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103BD"/>
    <a:srgbClr val="FFFF00"/>
    <a:srgbClr val="009900"/>
    <a:srgbClr val="B7092E"/>
    <a:srgbClr val="387F5A"/>
    <a:srgbClr val="71A375"/>
    <a:srgbClr val="87BCB5"/>
    <a:srgbClr val="C42F4B"/>
    <a:srgbClr val="AA8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60" d="100"/>
          <a:sy n="60" d="100"/>
        </p:scale>
        <p:origin x="-123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044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1049045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046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994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4903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F25A8C7-CC1A-4A08-9B4B-31F43B054C7F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104903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04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04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4904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27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9575F74-9EDC-4AA3-9C86-6715AA872408}" type="slidenum">
              <a:rPr lang="en-US" altLang="en-US" smtClean="0">
                <a:latin typeface="Times New Roman" pitchFamily="18" charset="0"/>
                <a:cs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98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0489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2021/10/11</a:t>
            </a:fld>
            <a:endParaRPr lang="zh-CN" altLang="en-US" dirty="0"/>
          </a:p>
        </p:txBody>
      </p:sp>
      <p:sp>
        <p:nvSpPr>
          <p:cNvPr id="10489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104902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9023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514436">
            <a:off x="6300718" y="-2601021"/>
            <a:ext cx="8977380" cy="5533714"/>
          </a:xfrm>
          <a:prstGeom prst="rect">
            <a:avLst/>
          </a:prstGeom>
        </p:spPr>
      </p:pic>
      <p:pic>
        <p:nvPicPr>
          <p:cNvPr id="2097156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514436">
            <a:off x="-3474272" y="5204830"/>
            <a:ext cx="8977380" cy="5533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3" name="矩形 2"/>
          <p:cNvSpPr/>
          <p:nvPr userDrawn="1"/>
        </p:nvSpPr>
        <p:spPr>
          <a:xfrm>
            <a:off x="337499" y="279742"/>
            <a:ext cx="11517001" cy="6298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49014" name="等腰三角形 5"/>
          <p:cNvSpPr>
            <a:spLocks noChangeAspect="1"/>
          </p:cNvSpPr>
          <p:nvPr userDrawn="1"/>
        </p:nvSpPr>
        <p:spPr>
          <a:xfrm flipV="1">
            <a:off x="5916046" y="279742"/>
            <a:ext cx="359906" cy="3102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advTm="2000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0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56213" y="0"/>
            <a:ext cx="5435788" cy="68580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/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2" name="矩形 1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advClick="0" advTm="1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rgbClr val="F0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9016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</a:t>
            </a:fld>
            <a:endParaRPr lang="zh-CN" altLang="en-US" dirty="0"/>
          </a:p>
        </p:txBody>
      </p:sp>
      <p:sp>
        <p:nvSpPr>
          <p:cNvPr id="10490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90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Pr>
        <a:solidFill>
          <a:srgbClr val="F0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solidFill>
          <a:srgbClr val="F0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4D02-425A-421D-8FFA-774D2FBB9D9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927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104899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9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9000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25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26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2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104902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1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002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9003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0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9005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900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104900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0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7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04898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104898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9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991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10490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1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9032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049033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903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2021/10/11</a:t>
            </a:fld>
            <a:endParaRPr lang="zh-CN" altLang="en-US" dirty="0"/>
          </a:p>
        </p:txBody>
      </p:sp>
      <p:sp>
        <p:nvSpPr>
          <p:cNvPr id="104903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903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99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99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104899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9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976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97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2021/10/11</a:t>
            </a:fld>
            <a:endParaRPr lang="zh-CN" altLang="en-US" dirty="0"/>
          </a:p>
        </p:txBody>
      </p:sp>
      <p:sp>
        <p:nvSpPr>
          <p:cNvPr id="104897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04897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980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67" r:id="rId19"/>
    <p:sldLayoutId id="2147483668" r:id="rId20"/>
    <p:sldLayoutId id="2147483669" r:id="rId21"/>
    <p:sldLayoutId id="2147483671" r:id="rId22"/>
    <p:sldLayoutId id="214748369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12.gif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327"/>
          <p:cNvGrpSpPr>
            <a:grpSpLocks noChangeAspect="1"/>
          </p:cNvGrpSpPr>
          <p:nvPr/>
        </p:nvGrpSpPr>
        <p:grpSpPr bwMode="auto">
          <a:xfrm rot="-5400000">
            <a:off x="482600" y="2260600"/>
            <a:ext cx="4114800" cy="5080000"/>
            <a:chOff x="3600" y="2160"/>
            <a:chExt cx="805" cy="803"/>
          </a:xfrm>
        </p:grpSpPr>
        <p:sp>
          <p:nvSpPr>
            <p:cNvPr id="2380" name="AutoShape 328"/>
            <p:cNvSpPr>
              <a:spLocks noChangeAspect="1" noChangeArrowheads="1" noTextEdit="1"/>
            </p:cNvSpPr>
            <p:nvPr/>
          </p:nvSpPr>
          <p:spPr bwMode="auto">
            <a:xfrm>
              <a:off x="3600" y="2160"/>
              <a:ext cx="80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1" name="Group 329"/>
            <p:cNvGrpSpPr>
              <a:grpSpLocks/>
            </p:cNvGrpSpPr>
            <p:nvPr/>
          </p:nvGrpSpPr>
          <p:grpSpPr bwMode="auto">
            <a:xfrm>
              <a:off x="3610" y="2163"/>
              <a:ext cx="794" cy="666"/>
              <a:chOff x="3610" y="2163"/>
              <a:chExt cx="794" cy="666"/>
            </a:xfrm>
          </p:grpSpPr>
          <p:sp>
            <p:nvSpPr>
              <p:cNvPr id="2502" name="Freeform 330"/>
              <p:cNvSpPr>
                <a:spLocks/>
              </p:cNvSpPr>
              <p:nvPr/>
            </p:nvSpPr>
            <p:spPr bwMode="auto">
              <a:xfrm>
                <a:off x="4036" y="2181"/>
                <a:ext cx="112" cy="49"/>
              </a:xfrm>
              <a:custGeom>
                <a:avLst/>
                <a:gdLst>
                  <a:gd name="T0" fmla="*/ 0 w 223"/>
                  <a:gd name="T1" fmla="*/ 1 h 98"/>
                  <a:gd name="T2" fmla="*/ 0 w 223"/>
                  <a:gd name="T3" fmla="*/ 1 h 98"/>
                  <a:gd name="T4" fmla="*/ 1 w 223"/>
                  <a:gd name="T5" fmla="*/ 1 h 98"/>
                  <a:gd name="T6" fmla="*/ 1 w 223"/>
                  <a:gd name="T7" fmla="*/ 1 h 98"/>
                  <a:gd name="T8" fmla="*/ 1 w 223"/>
                  <a:gd name="T9" fmla="*/ 1 h 98"/>
                  <a:gd name="T10" fmla="*/ 1 w 223"/>
                  <a:gd name="T11" fmla="*/ 1 h 98"/>
                  <a:gd name="T12" fmla="*/ 1 w 223"/>
                  <a:gd name="T13" fmla="*/ 1 h 98"/>
                  <a:gd name="T14" fmla="*/ 1 w 223"/>
                  <a:gd name="T15" fmla="*/ 1 h 98"/>
                  <a:gd name="T16" fmla="*/ 1 w 223"/>
                  <a:gd name="T17" fmla="*/ 1 h 98"/>
                  <a:gd name="T18" fmla="*/ 1 w 223"/>
                  <a:gd name="T19" fmla="*/ 1 h 98"/>
                  <a:gd name="T20" fmla="*/ 1 w 223"/>
                  <a:gd name="T21" fmla="*/ 1 h 98"/>
                  <a:gd name="T22" fmla="*/ 1 w 223"/>
                  <a:gd name="T23" fmla="*/ 1 h 98"/>
                  <a:gd name="T24" fmla="*/ 1 w 223"/>
                  <a:gd name="T25" fmla="*/ 1 h 98"/>
                  <a:gd name="T26" fmla="*/ 1 w 223"/>
                  <a:gd name="T27" fmla="*/ 1 h 98"/>
                  <a:gd name="T28" fmla="*/ 1 w 223"/>
                  <a:gd name="T29" fmla="*/ 1 h 98"/>
                  <a:gd name="T30" fmla="*/ 1 w 223"/>
                  <a:gd name="T31" fmla="*/ 1 h 98"/>
                  <a:gd name="T32" fmla="*/ 1 w 223"/>
                  <a:gd name="T33" fmla="*/ 1 h 98"/>
                  <a:gd name="T34" fmla="*/ 1 w 223"/>
                  <a:gd name="T35" fmla="*/ 1 h 98"/>
                  <a:gd name="T36" fmla="*/ 1 w 223"/>
                  <a:gd name="T37" fmla="*/ 1 h 98"/>
                  <a:gd name="T38" fmla="*/ 1 w 223"/>
                  <a:gd name="T39" fmla="*/ 1 h 98"/>
                  <a:gd name="T40" fmla="*/ 1 w 223"/>
                  <a:gd name="T41" fmla="*/ 0 h 98"/>
                  <a:gd name="T42" fmla="*/ 1 w 223"/>
                  <a:gd name="T43" fmla="*/ 1 h 98"/>
                  <a:gd name="T44" fmla="*/ 1 w 223"/>
                  <a:gd name="T45" fmla="*/ 1 h 98"/>
                  <a:gd name="T46" fmla="*/ 1 w 223"/>
                  <a:gd name="T47" fmla="*/ 1 h 98"/>
                  <a:gd name="T48" fmla="*/ 1 w 223"/>
                  <a:gd name="T49" fmla="*/ 1 h 98"/>
                  <a:gd name="T50" fmla="*/ 1 w 223"/>
                  <a:gd name="T51" fmla="*/ 1 h 98"/>
                  <a:gd name="T52" fmla="*/ 1 w 223"/>
                  <a:gd name="T53" fmla="*/ 1 h 98"/>
                  <a:gd name="T54" fmla="*/ 1 w 223"/>
                  <a:gd name="T55" fmla="*/ 1 h 98"/>
                  <a:gd name="T56" fmla="*/ 1 w 223"/>
                  <a:gd name="T57" fmla="*/ 1 h 98"/>
                  <a:gd name="T58" fmla="*/ 1 w 223"/>
                  <a:gd name="T59" fmla="*/ 1 h 98"/>
                  <a:gd name="T60" fmla="*/ 1 w 223"/>
                  <a:gd name="T61" fmla="*/ 1 h 98"/>
                  <a:gd name="T62" fmla="*/ 1 w 223"/>
                  <a:gd name="T63" fmla="*/ 1 h 98"/>
                  <a:gd name="T64" fmla="*/ 1 w 223"/>
                  <a:gd name="T65" fmla="*/ 1 h 98"/>
                  <a:gd name="T66" fmla="*/ 1 w 223"/>
                  <a:gd name="T67" fmla="*/ 1 h 98"/>
                  <a:gd name="T68" fmla="*/ 1 w 223"/>
                  <a:gd name="T69" fmla="*/ 1 h 98"/>
                  <a:gd name="T70" fmla="*/ 1 w 223"/>
                  <a:gd name="T71" fmla="*/ 1 h 98"/>
                  <a:gd name="T72" fmla="*/ 0 w 223"/>
                  <a:gd name="T73" fmla="*/ 1 h 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3" h="98">
                    <a:moveTo>
                      <a:pt x="0" y="85"/>
                    </a:moveTo>
                    <a:lnTo>
                      <a:pt x="0" y="84"/>
                    </a:lnTo>
                    <a:lnTo>
                      <a:pt x="3" y="83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24" y="85"/>
                    </a:lnTo>
                    <a:lnTo>
                      <a:pt x="43" y="87"/>
                    </a:lnTo>
                    <a:lnTo>
                      <a:pt x="60" y="88"/>
                    </a:lnTo>
                    <a:lnTo>
                      <a:pt x="76" y="86"/>
                    </a:lnTo>
                    <a:lnTo>
                      <a:pt x="92" y="83"/>
                    </a:lnTo>
                    <a:lnTo>
                      <a:pt x="108" y="78"/>
                    </a:lnTo>
                    <a:lnTo>
                      <a:pt x="123" y="72"/>
                    </a:lnTo>
                    <a:lnTo>
                      <a:pt x="137" y="65"/>
                    </a:lnTo>
                    <a:lnTo>
                      <a:pt x="151" y="57"/>
                    </a:lnTo>
                    <a:lnTo>
                      <a:pt x="163" y="49"/>
                    </a:lnTo>
                    <a:lnTo>
                      <a:pt x="175" y="41"/>
                    </a:lnTo>
                    <a:lnTo>
                      <a:pt x="187" y="32"/>
                    </a:lnTo>
                    <a:lnTo>
                      <a:pt x="197" y="23"/>
                    </a:lnTo>
                    <a:lnTo>
                      <a:pt x="206" y="15"/>
                    </a:lnTo>
                    <a:lnTo>
                      <a:pt x="215" y="7"/>
                    </a:lnTo>
                    <a:lnTo>
                      <a:pt x="223" y="0"/>
                    </a:lnTo>
                    <a:lnTo>
                      <a:pt x="221" y="9"/>
                    </a:lnTo>
                    <a:lnTo>
                      <a:pt x="215" y="18"/>
                    </a:lnTo>
                    <a:lnTo>
                      <a:pt x="207" y="27"/>
                    </a:lnTo>
                    <a:lnTo>
                      <a:pt x="196" y="38"/>
                    </a:lnTo>
                    <a:lnTo>
                      <a:pt x="183" y="48"/>
                    </a:lnTo>
                    <a:lnTo>
                      <a:pt x="169" y="58"/>
                    </a:lnTo>
                    <a:lnTo>
                      <a:pt x="153" y="68"/>
                    </a:lnTo>
                    <a:lnTo>
                      <a:pt x="136" y="76"/>
                    </a:lnTo>
                    <a:lnTo>
                      <a:pt x="119" y="84"/>
                    </a:lnTo>
                    <a:lnTo>
                      <a:pt x="100" y="90"/>
                    </a:lnTo>
                    <a:lnTo>
                      <a:pt x="82" y="94"/>
                    </a:lnTo>
                    <a:lnTo>
                      <a:pt x="64" y="98"/>
                    </a:lnTo>
                    <a:lnTo>
                      <a:pt x="46" y="98"/>
                    </a:lnTo>
                    <a:lnTo>
                      <a:pt x="30" y="97"/>
                    </a:lnTo>
                    <a:lnTo>
                      <a:pt x="14" y="9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Freeform 331"/>
              <p:cNvSpPr>
                <a:spLocks/>
              </p:cNvSpPr>
              <p:nvPr/>
            </p:nvSpPr>
            <p:spPr bwMode="auto">
              <a:xfrm>
                <a:off x="4124" y="2167"/>
                <a:ext cx="6" cy="38"/>
              </a:xfrm>
              <a:custGeom>
                <a:avLst/>
                <a:gdLst>
                  <a:gd name="T0" fmla="*/ 0 w 13"/>
                  <a:gd name="T1" fmla="*/ 0 h 76"/>
                  <a:gd name="T2" fmla="*/ 0 w 13"/>
                  <a:gd name="T3" fmla="*/ 1 h 76"/>
                  <a:gd name="T4" fmla="*/ 0 w 13"/>
                  <a:gd name="T5" fmla="*/ 1 h 76"/>
                  <a:gd name="T6" fmla="*/ 0 w 13"/>
                  <a:gd name="T7" fmla="*/ 1 h 76"/>
                  <a:gd name="T8" fmla="*/ 0 w 13"/>
                  <a:gd name="T9" fmla="*/ 1 h 76"/>
                  <a:gd name="T10" fmla="*/ 0 w 13"/>
                  <a:gd name="T11" fmla="*/ 1 h 76"/>
                  <a:gd name="T12" fmla="*/ 0 w 13"/>
                  <a:gd name="T13" fmla="*/ 1 h 76"/>
                  <a:gd name="T14" fmla="*/ 0 w 13"/>
                  <a:gd name="T15" fmla="*/ 1 h 76"/>
                  <a:gd name="T16" fmla="*/ 0 w 1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76">
                    <a:moveTo>
                      <a:pt x="9" y="0"/>
                    </a:moveTo>
                    <a:lnTo>
                      <a:pt x="13" y="9"/>
                    </a:lnTo>
                    <a:lnTo>
                      <a:pt x="13" y="31"/>
                    </a:lnTo>
                    <a:lnTo>
                      <a:pt x="9" y="56"/>
                    </a:lnTo>
                    <a:lnTo>
                      <a:pt x="0" y="76"/>
                    </a:lnTo>
                    <a:lnTo>
                      <a:pt x="2" y="56"/>
                    </a:lnTo>
                    <a:lnTo>
                      <a:pt x="5" y="31"/>
                    </a:lnTo>
                    <a:lnTo>
                      <a:pt x="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Freeform 332"/>
              <p:cNvSpPr>
                <a:spLocks/>
              </p:cNvSpPr>
              <p:nvPr/>
            </p:nvSpPr>
            <p:spPr bwMode="auto">
              <a:xfrm>
                <a:off x="4115" y="2166"/>
                <a:ext cx="8" cy="46"/>
              </a:xfrm>
              <a:custGeom>
                <a:avLst/>
                <a:gdLst>
                  <a:gd name="T0" fmla="*/ 1 w 16"/>
                  <a:gd name="T1" fmla="*/ 0 h 91"/>
                  <a:gd name="T2" fmla="*/ 1 w 16"/>
                  <a:gd name="T3" fmla="*/ 1 h 91"/>
                  <a:gd name="T4" fmla="*/ 1 w 16"/>
                  <a:gd name="T5" fmla="*/ 1 h 91"/>
                  <a:gd name="T6" fmla="*/ 1 w 16"/>
                  <a:gd name="T7" fmla="*/ 1 h 91"/>
                  <a:gd name="T8" fmla="*/ 0 w 16"/>
                  <a:gd name="T9" fmla="*/ 1 h 91"/>
                  <a:gd name="T10" fmla="*/ 1 w 16"/>
                  <a:gd name="T11" fmla="*/ 1 h 91"/>
                  <a:gd name="T12" fmla="*/ 1 w 16"/>
                  <a:gd name="T13" fmla="*/ 1 h 91"/>
                  <a:gd name="T14" fmla="*/ 1 w 16"/>
                  <a:gd name="T15" fmla="*/ 1 h 91"/>
                  <a:gd name="T16" fmla="*/ 1 w 16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91">
                    <a:moveTo>
                      <a:pt x="12" y="0"/>
                    </a:moveTo>
                    <a:lnTo>
                      <a:pt x="16" y="11"/>
                    </a:lnTo>
                    <a:lnTo>
                      <a:pt x="15" y="38"/>
                    </a:lnTo>
                    <a:lnTo>
                      <a:pt x="10" y="68"/>
                    </a:lnTo>
                    <a:lnTo>
                      <a:pt x="0" y="91"/>
                    </a:lnTo>
                    <a:lnTo>
                      <a:pt x="2" y="72"/>
                    </a:lnTo>
                    <a:lnTo>
                      <a:pt x="4" y="41"/>
                    </a:lnTo>
                    <a:lnTo>
                      <a:pt x="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Freeform 333"/>
              <p:cNvSpPr>
                <a:spLocks/>
              </p:cNvSpPr>
              <p:nvPr/>
            </p:nvSpPr>
            <p:spPr bwMode="auto">
              <a:xfrm>
                <a:off x="4099" y="2173"/>
                <a:ext cx="6" cy="48"/>
              </a:xfrm>
              <a:custGeom>
                <a:avLst/>
                <a:gdLst>
                  <a:gd name="T0" fmla="*/ 0 w 13"/>
                  <a:gd name="T1" fmla="*/ 0 h 95"/>
                  <a:gd name="T2" fmla="*/ 0 w 13"/>
                  <a:gd name="T3" fmla="*/ 1 h 95"/>
                  <a:gd name="T4" fmla="*/ 0 w 13"/>
                  <a:gd name="T5" fmla="*/ 1 h 95"/>
                  <a:gd name="T6" fmla="*/ 0 w 13"/>
                  <a:gd name="T7" fmla="*/ 1 h 95"/>
                  <a:gd name="T8" fmla="*/ 0 w 13"/>
                  <a:gd name="T9" fmla="*/ 1 h 95"/>
                  <a:gd name="T10" fmla="*/ 0 w 13"/>
                  <a:gd name="T11" fmla="*/ 1 h 95"/>
                  <a:gd name="T12" fmla="*/ 0 w 13"/>
                  <a:gd name="T13" fmla="*/ 1 h 95"/>
                  <a:gd name="T14" fmla="*/ 0 w 13"/>
                  <a:gd name="T15" fmla="*/ 1 h 95"/>
                  <a:gd name="T16" fmla="*/ 0 w 13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95">
                    <a:moveTo>
                      <a:pt x="7" y="0"/>
                    </a:moveTo>
                    <a:lnTo>
                      <a:pt x="12" y="12"/>
                    </a:lnTo>
                    <a:lnTo>
                      <a:pt x="13" y="41"/>
                    </a:lnTo>
                    <a:lnTo>
                      <a:pt x="10" y="73"/>
                    </a:lnTo>
                    <a:lnTo>
                      <a:pt x="0" y="95"/>
                    </a:lnTo>
                    <a:lnTo>
                      <a:pt x="0" y="76"/>
                    </a:lnTo>
                    <a:lnTo>
                      <a:pt x="1" y="43"/>
                    </a:lnTo>
                    <a:lnTo>
                      <a:pt x="4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Freeform 334"/>
              <p:cNvSpPr>
                <a:spLocks/>
              </p:cNvSpPr>
              <p:nvPr/>
            </p:nvSpPr>
            <p:spPr bwMode="auto">
              <a:xfrm>
                <a:off x="4088" y="2182"/>
                <a:ext cx="5" cy="43"/>
              </a:xfrm>
              <a:custGeom>
                <a:avLst/>
                <a:gdLst>
                  <a:gd name="T0" fmla="*/ 1 w 10"/>
                  <a:gd name="T1" fmla="*/ 0 h 85"/>
                  <a:gd name="T2" fmla="*/ 1 w 10"/>
                  <a:gd name="T3" fmla="*/ 1 h 85"/>
                  <a:gd name="T4" fmla="*/ 1 w 10"/>
                  <a:gd name="T5" fmla="*/ 1 h 85"/>
                  <a:gd name="T6" fmla="*/ 1 w 10"/>
                  <a:gd name="T7" fmla="*/ 1 h 85"/>
                  <a:gd name="T8" fmla="*/ 1 w 10"/>
                  <a:gd name="T9" fmla="*/ 1 h 85"/>
                  <a:gd name="T10" fmla="*/ 1 w 10"/>
                  <a:gd name="T11" fmla="*/ 1 h 85"/>
                  <a:gd name="T12" fmla="*/ 0 w 10"/>
                  <a:gd name="T13" fmla="*/ 1 h 85"/>
                  <a:gd name="T14" fmla="*/ 1 w 10"/>
                  <a:gd name="T15" fmla="*/ 1 h 85"/>
                  <a:gd name="T16" fmla="*/ 1 w 10"/>
                  <a:gd name="T17" fmla="*/ 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5">
                    <a:moveTo>
                      <a:pt x="5" y="0"/>
                    </a:moveTo>
                    <a:lnTo>
                      <a:pt x="9" y="11"/>
                    </a:lnTo>
                    <a:lnTo>
                      <a:pt x="10" y="38"/>
                    </a:lnTo>
                    <a:lnTo>
                      <a:pt x="8" y="67"/>
                    </a:lnTo>
                    <a:lnTo>
                      <a:pt x="1" y="85"/>
                    </a:lnTo>
                    <a:lnTo>
                      <a:pt x="1" y="66"/>
                    </a:lnTo>
                    <a:lnTo>
                      <a:pt x="0" y="37"/>
                    </a:lnTo>
                    <a:lnTo>
                      <a:pt x="1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Freeform 335"/>
              <p:cNvSpPr>
                <a:spLocks/>
              </p:cNvSpPr>
              <p:nvPr/>
            </p:nvSpPr>
            <p:spPr bwMode="auto">
              <a:xfrm>
                <a:off x="4068" y="2193"/>
                <a:ext cx="6" cy="36"/>
              </a:xfrm>
              <a:custGeom>
                <a:avLst/>
                <a:gdLst>
                  <a:gd name="T0" fmla="*/ 0 w 13"/>
                  <a:gd name="T1" fmla="*/ 0 h 71"/>
                  <a:gd name="T2" fmla="*/ 0 w 13"/>
                  <a:gd name="T3" fmla="*/ 1 h 71"/>
                  <a:gd name="T4" fmla="*/ 0 w 13"/>
                  <a:gd name="T5" fmla="*/ 1 h 71"/>
                  <a:gd name="T6" fmla="*/ 0 w 13"/>
                  <a:gd name="T7" fmla="*/ 1 h 71"/>
                  <a:gd name="T8" fmla="*/ 0 w 13"/>
                  <a:gd name="T9" fmla="*/ 1 h 71"/>
                  <a:gd name="T10" fmla="*/ 0 w 13"/>
                  <a:gd name="T11" fmla="*/ 1 h 71"/>
                  <a:gd name="T12" fmla="*/ 0 w 13"/>
                  <a:gd name="T13" fmla="*/ 1 h 71"/>
                  <a:gd name="T14" fmla="*/ 0 w 13"/>
                  <a:gd name="T15" fmla="*/ 1 h 71"/>
                  <a:gd name="T16" fmla="*/ 0 w 13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71">
                    <a:moveTo>
                      <a:pt x="3" y="0"/>
                    </a:moveTo>
                    <a:lnTo>
                      <a:pt x="8" y="8"/>
                    </a:lnTo>
                    <a:lnTo>
                      <a:pt x="13" y="29"/>
                    </a:lnTo>
                    <a:lnTo>
                      <a:pt x="12" y="52"/>
                    </a:lnTo>
                    <a:lnTo>
                      <a:pt x="5" y="71"/>
                    </a:lnTo>
                    <a:lnTo>
                      <a:pt x="4" y="54"/>
                    </a:lnTo>
                    <a:lnTo>
                      <a:pt x="1" y="3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Freeform 336"/>
              <p:cNvSpPr>
                <a:spLocks/>
              </p:cNvSpPr>
              <p:nvPr/>
            </p:nvSpPr>
            <p:spPr bwMode="auto">
              <a:xfrm>
                <a:off x="4039" y="2209"/>
                <a:ext cx="7" cy="17"/>
              </a:xfrm>
              <a:custGeom>
                <a:avLst/>
                <a:gdLst>
                  <a:gd name="T0" fmla="*/ 0 w 15"/>
                  <a:gd name="T1" fmla="*/ 0 h 35"/>
                  <a:gd name="T2" fmla="*/ 0 w 15"/>
                  <a:gd name="T3" fmla="*/ 0 h 35"/>
                  <a:gd name="T4" fmla="*/ 0 w 15"/>
                  <a:gd name="T5" fmla="*/ 0 h 35"/>
                  <a:gd name="T6" fmla="*/ 0 w 15"/>
                  <a:gd name="T7" fmla="*/ 0 h 35"/>
                  <a:gd name="T8" fmla="*/ 0 w 15"/>
                  <a:gd name="T9" fmla="*/ 0 h 35"/>
                  <a:gd name="T10" fmla="*/ 0 w 15"/>
                  <a:gd name="T11" fmla="*/ 0 h 35"/>
                  <a:gd name="T12" fmla="*/ 0 w 15"/>
                  <a:gd name="T13" fmla="*/ 0 h 35"/>
                  <a:gd name="T14" fmla="*/ 0 w 15"/>
                  <a:gd name="T15" fmla="*/ 0 h 35"/>
                  <a:gd name="T16" fmla="*/ 0 w 15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35">
                    <a:moveTo>
                      <a:pt x="2" y="0"/>
                    </a:moveTo>
                    <a:lnTo>
                      <a:pt x="6" y="3"/>
                    </a:lnTo>
                    <a:lnTo>
                      <a:pt x="12" y="14"/>
                    </a:lnTo>
                    <a:lnTo>
                      <a:pt x="15" y="27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5" y="12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Freeform 337"/>
              <p:cNvSpPr>
                <a:spLocks/>
              </p:cNvSpPr>
              <p:nvPr/>
            </p:nvSpPr>
            <p:spPr bwMode="auto">
              <a:xfrm>
                <a:off x="4135" y="2163"/>
                <a:ext cx="6" cy="33"/>
              </a:xfrm>
              <a:custGeom>
                <a:avLst/>
                <a:gdLst>
                  <a:gd name="T0" fmla="*/ 0 w 13"/>
                  <a:gd name="T1" fmla="*/ 0 h 66"/>
                  <a:gd name="T2" fmla="*/ 0 w 13"/>
                  <a:gd name="T3" fmla="*/ 1 h 66"/>
                  <a:gd name="T4" fmla="*/ 0 w 13"/>
                  <a:gd name="T5" fmla="*/ 1 h 66"/>
                  <a:gd name="T6" fmla="*/ 0 w 13"/>
                  <a:gd name="T7" fmla="*/ 1 h 66"/>
                  <a:gd name="T8" fmla="*/ 0 w 13"/>
                  <a:gd name="T9" fmla="*/ 1 h 66"/>
                  <a:gd name="T10" fmla="*/ 0 w 13"/>
                  <a:gd name="T11" fmla="*/ 1 h 66"/>
                  <a:gd name="T12" fmla="*/ 0 w 13"/>
                  <a:gd name="T13" fmla="*/ 1 h 66"/>
                  <a:gd name="T14" fmla="*/ 0 w 13"/>
                  <a:gd name="T15" fmla="*/ 1 h 66"/>
                  <a:gd name="T16" fmla="*/ 0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6">
                    <a:moveTo>
                      <a:pt x="9" y="0"/>
                    </a:moveTo>
                    <a:lnTo>
                      <a:pt x="13" y="7"/>
                    </a:lnTo>
                    <a:lnTo>
                      <a:pt x="13" y="25"/>
                    </a:lnTo>
                    <a:lnTo>
                      <a:pt x="9" y="46"/>
                    </a:lnTo>
                    <a:lnTo>
                      <a:pt x="0" y="66"/>
                    </a:lnTo>
                    <a:lnTo>
                      <a:pt x="2" y="47"/>
                    </a:lnTo>
                    <a:lnTo>
                      <a:pt x="3" y="25"/>
                    </a:lnTo>
                    <a:lnTo>
                      <a:pt x="6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Freeform 338"/>
              <p:cNvSpPr>
                <a:spLocks/>
              </p:cNvSpPr>
              <p:nvPr/>
            </p:nvSpPr>
            <p:spPr bwMode="auto">
              <a:xfrm>
                <a:off x="4108" y="2170"/>
                <a:ext cx="6" cy="46"/>
              </a:xfrm>
              <a:custGeom>
                <a:avLst/>
                <a:gdLst>
                  <a:gd name="T0" fmla="*/ 1 w 12"/>
                  <a:gd name="T1" fmla="*/ 0 h 93"/>
                  <a:gd name="T2" fmla="*/ 1 w 12"/>
                  <a:gd name="T3" fmla="*/ 0 h 93"/>
                  <a:gd name="T4" fmla="*/ 1 w 12"/>
                  <a:gd name="T5" fmla="*/ 0 h 93"/>
                  <a:gd name="T6" fmla="*/ 1 w 12"/>
                  <a:gd name="T7" fmla="*/ 0 h 93"/>
                  <a:gd name="T8" fmla="*/ 0 w 12"/>
                  <a:gd name="T9" fmla="*/ 0 h 93"/>
                  <a:gd name="T10" fmla="*/ 0 w 12"/>
                  <a:gd name="T11" fmla="*/ 0 h 93"/>
                  <a:gd name="T12" fmla="*/ 1 w 12"/>
                  <a:gd name="T13" fmla="*/ 0 h 93"/>
                  <a:gd name="T14" fmla="*/ 1 w 12"/>
                  <a:gd name="T15" fmla="*/ 0 h 93"/>
                  <a:gd name="T16" fmla="*/ 1 w 12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93">
                    <a:moveTo>
                      <a:pt x="7" y="0"/>
                    </a:moveTo>
                    <a:lnTo>
                      <a:pt x="11" y="12"/>
                    </a:lnTo>
                    <a:lnTo>
                      <a:pt x="12" y="40"/>
                    </a:lnTo>
                    <a:lnTo>
                      <a:pt x="9" y="71"/>
                    </a:lnTo>
                    <a:lnTo>
                      <a:pt x="0" y="93"/>
                    </a:lnTo>
                    <a:lnTo>
                      <a:pt x="0" y="75"/>
                    </a:lnTo>
                    <a:lnTo>
                      <a:pt x="1" y="42"/>
                    </a:lnTo>
                    <a:lnTo>
                      <a:pt x="3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Freeform 339"/>
              <p:cNvSpPr>
                <a:spLocks/>
              </p:cNvSpPr>
              <p:nvPr/>
            </p:nvSpPr>
            <p:spPr bwMode="auto">
              <a:xfrm>
                <a:off x="4076" y="2186"/>
                <a:ext cx="7" cy="41"/>
              </a:xfrm>
              <a:custGeom>
                <a:avLst/>
                <a:gdLst>
                  <a:gd name="T0" fmla="*/ 1 w 13"/>
                  <a:gd name="T1" fmla="*/ 0 h 82"/>
                  <a:gd name="T2" fmla="*/ 1 w 13"/>
                  <a:gd name="T3" fmla="*/ 1 h 82"/>
                  <a:gd name="T4" fmla="*/ 1 w 13"/>
                  <a:gd name="T5" fmla="*/ 1 h 82"/>
                  <a:gd name="T6" fmla="*/ 1 w 13"/>
                  <a:gd name="T7" fmla="*/ 1 h 82"/>
                  <a:gd name="T8" fmla="*/ 1 w 13"/>
                  <a:gd name="T9" fmla="*/ 1 h 82"/>
                  <a:gd name="T10" fmla="*/ 1 w 13"/>
                  <a:gd name="T11" fmla="*/ 1 h 82"/>
                  <a:gd name="T12" fmla="*/ 1 w 13"/>
                  <a:gd name="T13" fmla="*/ 1 h 82"/>
                  <a:gd name="T14" fmla="*/ 0 w 13"/>
                  <a:gd name="T15" fmla="*/ 1 h 82"/>
                  <a:gd name="T16" fmla="*/ 1 w 13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82">
                    <a:moveTo>
                      <a:pt x="3" y="0"/>
                    </a:moveTo>
                    <a:lnTo>
                      <a:pt x="8" y="10"/>
                    </a:lnTo>
                    <a:lnTo>
                      <a:pt x="13" y="33"/>
                    </a:lnTo>
                    <a:lnTo>
                      <a:pt x="13" y="61"/>
                    </a:lnTo>
                    <a:lnTo>
                      <a:pt x="6" y="82"/>
                    </a:lnTo>
                    <a:lnTo>
                      <a:pt x="5" y="62"/>
                    </a:lnTo>
                    <a:lnTo>
                      <a:pt x="3" y="36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Freeform 340"/>
              <p:cNvSpPr>
                <a:spLocks/>
              </p:cNvSpPr>
              <p:nvPr/>
            </p:nvSpPr>
            <p:spPr bwMode="auto">
              <a:xfrm>
                <a:off x="4061" y="2195"/>
                <a:ext cx="4" cy="34"/>
              </a:xfrm>
              <a:custGeom>
                <a:avLst/>
                <a:gdLst>
                  <a:gd name="T0" fmla="*/ 1 w 7"/>
                  <a:gd name="T1" fmla="*/ 0 h 68"/>
                  <a:gd name="T2" fmla="*/ 1 w 7"/>
                  <a:gd name="T3" fmla="*/ 1 h 68"/>
                  <a:gd name="T4" fmla="*/ 1 w 7"/>
                  <a:gd name="T5" fmla="*/ 1 h 68"/>
                  <a:gd name="T6" fmla="*/ 1 w 7"/>
                  <a:gd name="T7" fmla="*/ 1 h 68"/>
                  <a:gd name="T8" fmla="*/ 1 w 7"/>
                  <a:gd name="T9" fmla="*/ 1 h 68"/>
                  <a:gd name="T10" fmla="*/ 1 w 7"/>
                  <a:gd name="T11" fmla="*/ 1 h 68"/>
                  <a:gd name="T12" fmla="*/ 0 w 7"/>
                  <a:gd name="T13" fmla="*/ 1 h 68"/>
                  <a:gd name="T14" fmla="*/ 0 w 7"/>
                  <a:gd name="T15" fmla="*/ 1 h 68"/>
                  <a:gd name="T16" fmla="*/ 1 w 7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68">
                    <a:moveTo>
                      <a:pt x="3" y="0"/>
                    </a:moveTo>
                    <a:lnTo>
                      <a:pt x="6" y="11"/>
                    </a:lnTo>
                    <a:lnTo>
                      <a:pt x="7" y="32"/>
                    </a:lnTo>
                    <a:lnTo>
                      <a:pt x="6" y="56"/>
                    </a:lnTo>
                    <a:lnTo>
                      <a:pt x="2" y="68"/>
                    </a:lnTo>
                    <a:lnTo>
                      <a:pt x="2" y="53"/>
                    </a:lnTo>
                    <a:lnTo>
                      <a:pt x="0" y="32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Freeform 341"/>
              <p:cNvSpPr>
                <a:spLocks/>
              </p:cNvSpPr>
              <p:nvPr/>
            </p:nvSpPr>
            <p:spPr bwMode="auto">
              <a:xfrm>
                <a:off x="4049" y="2207"/>
                <a:ext cx="7" cy="21"/>
              </a:xfrm>
              <a:custGeom>
                <a:avLst/>
                <a:gdLst>
                  <a:gd name="T0" fmla="*/ 1 w 14"/>
                  <a:gd name="T1" fmla="*/ 0 h 41"/>
                  <a:gd name="T2" fmla="*/ 1 w 14"/>
                  <a:gd name="T3" fmla="*/ 1 h 41"/>
                  <a:gd name="T4" fmla="*/ 1 w 14"/>
                  <a:gd name="T5" fmla="*/ 1 h 41"/>
                  <a:gd name="T6" fmla="*/ 1 w 14"/>
                  <a:gd name="T7" fmla="*/ 1 h 41"/>
                  <a:gd name="T8" fmla="*/ 1 w 14"/>
                  <a:gd name="T9" fmla="*/ 1 h 41"/>
                  <a:gd name="T10" fmla="*/ 1 w 14"/>
                  <a:gd name="T11" fmla="*/ 1 h 41"/>
                  <a:gd name="T12" fmla="*/ 1 w 14"/>
                  <a:gd name="T13" fmla="*/ 1 h 41"/>
                  <a:gd name="T14" fmla="*/ 0 w 14"/>
                  <a:gd name="T15" fmla="*/ 1 h 41"/>
                  <a:gd name="T16" fmla="*/ 1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3" y="0"/>
                    </a:moveTo>
                    <a:lnTo>
                      <a:pt x="7" y="4"/>
                    </a:lnTo>
                    <a:lnTo>
                      <a:pt x="12" y="17"/>
                    </a:lnTo>
                    <a:lnTo>
                      <a:pt x="14" y="32"/>
                    </a:lnTo>
                    <a:lnTo>
                      <a:pt x="9" y="41"/>
                    </a:lnTo>
                    <a:lnTo>
                      <a:pt x="9" y="30"/>
                    </a:lnTo>
                    <a:lnTo>
                      <a:pt x="5" y="16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Freeform 342"/>
              <p:cNvSpPr>
                <a:spLocks/>
              </p:cNvSpPr>
              <p:nvPr/>
            </p:nvSpPr>
            <p:spPr bwMode="auto">
              <a:xfrm>
                <a:off x="4144" y="2167"/>
                <a:ext cx="6" cy="22"/>
              </a:xfrm>
              <a:custGeom>
                <a:avLst/>
                <a:gdLst>
                  <a:gd name="T0" fmla="*/ 0 w 14"/>
                  <a:gd name="T1" fmla="*/ 1 h 43"/>
                  <a:gd name="T2" fmla="*/ 0 w 14"/>
                  <a:gd name="T3" fmla="*/ 1 h 43"/>
                  <a:gd name="T4" fmla="*/ 0 w 14"/>
                  <a:gd name="T5" fmla="*/ 1 h 43"/>
                  <a:gd name="T6" fmla="*/ 0 w 14"/>
                  <a:gd name="T7" fmla="*/ 1 h 43"/>
                  <a:gd name="T8" fmla="*/ 0 w 14"/>
                  <a:gd name="T9" fmla="*/ 0 h 43"/>
                  <a:gd name="T10" fmla="*/ 0 w 14"/>
                  <a:gd name="T11" fmla="*/ 1 h 43"/>
                  <a:gd name="T12" fmla="*/ 0 w 14"/>
                  <a:gd name="T13" fmla="*/ 1 h 43"/>
                  <a:gd name="T14" fmla="*/ 0 w 14"/>
                  <a:gd name="T15" fmla="*/ 1 h 43"/>
                  <a:gd name="T16" fmla="*/ 0 w 14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lnTo>
                      <a:pt x="0" y="33"/>
                    </a:lnTo>
                    <a:lnTo>
                      <a:pt x="1" y="17"/>
                    </a:lnTo>
                    <a:lnTo>
                      <a:pt x="5" y="5"/>
                    </a:lnTo>
                    <a:lnTo>
                      <a:pt x="11" y="0"/>
                    </a:lnTo>
                    <a:lnTo>
                      <a:pt x="14" y="7"/>
                    </a:lnTo>
                    <a:lnTo>
                      <a:pt x="11" y="20"/>
                    </a:lnTo>
                    <a:lnTo>
                      <a:pt x="5" y="3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" name="Freeform 343"/>
              <p:cNvSpPr>
                <a:spLocks/>
              </p:cNvSpPr>
              <p:nvPr/>
            </p:nvSpPr>
            <p:spPr bwMode="auto">
              <a:xfrm>
                <a:off x="4142" y="2185"/>
                <a:ext cx="20" cy="5"/>
              </a:xfrm>
              <a:custGeom>
                <a:avLst/>
                <a:gdLst>
                  <a:gd name="T0" fmla="*/ 0 w 39"/>
                  <a:gd name="T1" fmla="*/ 1 h 9"/>
                  <a:gd name="T2" fmla="*/ 1 w 39"/>
                  <a:gd name="T3" fmla="*/ 1 h 9"/>
                  <a:gd name="T4" fmla="*/ 1 w 39"/>
                  <a:gd name="T5" fmla="*/ 1 h 9"/>
                  <a:gd name="T6" fmla="*/ 1 w 39"/>
                  <a:gd name="T7" fmla="*/ 1 h 9"/>
                  <a:gd name="T8" fmla="*/ 1 w 39"/>
                  <a:gd name="T9" fmla="*/ 1 h 9"/>
                  <a:gd name="T10" fmla="*/ 1 w 39"/>
                  <a:gd name="T11" fmla="*/ 1 h 9"/>
                  <a:gd name="T12" fmla="*/ 1 w 39"/>
                  <a:gd name="T13" fmla="*/ 1 h 9"/>
                  <a:gd name="T14" fmla="*/ 1 w 39"/>
                  <a:gd name="T15" fmla="*/ 1 h 9"/>
                  <a:gd name="T16" fmla="*/ 1 w 39"/>
                  <a:gd name="T17" fmla="*/ 1 h 9"/>
                  <a:gd name="T18" fmla="*/ 1 w 39"/>
                  <a:gd name="T19" fmla="*/ 1 h 9"/>
                  <a:gd name="T20" fmla="*/ 1 w 39"/>
                  <a:gd name="T21" fmla="*/ 0 h 9"/>
                  <a:gd name="T22" fmla="*/ 1 w 39"/>
                  <a:gd name="T23" fmla="*/ 0 h 9"/>
                  <a:gd name="T24" fmla="*/ 1 w 39"/>
                  <a:gd name="T25" fmla="*/ 1 h 9"/>
                  <a:gd name="T26" fmla="*/ 1 w 39"/>
                  <a:gd name="T27" fmla="*/ 1 h 9"/>
                  <a:gd name="T28" fmla="*/ 1 w 39"/>
                  <a:gd name="T29" fmla="*/ 1 h 9"/>
                  <a:gd name="T30" fmla="*/ 1 w 39"/>
                  <a:gd name="T31" fmla="*/ 1 h 9"/>
                  <a:gd name="T32" fmla="*/ 0 w 3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9">
                    <a:moveTo>
                      <a:pt x="0" y="8"/>
                    </a:moveTo>
                    <a:lnTo>
                      <a:pt x="2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7" y="9"/>
                    </a:lnTo>
                    <a:lnTo>
                      <a:pt x="33" y="8"/>
                    </a:lnTo>
                    <a:lnTo>
                      <a:pt x="37" y="5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4"/>
                    </a:lnTo>
                    <a:lnTo>
                      <a:pt x="4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" name="Freeform 344"/>
              <p:cNvSpPr>
                <a:spLocks/>
              </p:cNvSpPr>
              <p:nvPr/>
            </p:nvSpPr>
            <p:spPr bwMode="auto">
              <a:xfrm>
                <a:off x="4148" y="2170"/>
                <a:ext cx="16" cy="12"/>
              </a:xfrm>
              <a:custGeom>
                <a:avLst/>
                <a:gdLst>
                  <a:gd name="T0" fmla="*/ 0 w 32"/>
                  <a:gd name="T1" fmla="*/ 1 h 24"/>
                  <a:gd name="T2" fmla="*/ 1 w 32"/>
                  <a:gd name="T3" fmla="*/ 1 h 24"/>
                  <a:gd name="T4" fmla="*/ 1 w 32"/>
                  <a:gd name="T5" fmla="*/ 1 h 24"/>
                  <a:gd name="T6" fmla="*/ 1 w 32"/>
                  <a:gd name="T7" fmla="*/ 1 h 24"/>
                  <a:gd name="T8" fmla="*/ 1 w 32"/>
                  <a:gd name="T9" fmla="*/ 1 h 24"/>
                  <a:gd name="T10" fmla="*/ 1 w 32"/>
                  <a:gd name="T11" fmla="*/ 1 h 24"/>
                  <a:gd name="T12" fmla="*/ 1 w 32"/>
                  <a:gd name="T13" fmla="*/ 1 h 24"/>
                  <a:gd name="T14" fmla="*/ 1 w 32"/>
                  <a:gd name="T15" fmla="*/ 1 h 24"/>
                  <a:gd name="T16" fmla="*/ 1 w 32"/>
                  <a:gd name="T17" fmla="*/ 0 h 24"/>
                  <a:gd name="T18" fmla="*/ 1 w 32"/>
                  <a:gd name="T19" fmla="*/ 0 h 24"/>
                  <a:gd name="T20" fmla="*/ 1 w 32"/>
                  <a:gd name="T21" fmla="*/ 1 h 24"/>
                  <a:gd name="T22" fmla="*/ 1 w 32"/>
                  <a:gd name="T23" fmla="*/ 1 h 24"/>
                  <a:gd name="T24" fmla="*/ 0 w 32"/>
                  <a:gd name="T25" fmla="*/ 1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0"/>
                    </a:lnTo>
                    <a:lnTo>
                      <a:pt x="13" y="17"/>
                    </a:lnTo>
                    <a:lnTo>
                      <a:pt x="19" y="13"/>
                    </a:lnTo>
                    <a:lnTo>
                      <a:pt x="24" y="10"/>
                    </a:lnTo>
                    <a:lnTo>
                      <a:pt x="30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7" y="7"/>
                    </a:lnTo>
                    <a:lnTo>
                      <a:pt x="7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Freeform 345"/>
              <p:cNvSpPr>
                <a:spLocks/>
              </p:cNvSpPr>
              <p:nvPr/>
            </p:nvSpPr>
            <p:spPr bwMode="auto">
              <a:xfrm>
                <a:off x="4053" y="2226"/>
                <a:ext cx="6" cy="26"/>
              </a:xfrm>
              <a:custGeom>
                <a:avLst/>
                <a:gdLst>
                  <a:gd name="T0" fmla="*/ 1 w 12"/>
                  <a:gd name="T1" fmla="*/ 0 h 52"/>
                  <a:gd name="T2" fmla="*/ 1 w 12"/>
                  <a:gd name="T3" fmla="*/ 1 h 52"/>
                  <a:gd name="T4" fmla="*/ 1 w 12"/>
                  <a:gd name="T5" fmla="*/ 1 h 52"/>
                  <a:gd name="T6" fmla="*/ 1 w 12"/>
                  <a:gd name="T7" fmla="*/ 1 h 52"/>
                  <a:gd name="T8" fmla="*/ 1 w 12"/>
                  <a:gd name="T9" fmla="*/ 1 h 52"/>
                  <a:gd name="T10" fmla="*/ 1 w 12"/>
                  <a:gd name="T11" fmla="*/ 1 h 52"/>
                  <a:gd name="T12" fmla="*/ 0 w 12"/>
                  <a:gd name="T13" fmla="*/ 1 h 52"/>
                  <a:gd name="T14" fmla="*/ 1 w 12"/>
                  <a:gd name="T15" fmla="*/ 1 h 52"/>
                  <a:gd name="T16" fmla="*/ 1 w 12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2">
                    <a:moveTo>
                      <a:pt x="1" y="0"/>
                    </a:moveTo>
                    <a:lnTo>
                      <a:pt x="8" y="13"/>
                    </a:lnTo>
                    <a:lnTo>
                      <a:pt x="12" y="29"/>
                    </a:lnTo>
                    <a:lnTo>
                      <a:pt x="11" y="44"/>
                    </a:lnTo>
                    <a:lnTo>
                      <a:pt x="6" y="52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" name="Freeform 346"/>
              <p:cNvSpPr>
                <a:spLocks/>
              </p:cNvSpPr>
              <p:nvPr/>
            </p:nvSpPr>
            <p:spPr bwMode="auto">
              <a:xfrm>
                <a:off x="4034" y="2222"/>
                <a:ext cx="9" cy="25"/>
              </a:xfrm>
              <a:custGeom>
                <a:avLst/>
                <a:gdLst>
                  <a:gd name="T0" fmla="*/ 1 w 18"/>
                  <a:gd name="T1" fmla="*/ 0 h 49"/>
                  <a:gd name="T2" fmla="*/ 1 w 18"/>
                  <a:gd name="T3" fmla="*/ 1 h 49"/>
                  <a:gd name="T4" fmla="*/ 1 w 18"/>
                  <a:gd name="T5" fmla="*/ 1 h 49"/>
                  <a:gd name="T6" fmla="*/ 1 w 18"/>
                  <a:gd name="T7" fmla="*/ 1 h 49"/>
                  <a:gd name="T8" fmla="*/ 1 w 18"/>
                  <a:gd name="T9" fmla="*/ 1 h 49"/>
                  <a:gd name="T10" fmla="*/ 0 w 18"/>
                  <a:gd name="T11" fmla="*/ 1 h 49"/>
                  <a:gd name="T12" fmla="*/ 1 w 18"/>
                  <a:gd name="T13" fmla="*/ 1 h 49"/>
                  <a:gd name="T14" fmla="*/ 1 w 18"/>
                  <a:gd name="T15" fmla="*/ 1 h 49"/>
                  <a:gd name="T16" fmla="*/ 1 w 18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9">
                    <a:moveTo>
                      <a:pt x="18" y="0"/>
                    </a:moveTo>
                    <a:lnTo>
                      <a:pt x="16" y="11"/>
                    </a:lnTo>
                    <a:lnTo>
                      <a:pt x="14" y="27"/>
                    </a:lnTo>
                    <a:lnTo>
                      <a:pt x="10" y="42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13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" name="Freeform 347"/>
              <p:cNvSpPr>
                <a:spLocks/>
              </p:cNvSpPr>
              <p:nvPr/>
            </p:nvSpPr>
            <p:spPr bwMode="auto">
              <a:xfrm>
                <a:off x="4062" y="2227"/>
                <a:ext cx="6" cy="24"/>
              </a:xfrm>
              <a:custGeom>
                <a:avLst/>
                <a:gdLst>
                  <a:gd name="T0" fmla="*/ 0 w 12"/>
                  <a:gd name="T1" fmla="*/ 0 h 47"/>
                  <a:gd name="T2" fmla="*/ 1 w 12"/>
                  <a:gd name="T3" fmla="*/ 1 h 47"/>
                  <a:gd name="T4" fmla="*/ 1 w 12"/>
                  <a:gd name="T5" fmla="*/ 1 h 47"/>
                  <a:gd name="T6" fmla="*/ 1 w 12"/>
                  <a:gd name="T7" fmla="*/ 1 h 47"/>
                  <a:gd name="T8" fmla="*/ 1 w 12"/>
                  <a:gd name="T9" fmla="*/ 1 h 47"/>
                  <a:gd name="T10" fmla="*/ 1 w 12"/>
                  <a:gd name="T11" fmla="*/ 1 h 47"/>
                  <a:gd name="T12" fmla="*/ 1 w 12"/>
                  <a:gd name="T13" fmla="*/ 1 h 47"/>
                  <a:gd name="T14" fmla="*/ 1 w 12"/>
                  <a:gd name="T15" fmla="*/ 1 h 47"/>
                  <a:gd name="T16" fmla="*/ 0 w 1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7" y="7"/>
                    </a:lnTo>
                    <a:lnTo>
                      <a:pt x="11" y="21"/>
                    </a:lnTo>
                    <a:lnTo>
                      <a:pt x="12" y="37"/>
                    </a:lnTo>
                    <a:lnTo>
                      <a:pt x="9" y="47"/>
                    </a:lnTo>
                    <a:lnTo>
                      <a:pt x="4" y="45"/>
                    </a:lnTo>
                    <a:lnTo>
                      <a:pt x="3" y="31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" name="Freeform 348"/>
              <p:cNvSpPr>
                <a:spLocks/>
              </p:cNvSpPr>
              <p:nvPr/>
            </p:nvSpPr>
            <p:spPr bwMode="auto">
              <a:xfrm>
                <a:off x="4070" y="2227"/>
                <a:ext cx="10" cy="25"/>
              </a:xfrm>
              <a:custGeom>
                <a:avLst/>
                <a:gdLst>
                  <a:gd name="T0" fmla="*/ 0 w 18"/>
                  <a:gd name="T1" fmla="*/ 0 h 49"/>
                  <a:gd name="T2" fmla="*/ 1 w 18"/>
                  <a:gd name="T3" fmla="*/ 1 h 49"/>
                  <a:gd name="T4" fmla="*/ 1 w 18"/>
                  <a:gd name="T5" fmla="*/ 1 h 49"/>
                  <a:gd name="T6" fmla="*/ 1 w 18"/>
                  <a:gd name="T7" fmla="*/ 1 h 49"/>
                  <a:gd name="T8" fmla="*/ 1 w 18"/>
                  <a:gd name="T9" fmla="*/ 1 h 49"/>
                  <a:gd name="T10" fmla="*/ 1 w 18"/>
                  <a:gd name="T11" fmla="*/ 1 h 49"/>
                  <a:gd name="T12" fmla="*/ 1 w 18"/>
                  <a:gd name="T13" fmla="*/ 1 h 49"/>
                  <a:gd name="T14" fmla="*/ 1 w 18"/>
                  <a:gd name="T15" fmla="*/ 1 h 49"/>
                  <a:gd name="T16" fmla="*/ 0 w 18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9">
                    <a:moveTo>
                      <a:pt x="0" y="0"/>
                    </a:moveTo>
                    <a:lnTo>
                      <a:pt x="9" y="8"/>
                    </a:lnTo>
                    <a:lnTo>
                      <a:pt x="15" y="24"/>
                    </a:lnTo>
                    <a:lnTo>
                      <a:pt x="18" y="40"/>
                    </a:lnTo>
                    <a:lnTo>
                      <a:pt x="16" y="49"/>
                    </a:lnTo>
                    <a:lnTo>
                      <a:pt x="11" y="46"/>
                    </a:lnTo>
                    <a:lnTo>
                      <a:pt x="8" y="33"/>
                    </a:lnTo>
                    <a:lnTo>
                      <a:pt x="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Freeform 349"/>
              <p:cNvSpPr>
                <a:spLocks/>
              </p:cNvSpPr>
              <p:nvPr/>
            </p:nvSpPr>
            <p:spPr bwMode="auto">
              <a:xfrm>
                <a:off x="4078" y="2226"/>
                <a:ext cx="11" cy="23"/>
              </a:xfrm>
              <a:custGeom>
                <a:avLst/>
                <a:gdLst>
                  <a:gd name="T0" fmla="*/ 0 w 23"/>
                  <a:gd name="T1" fmla="*/ 0 h 46"/>
                  <a:gd name="T2" fmla="*/ 0 w 23"/>
                  <a:gd name="T3" fmla="*/ 1 h 46"/>
                  <a:gd name="T4" fmla="*/ 0 w 23"/>
                  <a:gd name="T5" fmla="*/ 1 h 46"/>
                  <a:gd name="T6" fmla="*/ 0 w 23"/>
                  <a:gd name="T7" fmla="*/ 1 h 46"/>
                  <a:gd name="T8" fmla="*/ 0 w 23"/>
                  <a:gd name="T9" fmla="*/ 1 h 46"/>
                  <a:gd name="T10" fmla="*/ 0 w 23"/>
                  <a:gd name="T11" fmla="*/ 1 h 46"/>
                  <a:gd name="T12" fmla="*/ 0 w 23"/>
                  <a:gd name="T13" fmla="*/ 1 h 46"/>
                  <a:gd name="T14" fmla="*/ 0 w 23"/>
                  <a:gd name="T15" fmla="*/ 1 h 46"/>
                  <a:gd name="T16" fmla="*/ 0 w 2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46">
                    <a:moveTo>
                      <a:pt x="0" y="0"/>
                    </a:moveTo>
                    <a:lnTo>
                      <a:pt x="10" y="9"/>
                    </a:lnTo>
                    <a:lnTo>
                      <a:pt x="18" y="24"/>
                    </a:lnTo>
                    <a:lnTo>
                      <a:pt x="23" y="39"/>
                    </a:lnTo>
                    <a:lnTo>
                      <a:pt x="21" y="46"/>
                    </a:lnTo>
                    <a:lnTo>
                      <a:pt x="15" y="42"/>
                    </a:lnTo>
                    <a:lnTo>
                      <a:pt x="10" y="2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Freeform 350"/>
              <p:cNvSpPr>
                <a:spLocks/>
              </p:cNvSpPr>
              <p:nvPr/>
            </p:nvSpPr>
            <p:spPr bwMode="auto">
              <a:xfrm>
                <a:off x="4087" y="2223"/>
                <a:ext cx="17" cy="25"/>
              </a:xfrm>
              <a:custGeom>
                <a:avLst/>
                <a:gdLst>
                  <a:gd name="T0" fmla="*/ 0 w 35"/>
                  <a:gd name="T1" fmla="*/ 0 h 48"/>
                  <a:gd name="T2" fmla="*/ 0 w 35"/>
                  <a:gd name="T3" fmla="*/ 1 h 48"/>
                  <a:gd name="T4" fmla="*/ 0 w 35"/>
                  <a:gd name="T5" fmla="*/ 1 h 48"/>
                  <a:gd name="T6" fmla="*/ 0 w 35"/>
                  <a:gd name="T7" fmla="*/ 1 h 48"/>
                  <a:gd name="T8" fmla="*/ 0 w 35"/>
                  <a:gd name="T9" fmla="*/ 1 h 48"/>
                  <a:gd name="T10" fmla="*/ 0 w 35"/>
                  <a:gd name="T11" fmla="*/ 1 h 48"/>
                  <a:gd name="T12" fmla="*/ 0 w 35"/>
                  <a:gd name="T13" fmla="*/ 1 h 48"/>
                  <a:gd name="T14" fmla="*/ 0 w 35"/>
                  <a:gd name="T15" fmla="*/ 1 h 48"/>
                  <a:gd name="T16" fmla="*/ 0 w 35"/>
                  <a:gd name="T17" fmla="*/ 1 h 48"/>
                  <a:gd name="T18" fmla="*/ 0 w 35"/>
                  <a:gd name="T19" fmla="*/ 1 h 48"/>
                  <a:gd name="T20" fmla="*/ 0 w 35"/>
                  <a:gd name="T21" fmla="*/ 1 h 48"/>
                  <a:gd name="T22" fmla="*/ 0 w 35"/>
                  <a:gd name="T23" fmla="*/ 1 h 48"/>
                  <a:gd name="T24" fmla="*/ 0 w 35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" h="48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9" y="18"/>
                    </a:lnTo>
                    <a:lnTo>
                      <a:pt x="25" y="25"/>
                    </a:lnTo>
                    <a:lnTo>
                      <a:pt x="30" y="33"/>
                    </a:lnTo>
                    <a:lnTo>
                      <a:pt x="34" y="40"/>
                    </a:lnTo>
                    <a:lnTo>
                      <a:pt x="35" y="45"/>
                    </a:lnTo>
                    <a:lnTo>
                      <a:pt x="32" y="48"/>
                    </a:lnTo>
                    <a:lnTo>
                      <a:pt x="24" y="45"/>
                    </a:lnTo>
                    <a:lnTo>
                      <a:pt x="15" y="30"/>
                    </a:lnTo>
                    <a:lnTo>
                      <a:pt x="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Freeform 351"/>
              <p:cNvSpPr>
                <a:spLocks/>
              </p:cNvSpPr>
              <p:nvPr/>
            </p:nvSpPr>
            <p:spPr bwMode="auto">
              <a:xfrm>
                <a:off x="4097" y="2219"/>
                <a:ext cx="22" cy="23"/>
              </a:xfrm>
              <a:custGeom>
                <a:avLst/>
                <a:gdLst>
                  <a:gd name="T0" fmla="*/ 0 w 45"/>
                  <a:gd name="T1" fmla="*/ 0 h 46"/>
                  <a:gd name="T2" fmla="*/ 0 w 45"/>
                  <a:gd name="T3" fmla="*/ 1 h 46"/>
                  <a:gd name="T4" fmla="*/ 0 w 45"/>
                  <a:gd name="T5" fmla="*/ 1 h 46"/>
                  <a:gd name="T6" fmla="*/ 0 w 45"/>
                  <a:gd name="T7" fmla="*/ 1 h 46"/>
                  <a:gd name="T8" fmla="*/ 0 w 45"/>
                  <a:gd name="T9" fmla="*/ 1 h 46"/>
                  <a:gd name="T10" fmla="*/ 0 w 45"/>
                  <a:gd name="T11" fmla="*/ 1 h 46"/>
                  <a:gd name="T12" fmla="*/ 0 w 45"/>
                  <a:gd name="T13" fmla="*/ 1 h 46"/>
                  <a:gd name="T14" fmla="*/ 0 w 45"/>
                  <a:gd name="T15" fmla="*/ 1 h 46"/>
                  <a:gd name="T16" fmla="*/ 0 w 45"/>
                  <a:gd name="T17" fmla="*/ 1 h 46"/>
                  <a:gd name="T18" fmla="*/ 0 w 45"/>
                  <a:gd name="T19" fmla="*/ 1 h 46"/>
                  <a:gd name="T20" fmla="*/ 0 w 45"/>
                  <a:gd name="T21" fmla="*/ 1 h 46"/>
                  <a:gd name="T22" fmla="*/ 0 w 45"/>
                  <a:gd name="T23" fmla="*/ 1 h 46"/>
                  <a:gd name="T24" fmla="*/ 0 w 45"/>
                  <a:gd name="T25" fmla="*/ 1 h 46"/>
                  <a:gd name="T26" fmla="*/ 0 w 45"/>
                  <a:gd name="T27" fmla="*/ 1 h 46"/>
                  <a:gd name="T28" fmla="*/ 0 w 45"/>
                  <a:gd name="T29" fmla="*/ 1 h 46"/>
                  <a:gd name="T30" fmla="*/ 0 w 45"/>
                  <a:gd name="T31" fmla="*/ 1 h 46"/>
                  <a:gd name="T32" fmla="*/ 0 w 45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46">
                    <a:moveTo>
                      <a:pt x="0" y="0"/>
                    </a:moveTo>
                    <a:lnTo>
                      <a:pt x="6" y="3"/>
                    </a:lnTo>
                    <a:lnTo>
                      <a:pt x="13" y="9"/>
                    </a:lnTo>
                    <a:lnTo>
                      <a:pt x="21" y="17"/>
                    </a:lnTo>
                    <a:lnTo>
                      <a:pt x="30" y="24"/>
                    </a:lnTo>
                    <a:lnTo>
                      <a:pt x="37" y="32"/>
                    </a:lnTo>
                    <a:lnTo>
                      <a:pt x="42" y="38"/>
                    </a:lnTo>
                    <a:lnTo>
                      <a:pt x="45" y="43"/>
                    </a:lnTo>
                    <a:lnTo>
                      <a:pt x="44" y="46"/>
                    </a:lnTo>
                    <a:lnTo>
                      <a:pt x="39" y="46"/>
                    </a:lnTo>
                    <a:lnTo>
                      <a:pt x="33" y="41"/>
                    </a:lnTo>
                    <a:lnTo>
                      <a:pt x="26" y="34"/>
                    </a:lnTo>
                    <a:lnTo>
                      <a:pt x="19" y="26"/>
                    </a:lnTo>
                    <a:lnTo>
                      <a:pt x="14" y="17"/>
                    </a:lnTo>
                    <a:lnTo>
                      <a:pt x="8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Freeform 352"/>
              <p:cNvSpPr>
                <a:spLocks/>
              </p:cNvSpPr>
              <p:nvPr/>
            </p:nvSpPr>
            <p:spPr bwMode="auto">
              <a:xfrm>
                <a:off x="4109" y="2214"/>
                <a:ext cx="25" cy="24"/>
              </a:xfrm>
              <a:custGeom>
                <a:avLst/>
                <a:gdLst>
                  <a:gd name="T0" fmla="*/ 0 w 51"/>
                  <a:gd name="T1" fmla="*/ 0 h 49"/>
                  <a:gd name="T2" fmla="*/ 0 w 51"/>
                  <a:gd name="T3" fmla="*/ 0 h 49"/>
                  <a:gd name="T4" fmla="*/ 0 w 51"/>
                  <a:gd name="T5" fmla="*/ 0 h 49"/>
                  <a:gd name="T6" fmla="*/ 0 w 51"/>
                  <a:gd name="T7" fmla="*/ 0 h 49"/>
                  <a:gd name="T8" fmla="*/ 0 w 51"/>
                  <a:gd name="T9" fmla="*/ 0 h 49"/>
                  <a:gd name="T10" fmla="*/ 0 w 51"/>
                  <a:gd name="T11" fmla="*/ 0 h 49"/>
                  <a:gd name="T12" fmla="*/ 0 w 51"/>
                  <a:gd name="T13" fmla="*/ 0 h 49"/>
                  <a:gd name="T14" fmla="*/ 0 w 51"/>
                  <a:gd name="T15" fmla="*/ 0 h 49"/>
                  <a:gd name="T16" fmla="*/ 0 w 51"/>
                  <a:gd name="T17" fmla="*/ 0 h 49"/>
                  <a:gd name="T18" fmla="*/ 0 w 51"/>
                  <a:gd name="T19" fmla="*/ 0 h 49"/>
                  <a:gd name="T20" fmla="*/ 0 w 51"/>
                  <a:gd name="T21" fmla="*/ 0 h 49"/>
                  <a:gd name="T22" fmla="*/ 0 w 51"/>
                  <a:gd name="T23" fmla="*/ 0 h 49"/>
                  <a:gd name="T24" fmla="*/ 0 w 51"/>
                  <a:gd name="T25" fmla="*/ 0 h 49"/>
                  <a:gd name="T26" fmla="*/ 0 w 51"/>
                  <a:gd name="T27" fmla="*/ 0 h 49"/>
                  <a:gd name="T28" fmla="*/ 0 w 51"/>
                  <a:gd name="T29" fmla="*/ 0 h 49"/>
                  <a:gd name="T30" fmla="*/ 0 w 51"/>
                  <a:gd name="T31" fmla="*/ 0 h 49"/>
                  <a:gd name="T32" fmla="*/ 0 w 5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49">
                    <a:moveTo>
                      <a:pt x="0" y="0"/>
                    </a:moveTo>
                    <a:lnTo>
                      <a:pt x="6" y="4"/>
                    </a:lnTo>
                    <a:lnTo>
                      <a:pt x="14" y="8"/>
                    </a:lnTo>
                    <a:lnTo>
                      <a:pt x="23" y="15"/>
                    </a:lnTo>
                    <a:lnTo>
                      <a:pt x="32" y="23"/>
                    </a:lnTo>
                    <a:lnTo>
                      <a:pt x="42" y="31"/>
                    </a:lnTo>
                    <a:lnTo>
                      <a:pt x="47" y="38"/>
                    </a:lnTo>
                    <a:lnTo>
                      <a:pt x="51" y="44"/>
                    </a:lnTo>
                    <a:lnTo>
                      <a:pt x="50" y="49"/>
                    </a:lnTo>
                    <a:lnTo>
                      <a:pt x="45" y="49"/>
                    </a:lnTo>
                    <a:lnTo>
                      <a:pt x="39" y="45"/>
                    </a:lnTo>
                    <a:lnTo>
                      <a:pt x="32" y="38"/>
                    </a:lnTo>
                    <a:lnTo>
                      <a:pt x="25" y="29"/>
                    </a:lnTo>
                    <a:lnTo>
                      <a:pt x="17" y="20"/>
                    </a:lnTo>
                    <a:lnTo>
                      <a:pt x="10" y="1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Freeform 353"/>
              <p:cNvSpPr>
                <a:spLocks/>
              </p:cNvSpPr>
              <p:nvPr/>
            </p:nvSpPr>
            <p:spPr bwMode="auto">
              <a:xfrm>
                <a:off x="4118" y="2208"/>
                <a:ext cx="28" cy="22"/>
              </a:xfrm>
              <a:custGeom>
                <a:avLst/>
                <a:gdLst>
                  <a:gd name="T0" fmla="*/ 0 w 58"/>
                  <a:gd name="T1" fmla="*/ 0 h 44"/>
                  <a:gd name="T2" fmla="*/ 0 w 58"/>
                  <a:gd name="T3" fmla="*/ 1 h 44"/>
                  <a:gd name="T4" fmla="*/ 0 w 58"/>
                  <a:gd name="T5" fmla="*/ 1 h 44"/>
                  <a:gd name="T6" fmla="*/ 0 w 58"/>
                  <a:gd name="T7" fmla="*/ 1 h 44"/>
                  <a:gd name="T8" fmla="*/ 0 w 58"/>
                  <a:gd name="T9" fmla="*/ 1 h 44"/>
                  <a:gd name="T10" fmla="*/ 0 w 58"/>
                  <a:gd name="T11" fmla="*/ 1 h 44"/>
                  <a:gd name="T12" fmla="*/ 0 w 58"/>
                  <a:gd name="T13" fmla="*/ 1 h 44"/>
                  <a:gd name="T14" fmla="*/ 0 w 58"/>
                  <a:gd name="T15" fmla="*/ 1 h 44"/>
                  <a:gd name="T16" fmla="*/ 0 w 58"/>
                  <a:gd name="T17" fmla="*/ 1 h 44"/>
                  <a:gd name="T18" fmla="*/ 0 w 58"/>
                  <a:gd name="T19" fmla="*/ 1 h 44"/>
                  <a:gd name="T20" fmla="*/ 0 w 58"/>
                  <a:gd name="T21" fmla="*/ 1 h 44"/>
                  <a:gd name="T22" fmla="*/ 0 w 58"/>
                  <a:gd name="T23" fmla="*/ 1 h 44"/>
                  <a:gd name="T24" fmla="*/ 0 w 58"/>
                  <a:gd name="T25" fmla="*/ 1 h 44"/>
                  <a:gd name="T26" fmla="*/ 0 w 58"/>
                  <a:gd name="T27" fmla="*/ 1 h 44"/>
                  <a:gd name="T28" fmla="*/ 0 w 58"/>
                  <a:gd name="T29" fmla="*/ 1 h 44"/>
                  <a:gd name="T30" fmla="*/ 0 w 58"/>
                  <a:gd name="T31" fmla="*/ 1 h 44"/>
                  <a:gd name="T32" fmla="*/ 0 w 58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44">
                    <a:moveTo>
                      <a:pt x="0" y="0"/>
                    </a:moveTo>
                    <a:lnTo>
                      <a:pt x="7" y="2"/>
                    </a:lnTo>
                    <a:lnTo>
                      <a:pt x="16" y="5"/>
                    </a:lnTo>
                    <a:lnTo>
                      <a:pt x="26" y="10"/>
                    </a:lnTo>
                    <a:lnTo>
                      <a:pt x="35" y="15"/>
                    </a:lnTo>
                    <a:lnTo>
                      <a:pt x="44" y="22"/>
                    </a:lnTo>
                    <a:lnTo>
                      <a:pt x="51" y="27"/>
                    </a:lnTo>
                    <a:lnTo>
                      <a:pt x="56" y="35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1" y="41"/>
                    </a:lnTo>
                    <a:lnTo>
                      <a:pt x="42" y="35"/>
                    </a:lnTo>
                    <a:lnTo>
                      <a:pt x="33" y="27"/>
                    </a:lnTo>
                    <a:lnTo>
                      <a:pt x="22" y="19"/>
                    </a:lnTo>
                    <a:lnTo>
                      <a:pt x="13" y="11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Freeform 354"/>
              <p:cNvSpPr>
                <a:spLocks/>
              </p:cNvSpPr>
              <p:nvPr/>
            </p:nvSpPr>
            <p:spPr bwMode="auto">
              <a:xfrm>
                <a:off x="4125" y="2204"/>
                <a:ext cx="30" cy="10"/>
              </a:xfrm>
              <a:custGeom>
                <a:avLst/>
                <a:gdLst>
                  <a:gd name="T0" fmla="*/ 0 w 61"/>
                  <a:gd name="T1" fmla="*/ 1 h 20"/>
                  <a:gd name="T2" fmla="*/ 0 w 61"/>
                  <a:gd name="T3" fmla="*/ 1 h 20"/>
                  <a:gd name="T4" fmla="*/ 0 w 61"/>
                  <a:gd name="T5" fmla="*/ 1 h 20"/>
                  <a:gd name="T6" fmla="*/ 0 w 61"/>
                  <a:gd name="T7" fmla="*/ 1 h 20"/>
                  <a:gd name="T8" fmla="*/ 0 w 61"/>
                  <a:gd name="T9" fmla="*/ 1 h 20"/>
                  <a:gd name="T10" fmla="*/ 0 w 61"/>
                  <a:gd name="T11" fmla="*/ 1 h 20"/>
                  <a:gd name="T12" fmla="*/ 0 w 61"/>
                  <a:gd name="T13" fmla="*/ 1 h 20"/>
                  <a:gd name="T14" fmla="*/ 0 w 61"/>
                  <a:gd name="T15" fmla="*/ 1 h 20"/>
                  <a:gd name="T16" fmla="*/ 0 w 61"/>
                  <a:gd name="T17" fmla="*/ 1 h 20"/>
                  <a:gd name="T18" fmla="*/ 0 w 61"/>
                  <a:gd name="T19" fmla="*/ 0 h 20"/>
                  <a:gd name="T20" fmla="*/ 0 w 61"/>
                  <a:gd name="T21" fmla="*/ 0 h 20"/>
                  <a:gd name="T22" fmla="*/ 0 w 61"/>
                  <a:gd name="T23" fmla="*/ 1 h 20"/>
                  <a:gd name="T24" fmla="*/ 0 w 61"/>
                  <a:gd name="T25" fmla="*/ 1 h 20"/>
                  <a:gd name="T26" fmla="*/ 0 w 61"/>
                  <a:gd name="T27" fmla="*/ 1 h 20"/>
                  <a:gd name="T28" fmla="*/ 0 w 61"/>
                  <a:gd name="T29" fmla="*/ 1 h 20"/>
                  <a:gd name="T30" fmla="*/ 0 w 61"/>
                  <a:gd name="T31" fmla="*/ 1 h 20"/>
                  <a:gd name="T32" fmla="*/ 0 w 61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20">
                    <a:moveTo>
                      <a:pt x="61" y="19"/>
                    </a:moveTo>
                    <a:lnTo>
                      <a:pt x="59" y="20"/>
                    </a:lnTo>
                    <a:lnTo>
                      <a:pt x="52" y="19"/>
                    </a:lnTo>
                    <a:lnTo>
                      <a:pt x="44" y="17"/>
                    </a:lnTo>
                    <a:lnTo>
                      <a:pt x="35" y="13"/>
                    </a:lnTo>
                    <a:lnTo>
                      <a:pt x="24" y="10"/>
                    </a:lnTo>
                    <a:lnTo>
                      <a:pt x="15" y="7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50" y="5"/>
                    </a:lnTo>
                    <a:lnTo>
                      <a:pt x="57" y="10"/>
                    </a:lnTo>
                    <a:lnTo>
                      <a:pt x="61" y="15"/>
                    </a:lnTo>
                    <a:lnTo>
                      <a:pt x="61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Freeform 355"/>
              <p:cNvSpPr>
                <a:spLocks/>
              </p:cNvSpPr>
              <p:nvPr/>
            </p:nvSpPr>
            <p:spPr bwMode="auto">
              <a:xfrm>
                <a:off x="4134" y="2195"/>
                <a:ext cx="30" cy="9"/>
              </a:xfrm>
              <a:custGeom>
                <a:avLst/>
                <a:gdLst>
                  <a:gd name="T0" fmla="*/ 0 w 61"/>
                  <a:gd name="T1" fmla="*/ 0 h 20"/>
                  <a:gd name="T2" fmla="*/ 0 w 61"/>
                  <a:gd name="T3" fmla="*/ 0 h 20"/>
                  <a:gd name="T4" fmla="*/ 0 w 61"/>
                  <a:gd name="T5" fmla="*/ 0 h 20"/>
                  <a:gd name="T6" fmla="*/ 0 w 61"/>
                  <a:gd name="T7" fmla="*/ 0 h 20"/>
                  <a:gd name="T8" fmla="*/ 0 w 61"/>
                  <a:gd name="T9" fmla="*/ 0 h 20"/>
                  <a:gd name="T10" fmla="*/ 0 w 61"/>
                  <a:gd name="T11" fmla="*/ 0 h 20"/>
                  <a:gd name="T12" fmla="*/ 0 w 61"/>
                  <a:gd name="T13" fmla="*/ 0 h 20"/>
                  <a:gd name="T14" fmla="*/ 0 w 61"/>
                  <a:gd name="T15" fmla="*/ 0 h 20"/>
                  <a:gd name="T16" fmla="*/ 0 w 61"/>
                  <a:gd name="T17" fmla="*/ 0 h 20"/>
                  <a:gd name="T18" fmla="*/ 0 w 61"/>
                  <a:gd name="T19" fmla="*/ 0 h 20"/>
                  <a:gd name="T20" fmla="*/ 0 w 61"/>
                  <a:gd name="T21" fmla="*/ 0 h 20"/>
                  <a:gd name="T22" fmla="*/ 0 w 61"/>
                  <a:gd name="T23" fmla="*/ 0 h 20"/>
                  <a:gd name="T24" fmla="*/ 0 w 61"/>
                  <a:gd name="T25" fmla="*/ 0 h 20"/>
                  <a:gd name="T26" fmla="*/ 0 w 61"/>
                  <a:gd name="T27" fmla="*/ 0 h 20"/>
                  <a:gd name="T28" fmla="*/ 0 w 61"/>
                  <a:gd name="T29" fmla="*/ 0 h 20"/>
                  <a:gd name="T30" fmla="*/ 0 w 61"/>
                  <a:gd name="T31" fmla="*/ 0 h 20"/>
                  <a:gd name="T32" fmla="*/ 0 w 61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20">
                    <a:moveTo>
                      <a:pt x="61" y="20"/>
                    </a:moveTo>
                    <a:lnTo>
                      <a:pt x="57" y="20"/>
                    </a:lnTo>
                    <a:lnTo>
                      <a:pt x="51" y="19"/>
                    </a:lnTo>
                    <a:lnTo>
                      <a:pt x="42" y="16"/>
                    </a:lnTo>
                    <a:lnTo>
                      <a:pt x="33" y="14"/>
                    </a:lnTo>
                    <a:lnTo>
                      <a:pt x="23" y="11"/>
                    </a:lnTo>
                    <a:lnTo>
                      <a:pt x="13" y="7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8" y="1"/>
                    </a:lnTo>
                    <a:lnTo>
                      <a:pt x="39" y="4"/>
                    </a:lnTo>
                    <a:lnTo>
                      <a:pt x="49" y="6"/>
                    </a:lnTo>
                    <a:lnTo>
                      <a:pt x="56" y="11"/>
                    </a:lnTo>
                    <a:lnTo>
                      <a:pt x="61" y="15"/>
                    </a:lnTo>
                    <a:lnTo>
                      <a:pt x="61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Freeform 356"/>
              <p:cNvSpPr>
                <a:spLocks/>
              </p:cNvSpPr>
              <p:nvPr/>
            </p:nvSpPr>
            <p:spPr bwMode="auto">
              <a:xfrm>
                <a:off x="4108" y="2214"/>
                <a:ext cx="147" cy="40"/>
              </a:xfrm>
              <a:custGeom>
                <a:avLst/>
                <a:gdLst>
                  <a:gd name="T0" fmla="*/ 1 w 293"/>
                  <a:gd name="T1" fmla="*/ 0 h 81"/>
                  <a:gd name="T2" fmla="*/ 1 w 293"/>
                  <a:gd name="T3" fmla="*/ 0 h 81"/>
                  <a:gd name="T4" fmla="*/ 1 w 293"/>
                  <a:gd name="T5" fmla="*/ 0 h 81"/>
                  <a:gd name="T6" fmla="*/ 1 w 293"/>
                  <a:gd name="T7" fmla="*/ 0 h 81"/>
                  <a:gd name="T8" fmla="*/ 0 w 293"/>
                  <a:gd name="T9" fmla="*/ 0 h 81"/>
                  <a:gd name="T10" fmla="*/ 1 w 293"/>
                  <a:gd name="T11" fmla="*/ 0 h 81"/>
                  <a:gd name="T12" fmla="*/ 1 w 293"/>
                  <a:gd name="T13" fmla="*/ 0 h 81"/>
                  <a:gd name="T14" fmla="*/ 1 w 293"/>
                  <a:gd name="T15" fmla="*/ 0 h 81"/>
                  <a:gd name="T16" fmla="*/ 1 w 293"/>
                  <a:gd name="T17" fmla="*/ 0 h 81"/>
                  <a:gd name="T18" fmla="*/ 1 w 293"/>
                  <a:gd name="T19" fmla="*/ 0 h 81"/>
                  <a:gd name="T20" fmla="*/ 1 w 293"/>
                  <a:gd name="T21" fmla="*/ 0 h 81"/>
                  <a:gd name="T22" fmla="*/ 1 w 293"/>
                  <a:gd name="T23" fmla="*/ 0 h 81"/>
                  <a:gd name="T24" fmla="*/ 1 w 293"/>
                  <a:gd name="T25" fmla="*/ 0 h 81"/>
                  <a:gd name="T26" fmla="*/ 1 w 293"/>
                  <a:gd name="T27" fmla="*/ 0 h 81"/>
                  <a:gd name="T28" fmla="*/ 1 w 293"/>
                  <a:gd name="T29" fmla="*/ 0 h 81"/>
                  <a:gd name="T30" fmla="*/ 1 w 293"/>
                  <a:gd name="T31" fmla="*/ 0 h 81"/>
                  <a:gd name="T32" fmla="*/ 1 w 293"/>
                  <a:gd name="T33" fmla="*/ 0 h 81"/>
                  <a:gd name="T34" fmla="*/ 1 w 293"/>
                  <a:gd name="T35" fmla="*/ 0 h 81"/>
                  <a:gd name="T36" fmla="*/ 1 w 293"/>
                  <a:gd name="T37" fmla="*/ 0 h 81"/>
                  <a:gd name="T38" fmla="*/ 1 w 293"/>
                  <a:gd name="T39" fmla="*/ 0 h 81"/>
                  <a:gd name="T40" fmla="*/ 1 w 293"/>
                  <a:gd name="T41" fmla="*/ 0 h 81"/>
                  <a:gd name="T42" fmla="*/ 1 w 293"/>
                  <a:gd name="T43" fmla="*/ 0 h 81"/>
                  <a:gd name="T44" fmla="*/ 1 w 293"/>
                  <a:gd name="T45" fmla="*/ 0 h 81"/>
                  <a:gd name="T46" fmla="*/ 1 w 293"/>
                  <a:gd name="T47" fmla="*/ 0 h 81"/>
                  <a:gd name="T48" fmla="*/ 1 w 293"/>
                  <a:gd name="T49" fmla="*/ 0 h 81"/>
                  <a:gd name="T50" fmla="*/ 1 w 293"/>
                  <a:gd name="T51" fmla="*/ 0 h 81"/>
                  <a:gd name="T52" fmla="*/ 1 w 293"/>
                  <a:gd name="T53" fmla="*/ 0 h 81"/>
                  <a:gd name="T54" fmla="*/ 1 w 293"/>
                  <a:gd name="T55" fmla="*/ 0 h 81"/>
                  <a:gd name="T56" fmla="*/ 1 w 293"/>
                  <a:gd name="T57" fmla="*/ 0 h 81"/>
                  <a:gd name="T58" fmla="*/ 1 w 293"/>
                  <a:gd name="T59" fmla="*/ 0 h 81"/>
                  <a:gd name="T60" fmla="*/ 1 w 293"/>
                  <a:gd name="T61" fmla="*/ 0 h 81"/>
                  <a:gd name="T62" fmla="*/ 1 w 293"/>
                  <a:gd name="T63" fmla="*/ 0 h 81"/>
                  <a:gd name="T64" fmla="*/ 1 w 293"/>
                  <a:gd name="T65" fmla="*/ 0 h 81"/>
                  <a:gd name="T66" fmla="*/ 1 w 293"/>
                  <a:gd name="T67" fmla="*/ 0 h 81"/>
                  <a:gd name="T68" fmla="*/ 1 w 293"/>
                  <a:gd name="T69" fmla="*/ 0 h 81"/>
                  <a:gd name="T70" fmla="*/ 1 w 293"/>
                  <a:gd name="T71" fmla="*/ 0 h 81"/>
                  <a:gd name="T72" fmla="*/ 1 w 293"/>
                  <a:gd name="T73" fmla="*/ 0 h 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3" h="81">
                    <a:moveTo>
                      <a:pt x="3" y="71"/>
                    </a:moveTo>
                    <a:lnTo>
                      <a:pt x="2" y="73"/>
                    </a:lnTo>
                    <a:lnTo>
                      <a:pt x="1" y="75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20" y="67"/>
                    </a:lnTo>
                    <a:lnTo>
                      <a:pt x="42" y="56"/>
                    </a:lnTo>
                    <a:lnTo>
                      <a:pt x="63" y="46"/>
                    </a:lnTo>
                    <a:lnTo>
                      <a:pt x="84" y="37"/>
                    </a:lnTo>
                    <a:lnTo>
                      <a:pt x="105" y="30"/>
                    </a:lnTo>
                    <a:lnTo>
                      <a:pt x="124" y="24"/>
                    </a:lnTo>
                    <a:lnTo>
                      <a:pt x="144" y="20"/>
                    </a:lnTo>
                    <a:lnTo>
                      <a:pt x="162" y="15"/>
                    </a:lnTo>
                    <a:lnTo>
                      <a:pt x="182" y="13"/>
                    </a:lnTo>
                    <a:lnTo>
                      <a:pt x="199" y="11"/>
                    </a:lnTo>
                    <a:lnTo>
                      <a:pt x="216" y="8"/>
                    </a:lnTo>
                    <a:lnTo>
                      <a:pt x="234" y="7"/>
                    </a:lnTo>
                    <a:lnTo>
                      <a:pt x="250" y="7"/>
                    </a:lnTo>
                    <a:lnTo>
                      <a:pt x="265" y="6"/>
                    </a:lnTo>
                    <a:lnTo>
                      <a:pt x="280" y="6"/>
                    </a:lnTo>
                    <a:lnTo>
                      <a:pt x="293" y="5"/>
                    </a:lnTo>
                    <a:lnTo>
                      <a:pt x="284" y="3"/>
                    </a:lnTo>
                    <a:lnTo>
                      <a:pt x="272" y="1"/>
                    </a:lnTo>
                    <a:lnTo>
                      <a:pt x="258" y="0"/>
                    </a:lnTo>
                    <a:lnTo>
                      <a:pt x="240" y="0"/>
                    </a:lnTo>
                    <a:lnTo>
                      <a:pt x="221" y="0"/>
                    </a:lnTo>
                    <a:lnTo>
                      <a:pt x="201" y="3"/>
                    </a:lnTo>
                    <a:lnTo>
                      <a:pt x="179" y="5"/>
                    </a:lnTo>
                    <a:lnTo>
                      <a:pt x="158" y="8"/>
                    </a:lnTo>
                    <a:lnTo>
                      <a:pt x="134" y="12"/>
                    </a:lnTo>
                    <a:lnTo>
                      <a:pt x="113" y="18"/>
                    </a:lnTo>
                    <a:lnTo>
                      <a:pt x="91" y="23"/>
                    </a:lnTo>
                    <a:lnTo>
                      <a:pt x="70" y="30"/>
                    </a:lnTo>
                    <a:lnTo>
                      <a:pt x="50" y="39"/>
                    </a:lnTo>
                    <a:lnTo>
                      <a:pt x="32" y="49"/>
                    </a:lnTo>
                    <a:lnTo>
                      <a:pt x="17" y="59"/>
                    </a:lnTo>
                    <a:lnTo>
                      <a:pt x="3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Freeform 357"/>
              <p:cNvSpPr>
                <a:spLocks/>
              </p:cNvSpPr>
              <p:nvPr/>
            </p:nvSpPr>
            <p:spPr bwMode="auto">
              <a:xfrm>
                <a:off x="4224" y="2216"/>
                <a:ext cx="23" cy="21"/>
              </a:xfrm>
              <a:custGeom>
                <a:avLst/>
                <a:gdLst>
                  <a:gd name="T0" fmla="*/ 1 w 45"/>
                  <a:gd name="T1" fmla="*/ 1 h 41"/>
                  <a:gd name="T2" fmla="*/ 1 w 45"/>
                  <a:gd name="T3" fmla="*/ 1 h 41"/>
                  <a:gd name="T4" fmla="*/ 1 w 45"/>
                  <a:gd name="T5" fmla="*/ 1 h 41"/>
                  <a:gd name="T6" fmla="*/ 1 w 45"/>
                  <a:gd name="T7" fmla="*/ 1 h 41"/>
                  <a:gd name="T8" fmla="*/ 1 w 45"/>
                  <a:gd name="T9" fmla="*/ 1 h 41"/>
                  <a:gd name="T10" fmla="*/ 1 w 45"/>
                  <a:gd name="T11" fmla="*/ 1 h 41"/>
                  <a:gd name="T12" fmla="*/ 1 w 45"/>
                  <a:gd name="T13" fmla="*/ 1 h 41"/>
                  <a:gd name="T14" fmla="*/ 1 w 45"/>
                  <a:gd name="T15" fmla="*/ 1 h 41"/>
                  <a:gd name="T16" fmla="*/ 0 w 45"/>
                  <a:gd name="T17" fmla="*/ 0 h 41"/>
                  <a:gd name="T18" fmla="*/ 1 w 45"/>
                  <a:gd name="T19" fmla="*/ 1 h 41"/>
                  <a:gd name="T20" fmla="*/ 1 w 45"/>
                  <a:gd name="T21" fmla="*/ 1 h 41"/>
                  <a:gd name="T22" fmla="*/ 1 w 45"/>
                  <a:gd name="T23" fmla="*/ 1 h 41"/>
                  <a:gd name="T24" fmla="*/ 1 w 45"/>
                  <a:gd name="T25" fmla="*/ 1 h 41"/>
                  <a:gd name="T26" fmla="*/ 1 w 45"/>
                  <a:gd name="T27" fmla="*/ 1 h 41"/>
                  <a:gd name="T28" fmla="*/ 1 w 45"/>
                  <a:gd name="T29" fmla="*/ 1 h 41"/>
                  <a:gd name="T30" fmla="*/ 1 w 45"/>
                  <a:gd name="T31" fmla="*/ 1 h 41"/>
                  <a:gd name="T32" fmla="*/ 1 w 45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41">
                    <a:moveTo>
                      <a:pt x="44" y="41"/>
                    </a:moveTo>
                    <a:lnTo>
                      <a:pt x="45" y="39"/>
                    </a:lnTo>
                    <a:lnTo>
                      <a:pt x="44" y="34"/>
                    </a:lnTo>
                    <a:lnTo>
                      <a:pt x="41" y="28"/>
                    </a:lnTo>
                    <a:lnTo>
                      <a:pt x="35" y="21"/>
                    </a:lnTo>
                    <a:lnTo>
                      <a:pt x="28" y="14"/>
                    </a:lnTo>
                    <a:lnTo>
                      <a:pt x="20" y="7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10"/>
                    </a:lnTo>
                    <a:lnTo>
                      <a:pt x="19" y="17"/>
                    </a:lnTo>
                    <a:lnTo>
                      <a:pt x="25" y="25"/>
                    </a:lnTo>
                    <a:lnTo>
                      <a:pt x="31" y="32"/>
                    </a:lnTo>
                    <a:lnTo>
                      <a:pt x="37" y="38"/>
                    </a:lnTo>
                    <a:lnTo>
                      <a:pt x="41" y="41"/>
                    </a:lnTo>
                    <a:lnTo>
                      <a:pt x="44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358"/>
              <p:cNvSpPr>
                <a:spLocks/>
              </p:cNvSpPr>
              <p:nvPr/>
            </p:nvSpPr>
            <p:spPr bwMode="auto">
              <a:xfrm>
                <a:off x="4197" y="2216"/>
                <a:ext cx="29" cy="24"/>
              </a:xfrm>
              <a:custGeom>
                <a:avLst/>
                <a:gdLst>
                  <a:gd name="T0" fmla="*/ 0 w 59"/>
                  <a:gd name="T1" fmla="*/ 1 h 47"/>
                  <a:gd name="T2" fmla="*/ 0 w 59"/>
                  <a:gd name="T3" fmla="*/ 1 h 47"/>
                  <a:gd name="T4" fmla="*/ 0 w 59"/>
                  <a:gd name="T5" fmla="*/ 1 h 47"/>
                  <a:gd name="T6" fmla="*/ 0 w 59"/>
                  <a:gd name="T7" fmla="*/ 1 h 47"/>
                  <a:gd name="T8" fmla="*/ 0 w 59"/>
                  <a:gd name="T9" fmla="*/ 1 h 47"/>
                  <a:gd name="T10" fmla="*/ 0 w 59"/>
                  <a:gd name="T11" fmla="*/ 1 h 47"/>
                  <a:gd name="T12" fmla="*/ 0 w 59"/>
                  <a:gd name="T13" fmla="*/ 1 h 47"/>
                  <a:gd name="T14" fmla="*/ 0 w 59"/>
                  <a:gd name="T15" fmla="*/ 1 h 47"/>
                  <a:gd name="T16" fmla="*/ 0 w 59"/>
                  <a:gd name="T17" fmla="*/ 0 h 47"/>
                  <a:gd name="T18" fmla="*/ 0 w 59"/>
                  <a:gd name="T19" fmla="*/ 1 h 47"/>
                  <a:gd name="T20" fmla="*/ 0 w 59"/>
                  <a:gd name="T21" fmla="*/ 1 h 47"/>
                  <a:gd name="T22" fmla="*/ 0 w 59"/>
                  <a:gd name="T23" fmla="*/ 1 h 47"/>
                  <a:gd name="T24" fmla="*/ 0 w 59"/>
                  <a:gd name="T25" fmla="*/ 1 h 47"/>
                  <a:gd name="T26" fmla="*/ 0 w 59"/>
                  <a:gd name="T27" fmla="*/ 1 h 47"/>
                  <a:gd name="T28" fmla="*/ 0 w 59"/>
                  <a:gd name="T29" fmla="*/ 1 h 47"/>
                  <a:gd name="T30" fmla="*/ 0 w 59"/>
                  <a:gd name="T31" fmla="*/ 1 h 47"/>
                  <a:gd name="T32" fmla="*/ 0 w 59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47">
                    <a:moveTo>
                      <a:pt x="58" y="47"/>
                    </a:moveTo>
                    <a:lnTo>
                      <a:pt x="59" y="44"/>
                    </a:lnTo>
                    <a:lnTo>
                      <a:pt x="57" y="39"/>
                    </a:lnTo>
                    <a:lnTo>
                      <a:pt x="51" y="31"/>
                    </a:lnTo>
                    <a:lnTo>
                      <a:pt x="43" y="23"/>
                    </a:lnTo>
                    <a:lnTo>
                      <a:pt x="34" y="15"/>
                    </a:lnTo>
                    <a:lnTo>
                      <a:pt x="22" y="8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10"/>
                    </a:lnTo>
                    <a:lnTo>
                      <a:pt x="20" y="18"/>
                    </a:lnTo>
                    <a:lnTo>
                      <a:pt x="29" y="27"/>
                    </a:lnTo>
                    <a:lnTo>
                      <a:pt x="37" y="36"/>
                    </a:lnTo>
                    <a:lnTo>
                      <a:pt x="46" y="43"/>
                    </a:lnTo>
                    <a:lnTo>
                      <a:pt x="53" y="47"/>
                    </a:lnTo>
                    <a:lnTo>
                      <a:pt x="5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359"/>
              <p:cNvSpPr>
                <a:spLocks/>
              </p:cNvSpPr>
              <p:nvPr/>
            </p:nvSpPr>
            <p:spPr bwMode="auto">
              <a:xfrm>
                <a:off x="4184" y="2219"/>
                <a:ext cx="26" cy="27"/>
              </a:xfrm>
              <a:custGeom>
                <a:avLst/>
                <a:gdLst>
                  <a:gd name="T0" fmla="*/ 1 w 52"/>
                  <a:gd name="T1" fmla="*/ 1 h 54"/>
                  <a:gd name="T2" fmla="*/ 1 w 52"/>
                  <a:gd name="T3" fmla="*/ 1 h 54"/>
                  <a:gd name="T4" fmla="*/ 1 w 52"/>
                  <a:gd name="T5" fmla="*/ 1 h 54"/>
                  <a:gd name="T6" fmla="*/ 1 w 52"/>
                  <a:gd name="T7" fmla="*/ 1 h 54"/>
                  <a:gd name="T8" fmla="*/ 1 w 52"/>
                  <a:gd name="T9" fmla="*/ 1 h 54"/>
                  <a:gd name="T10" fmla="*/ 1 w 52"/>
                  <a:gd name="T11" fmla="*/ 1 h 54"/>
                  <a:gd name="T12" fmla="*/ 1 w 52"/>
                  <a:gd name="T13" fmla="*/ 1 h 54"/>
                  <a:gd name="T14" fmla="*/ 1 w 52"/>
                  <a:gd name="T15" fmla="*/ 1 h 54"/>
                  <a:gd name="T16" fmla="*/ 0 w 52"/>
                  <a:gd name="T17" fmla="*/ 0 h 54"/>
                  <a:gd name="T18" fmla="*/ 1 w 52"/>
                  <a:gd name="T19" fmla="*/ 1 h 54"/>
                  <a:gd name="T20" fmla="*/ 1 w 52"/>
                  <a:gd name="T21" fmla="*/ 1 h 54"/>
                  <a:gd name="T22" fmla="*/ 1 w 52"/>
                  <a:gd name="T23" fmla="*/ 1 h 54"/>
                  <a:gd name="T24" fmla="*/ 1 w 52"/>
                  <a:gd name="T25" fmla="*/ 1 h 54"/>
                  <a:gd name="T26" fmla="*/ 1 w 52"/>
                  <a:gd name="T27" fmla="*/ 1 h 54"/>
                  <a:gd name="T28" fmla="*/ 1 w 52"/>
                  <a:gd name="T29" fmla="*/ 1 h 54"/>
                  <a:gd name="T30" fmla="*/ 1 w 52"/>
                  <a:gd name="T31" fmla="*/ 1 h 54"/>
                  <a:gd name="T32" fmla="*/ 1 w 52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4">
                    <a:moveTo>
                      <a:pt x="50" y="54"/>
                    </a:moveTo>
                    <a:lnTo>
                      <a:pt x="52" y="50"/>
                    </a:lnTo>
                    <a:lnTo>
                      <a:pt x="50" y="44"/>
                    </a:lnTo>
                    <a:lnTo>
                      <a:pt x="45" y="34"/>
                    </a:lnTo>
                    <a:lnTo>
                      <a:pt x="38" y="25"/>
                    </a:lnTo>
                    <a:lnTo>
                      <a:pt x="30" y="16"/>
                    </a:lnTo>
                    <a:lnTo>
                      <a:pt x="19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9" y="11"/>
                    </a:lnTo>
                    <a:lnTo>
                      <a:pt x="16" y="21"/>
                    </a:lnTo>
                    <a:lnTo>
                      <a:pt x="24" y="30"/>
                    </a:lnTo>
                    <a:lnTo>
                      <a:pt x="32" y="40"/>
                    </a:lnTo>
                    <a:lnTo>
                      <a:pt x="40" y="48"/>
                    </a:lnTo>
                    <a:lnTo>
                      <a:pt x="47" y="53"/>
                    </a:lnTo>
                    <a:lnTo>
                      <a:pt x="5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360"/>
              <p:cNvSpPr>
                <a:spLocks/>
              </p:cNvSpPr>
              <p:nvPr/>
            </p:nvSpPr>
            <p:spPr bwMode="auto">
              <a:xfrm>
                <a:off x="4159" y="2224"/>
                <a:ext cx="23" cy="25"/>
              </a:xfrm>
              <a:custGeom>
                <a:avLst/>
                <a:gdLst>
                  <a:gd name="T0" fmla="*/ 1 w 45"/>
                  <a:gd name="T1" fmla="*/ 0 h 51"/>
                  <a:gd name="T2" fmla="*/ 1 w 45"/>
                  <a:gd name="T3" fmla="*/ 0 h 51"/>
                  <a:gd name="T4" fmla="*/ 1 w 45"/>
                  <a:gd name="T5" fmla="*/ 0 h 51"/>
                  <a:gd name="T6" fmla="*/ 1 w 45"/>
                  <a:gd name="T7" fmla="*/ 0 h 51"/>
                  <a:gd name="T8" fmla="*/ 1 w 45"/>
                  <a:gd name="T9" fmla="*/ 0 h 51"/>
                  <a:gd name="T10" fmla="*/ 1 w 45"/>
                  <a:gd name="T11" fmla="*/ 0 h 51"/>
                  <a:gd name="T12" fmla="*/ 1 w 45"/>
                  <a:gd name="T13" fmla="*/ 0 h 51"/>
                  <a:gd name="T14" fmla="*/ 1 w 45"/>
                  <a:gd name="T15" fmla="*/ 0 h 51"/>
                  <a:gd name="T16" fmla="*/ 0 w 45"/>
                  <a:gd name="T17" fmla="*/ 0 h 51"/>
                  <a:gd name="T18" fmla="*/ 1 w 45"/>
                  <a:gd name="T19" fmla="*/ 0 h 51"/>
                  <a:gd name="T20" fmla="*/ 1 w 45"/>
                  <a:gd name="T21" fmla="*/ 0 h 51"/>
                  <a:gd name="T22" fmla="*/ 1 w 45"/>
                  <a:gd name="T23" fmla="*/ 0 h 51"/>
                  <a:gd name="T24" fmla="*/ 1 w 45"/>
                  <a:gd name="T25" fmla="*/ 0 h 51"/>
                  <a:gd name="T26" fmla="*/ 1 w 45"/>
                  <a:gd name="T27" fmla="*/ 0 h 51"/>
                  <a:gd name="T28" fmla="*/ 1 w 45"/>
                  <a:gd name="T29" fmla="*/ 0 h 51"/>
                  <a:gd name="T30" fmla="*/ 1 w 45"/>
                  <a:gd name="T31" fmla="*/ 0 h 51"/>
                  <a:gd name="T32" fmla="*/ 1 w 45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51">
                    <a:moveTo>
                      <a:pt x="44" y="51"/>
                    </a:moveTo>
                    <a:lnTo>
                      <a:pt x="45" y="47"/>
                    </a:lnTo>
                    <a:lnTo>
                      <a:pt x="43" y="41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5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8" y="12"/>
                    </a:lnTo>
                    <a:lnTo>
                      <a:pt x="14" y="21"/>
                    </a:lnTo>
                    <a:lnTo>
                      <a:pt x="21" y="30"/>
                    </a:lnTo>
                    <a:lnTo>
                      <a:pt x="27" y="39"/>
                    </a:lnTo>
                    <a:lnTo>
                      <a:pt x="34" y="46"/>
                    </a:lnTo>
                    <a:lnTo>
                      <a:pt x="39" y="51"/>
                    </a:lnTo>
                    <a:lnTo>
                      <a:pt x="44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Freeform 361"/>
              <p:cNvSpPr>
                <a:spLocks/>
              </p:cNvSpPr>
              <p:nvPr/>
            </p:nvSpPr>
            <p:spPr bwMode="auto">
              <a:xfrm>
                <a:off x="4149" y="2228"/>
                <a:ext cx="16" cy="23"/>
              </a:xfrm>
              <a:custGeom>
                <a:avLst/>
                <a:gdLst>
                  <a:gd name="T0" fmla="*/ 1 w 32"/>
                  <a:gd name="T1" fmla="*/ 1 h 46"/>
                  <a:gd name="T2" fmla="*/ 1 w 32"/>
                  <a:gd name="T3" fmla="*/ 1 h 46"/>
                  <a:gd name="T4" fmla="*/ 1 w 32"/>
                  <a:gd name="T5" fmla="*/ 1 h 46"/>
                  <a:gd name="T6" fmla="*/ 1 w 32"/>
                  <a:gd name="T7" fmla="*/ 1 h 46"/>
                  <a:gd name="T8" fmla="*/ 1 w 32"/>
                  <a:gd name="T9" fmla="*/ 1 h 46"/>
                  <a:gd name="T10" fmla="*/ 1 w 32"/>
                  <a:gd name="T11" fmla="*/ 1 h 46"/>
                  <a:gd name="T12" fmla="*/ 1 w 32"/>
                  <a:gd name="T13" fmla="*/ 1 h 46"/>
                  <a:gd name="T14" fmla="*/ 1 w 32"/>
                  <a:gd name="T15" fmla="*/ 1 h 46"/>
                  <a:gd name="T16" fmla="*/ 0 w 32"/>
                  <a:gd name="T17" fmla="*/ 0 h 46"/>
                  <a:gd name="T18" fmla="*/ 1 w 32"/>
                  <a:gd name="T19" fmla="*/ 1 h 46"/>
                  <a:gd name="T20" fmla="*/ 1 w 32"/>
                  <a:gd name="T21" fmla="*/ 1 h 46"/>
                  <a:gd name="T22" fmla="*/ 1 w 32"/>
                  <a:gd name="T23" fmla="*/ 1 h 46"/>
                  <a:gd name="T24" fmla="*/ 1 w 32"/>
                  <a:gd name="T25" fmla="*/ 1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46">
                    <a:moveTo>
                      <a:pt x="29" y="46"/>
                    </a:moveTo>
                    <a:lnTo>
                      <a:pt x="32" y="44"/>
                    </a:lnTo>
                    <a:lnTo>
                      <a:pt x="32" y="38"/>
                    </a:lnTo>
                    <a:lnTo>
                      <a:pt x="31" y="31"/>
                    </a:lnTo>
                    <a:lnTo>
                      <a:pt x="27" y="23"/>
                    </a:lnTo>
                    <a:lnTo>
                      <a:pt x="23" y="16"/>
                    </a:lnTo>
                    <a:lnTo>
                      <a:pt x="17" y="9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4" y="28"/>
                    </a:lnTo>
                    <a:lnTo>
                      <a:pt x="23" y="42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Freeform 362"/>
              <p:cNvSpPr>
                <a:spLocks/>
              </p:cNvSpPr>
              <p:nvPr/>
            </p:nvSpPr>
            <p:spPr bwMode="auto">
              <a:xfrm>
                <a:off x="4126" y="2239"/>
                <a:ext cx="13" cy="17"/>
              </a:xfrm>
              <a:custGeom>
                <a:avLst/>
                <a:gdLst>
                  <a:gd name="T0" fmla="*/ 1 w 25"/>
                  <a:gd name="T1" fmla="*/ 0 h 35"/>
                  <a:gd name="T2" fmla="*/ 1 w 25"/>
                  <a:gd name="T3" fmla="*/ 0 h 35"/>
                  <a:gd name="T4" fmla="*/ 1 w 25"/>
                  <a:gd name="T5" fmla="*/ 0 h 35"/>
                  <a:gd name="T6" fmla="*/ 1 w 25"/>
                  <a:gd name="T7" fmla="*/ 0 h 35"/>
                  <a:gd name="T8" fmla="*/ 0 w 25"/>
                  <a:gd name="T9" fmla="*/ 0 h 35"/>
                  <a:gd name="T10" fmla="*/ 1 w 25"/>
                  <a:gd name="T11" fmla="*/ 0 h 35"/>
                  <a:gd name="T12" fmla="*/ 1 w 25"/>
                  <a:gd name="T13" fmla="*/ 0 h 35"/>
                  <a:gd name="T14" fmla="*/ 1 w 25"/>
                  <a:gd name="T15" fmla="*/ 0 h 35"/>
                  <a:gd name="T16" fmla="*/ 1 w 25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5">
                    <a:moveTo>
                      <a:pt x="23" y="35"/>
                    </a:moveTo>
                    <a:lnTo>
                      <a:pt x="25" y="28"/>
                    </a:lnTo>
                    <a:lnTo>
                      <a:pt x="19" y="1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20"/>
                    </a:lnTo>
                    <a:lnTo>
                      <a:pt x="17" y="30"/>
                    </a:lnTo>
                    <a:lnTo>
                      <a:pt x="23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Freeform 363"/>
              <p:cNvSpPr>
                <a:spLocks/>
              </p:cNvSpPr>
              <p:nvPr/>
            </p:nvSpPr>
            <p:spPr bwMode="auto">
              <a:xfrm>
                <a:off x="4117" y="2244"/>
                <a:ext cx="9" cy="12"/>
              </a:xfrm>
              <a:custGeom>
                <a:avLst/>
                <a:gdLst>
                  <a:gd name="T0" fmla="*/ 1 w 18"/>
                  <a:gd name="T1" fmla="*/ 1 h 24"/>
                  <a:gd name="T2" fmla="*/ 1 w 18"/>
                  <a:gd name="T3" fmla="*/ 1 h 24"/>
                  <a:gd name="T4" fmla="*/ 1 w 18"/>
                  <a:gd name="T5" fmla="*/ 1 h 24"/>
                  <a:gd name="T6" fmla="*/ 1 w 18"/>
                  <a:gd name="T7" fmla="*/ 0 h 24"/>
                  <a:gd name="T8" fmla="*/ 0 w 18"/>
                  <a:gd name="T9" fmla="*/ 1 h 24"/>
                  <a:gd name="T10" fmla="*/ 1 w 18"/>
                  <a:gd name="T11" fmla="*/ 1 h 24"/>
                  <a:gd name="T12" fmla="*/ 1 w 18"/>
                  <a:gd name="T13" fmla="*/ 1 h 24"/>
                  <a:gd name="T14" fmla="*/ 1 w 18"/>
                  <a:gd name="T15" fmla="*/ 1 h 24"/>
                  <a:gd name="T16" fmla="*/ 1 w 18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4">
                    <a:moveTo>
                      <a:pt x="17" y="23"/>
                    </a:moveTo>
                    <a:lnTo>
                      <a:pt x="18" y="16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10" y="15"/>
                    </a:lnTo>
                    <a:lnTo>
                      <a:pt x="14" y="24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Freeform 364"/>
              <p:cNvSpPr>
                <a:spLocks/>
              </p:cNvSpPr>
              <p:nvPr/>
            </p:nvSpPr>
            <p:spPr bwMode="auto">
              <a:xfrm>
                <a:off x="4210" y="2216"/>
                <a:ext cx="26" cy="22"/>
              </a:xfrm>
              <a:custGeom>
                <a:avLst/>
                <a:gdLst>
                  <a:gd name="T0" fmla="*/ 1 w 51"/>
                  <a:gd name="T1" fmla="*/ 0 h 45"/>
                  <a:gd name="T2" fmla="*/ 1 w 51"/>
                  <a:gd name="T3" fmla="*/ 0 h 45"/>
                  <a:gd name="T4" fmla="*/ 1 w 51"/>
                  <a:gd name="T5" fmla="*/ 0 h 45"/>
                  <a:gd name="T6" fmla="*/ 1 w 51"/>
                  <a:gd name="T7" fmla="*/ 0 h 45"/>
                  <a:gd name="T8" fmla="*/ 1 w 51"/>
                  <a:gd name="T9" fmla="*/ 0 h 45"/>
                  <a:gd name="T10" fmla="*/ 1 w 51"/>
                  <a:gd name="T11" fmla="*/ 0 h 45"/>
                  <a:gd name="T12" fmla="*/ 1 w 51"/>
                  <a:gd name="T13" fmla="*/ 0 h 45"/>
                  <a:gd name="T14" fmla="*/ 1 w 51"/>
                  <a:gd name="T15" fmla="*/ 0 h 45"/>
                  <a:gd name="T16" fmla="*/ 0 w 51"/>
                  <a:gd name="T17" fmla="*/ 0 h 45"/>
                  <a:gd name="T18" fmla="*/ 1 w 51"/>
                  <a:gd name="T19" fmla="*/ 0 h 45"/>
                  <a:gd name="T20" fmla="*/ 1 w 51"/>
                  <a:gd name="T21" fmla="*/ 0 h 45"/>
                  <a:gd name="T22" fmla="*/ 1 w 51"/>
                  <a:gd name="T23" fmla="*/ 0 h 45"/>
                  <a:gd name="T24" fmla="*/ 1 w 51"/>
                  <a:gd name="T25" fmla="*/ 0 h 45"/>
                  <a:gd name="T26" fmla="*/ 1 w 51"/>
                  <a:gd name="T27" fmla="*/ 0 h 45"/>
                  <a:gd name="T28" fmla="*/ 1 w 51"/>
                  <a:gd name="T29" fmla="*/ 0 h 45"/>
                  <a:gd name="T30" fmla="*/ 1 w 51"/>
                  <a:gd name="T31" fmla="*/ 0 h 45"/>
                  <a:gd name="T32" fmla="*/ 1 w 51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45">
                    <a:moveTo>
                      <a:pt x="50" y="45"/>
                    </a:moveTo>
                    <a:lnTo>
                      <a:pt x="51" y="41"/>
                    </a:lnTo>
                    <a:lnTo>
                      <a:pt x="50" y="37"/>
                    </a:lnTo>
                    <a:lnTo>
                      <a:pt x="46" y="30"/>
                    </a:lnTo>
                    <a:lnTo>
                      <a:pt x="39" y="22"/>
                    </a:lnTo>
                    <a:lnTo>
                      <a:pt x="31" y="15"/>
                    </a:lnTo>
                    <a:lnTo>
                      <a:pt x="21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0" y="9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3" y="33"/>
                    </a:lnTo>
                    <a:lnTo>
                      <a:pt x="40" y="40"/>
                    </a:lnTo>
                    <a:lnTo>
                      <a:pt x="46" y="45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365"/>
              <p:cNvSpPr>
                <a:spLocks/>
              </p:cNvSpPr>
              <p:nvPr/>
            </p:nvSpPr>
            <p:spPr bwMode="auto">
              <a:xfrm>
                <a:off x="4237" y="2215"/>
                <a:ext cx="20" cy="18"/>
              </a:xfrm>
              <a:custGeom>
                <a:avLst/>
                <a:gdLst>
                  <a:gd name="T0" fmla="*/ 1 w 40"/>
                  <a:gd name="T1" fmla="*/ 1 h 35"/>
                  <a:gd name="T2" fmla="*/ 1 w 40"/>
                  <a:gd name="T3" fmla="*/ 1 h 35"/>
                  <a:gd name="T4" fmla="*/ 1 w 40"/>
                  <a:gd name="T5" fmla="*/ 1 h 35"/>
                  <a:gd name="T6" fmla="*/ 1 w 40"/>
                  <a:gd name="T7" fmla="*/ 1 h 35"/>
                  <a:gd name="T8" fmla="*/ 1 w 40"/>
                  <a:gd name="T9" fmla="*/ 1 h 35"/>
                  <a:gd name="T10" fmla="*/ 1 w 40"/>
                  <a:gd name="T11" fmla="*/ 1 h 35"/>
                  <a:gd name="T12" fmla="*/ 1 w 40"/>
                  <a:gd name="T13" fmla="*/ 1 h 35"/>
                  <a:gd name="T14" fmla="*/ 1 w 40"/>
                  <a:gd name="T15" fmla="*/ 1 h 35"/>
                  <a:gd name="T16" fmla="*/ 0 w 40"/>
                  <a:gd name="T17" fmla="*/ 0 h 35"/>
                  <a:gd name="T18" fmla="*/ 1 w 40"/>
                  <a:gd name="T19" fmla="*/ 1 h 35"/>
                  <a:gd name="T20" fmla="*/ 1 w 40"/>
                  <a:gd name="T21" fmla="*/ 1 h 35"/>
                  <a:gd name="T22" fmla="*/ 1 w 40"/>
                  <a:gd name="T23" fmla="*/ 1 h 35"/>
                  <a:gd name="T24" fmla="*/ 1 w 40"/>
                  <a:gd name="T25" fmla="*/ 1 h 35"/>
                  <a:gd name="T26" fmla="*/ 1 w 40"/>
                  <a:gd name="T27" fmla="*/ 1 h 35"/>
                  <a:gd name="T28" fmla="*/ 1 w 40"/>
                  <a:gd name="T29" fmla="*/ 1 h 35"/>
                  <a:gd name="T30" fmla="*/ 1 w 40"/>
                  <a:gd name="T31" fmla="*/ 1 h 35"/>
                  <a:gd name="T32" fmla="*/ 1 w 40"/>
                  <a:gd name="T33" fmla="*/ 1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5">
                    <a:moveTo>
                      <a:pt x="39" y="35"/>
                    </a:moveTo>
                    <a:lnTo>
                      <a:pt x="40" y="33"/>
                    </a:lnTo>
                    <a:lnTo>
                      <a:pt x="40" y="30"/>
                    </a:lnTo>
                    <a:lnTo>
                      <a:pt x="37" y="24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10"/>
                    </a:lnTo>
                    <a:lnTo>
                      <a:pt x="16" y="16"/>
                    </a:lnTo>
                    <a:lnTo>
                      <a:pt x="22" y="23"/>
                    </a:lnTo>
                    <a:lnTo>
                      <a:pt x="27" y="28"/>
                    </a:lnTo>
                    <a:lnTo>
                      <a:pt x="32" y="33"/>
                    </a:lnTo>
                    <a:lnTo>
                      <a:pt x="37" y="35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366"/>
              <p:cNvSpPr>
                <a:spLocks/>
              </p:cNvSpPr>
              <p:nvPr/>
            </p:nvSpPr>
            <p:spPr bwMode="auto">
              <a:xfrm>
                <a:off x="4169" y="2221"/>
                <a:ext cx="23" cy="24"/>
              </a:xfrm>
              <a:custGeom>
                <a:avLst/>
                <a:gdLst>
                  <a:gd name="T0" fmla="*/ 1 w 45"/>
                  <a:gd name="T1" fmla="*/ 0 h 50"/>
                  <a:gd name="T2" fmla="*/ 1 w 45"/>
                  <a:gd name="T3" fmla="*/ 0 h 50"/>
                  <a:gd name="T4" fmla="*/ 1 w 45"/>
                  <a:gd name="T5" fmla="*/ 0 h 50"/>
                  <a:gd name="T6" fmla="*/ 1 w 45"/>
                  <a:gd name="T7" fmla="*/ 0 h 50"/>
                  <a:gd name="T8" fmla="*/ 1 w 45"/>
                  <a:gd name="T9" fmla="*/ 0 h 50"/>
                  <a:gd name="T10" fmla="*/ 1 w 45"/>
                  <a:gd name="T11" fmla="*/ 0 h 50"/>
                  <a:gd name="T12" fmla="*/ 1 w 45"/>
                  <a:gd name="T13" fmla="*/ 0 h 50"/>
                  <a:gd name="T14" fmla="*/ 1 w 45"/>
                  <a:gd name="T15" fmla="*/ 0 h 50"/>
                  <a:gd name="T16" fmla="*/ 0 w 45"/>
                  <a:gd name="T17" fmla="*/ 0 h 50"/>
                  <a:gd name="T18" fmla="*/ 1 w 45"/>
                  <a:gd name="T19" fmla="*/ 0 h 50"/>
                  <a:gd name="T20" fmla="*/ 1 w 45"/>
                  <a:gd name="T21" fmla="*/ 0 h 50"/>
                  <a:gd name="T22" fmla="*/ 1 w 45"/>
                  <a:gd name="T23" fmla="*/ 0 h 50"/>
                  <a:gd name="T24" fmla="*/ 1 w 45"/>
                  <a:gd name="T25" fmla="*/ 0 h 50"/>
                  <a:gd name="T26" fmla="*/ 1 w 45"/>
                  <a:gd name="T27" fmla="*/ 0 h 50"/>
                  <a:gd name="T28" fmla="*/ 1 w 45"/>
                  <a:gd name="T29" fmla="*/ 0 h 50"/>
                  <a:gd name="T30" fmla="*/ 1 w 45"/>
                  <a:gd name="T31" fmla="*/ 0 h 50"/>
                  <a:gd name="T32" fmla="*/ 1 w 45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50">
                    <a:moveTo>
                      <a:pt x="44" y="50"/>
                    </a:moveTo>
                    <a:lnTo>
                      <a:pt x="45" y="47"/>
                    </a:lnTo>
                    <a:lnTo>
                      <a:pt x="43" y="40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5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12"/>
                    </a:lnTo>
                    <a:lnTo>
                      <a:pt x="14" y="21"/>
                    </a:lnTo>
                    <a:lnTo>
                      <a:pt x="21" y="30"/>
                    </a:lnTo>
                    <a:lnTo>
                      <a:pt x="26" y="38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4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367"/>
              <p:cNvSpPr>
                <a:spLocks/>
              </p:cNvSpPr>
              <p:nvPr/>
            </p:nvSpPr>
            <p:spPr bwMode="auto">
              <a:xfrm>
                <a:off x="4137" y="2233"/>
                <a:ext cx="17" cy="20"/>
              </a:xfrm>
              <a:custGeom>
                <a:avLst/>
                <a:gdLst>
                  <a:gd name="T0" fmla="*/ 1 w 34"/>
                  <a:gd name="T1" fmla="*/ 0 h 42"/>
                  <a:gd name="T2" fmla="*/ 1 w 34"/>
                  <a:gd name="T3" fmla="*/ 0 h 42"/>
                  <a:gd name="T4" fmla="*/ 1 w 34"/>
                  <a:gd name="T5" fmla="*/ 0 h 42"/>
                  <a:gd name="T6" fmla="*/ 1 w 34"/>
                  <a:gd name="T7" fmla="*/ 0 h 42"/>
                  <a:gd name="T8" fmla="*/ 1 w 34"/>
                  <a:gd name="T9" fmla="*/ 0 h 42"/>
                  <a:gd name="T10" fmla="*/ 1 w 34"/>
                  <a:gd name="T11" fmla="*/ 0 h 42"/>
                  <a:gd name="T12" fmla="*/ 1 w 34"/>
                  <a:gd name="T13" fmla="*/ 0 h 42"/>
                  <a:gd name="T14" fmla="*/ 1 w 34"/>
                  <a:gd name="T15" fmla="*/ 0 h 42"/>
                  <a:gd name="T16" fmla="*/ 0 w 34"/>
                  <a:gd name="T17" fmla="*/ 0 h 42"/>
                  <a:gd name="T18" fmla="*/ 1 w 34"/>
                  <a:gd name="T19" fmla="*/ 0 h 42"/>
                  <a:gd name="T20" fmla="*/ 1 w 34"/>
                  <a:gd name="T21" fmla="*/ 0 h 42"/>
                  <a:gd name="T22" fmla="*/ 1 w 34"/>
                  <a:gd name="T23" fmla="*/ 0 h 42"/>
                  <a:gd name="T24" fmla="*/ 1 w 34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42">
                    <a:moveTo>
                      <a:pt x="32" y="42"/>
                    </a:moveTo>
                    <a:lnTo>
                      <a:pt x="34" y="39"/>
                    </a:lnTo>
                    <a:lnTo>
                      <a:pt x="33" y="34"/>
                    </a:lnTo>
                    <a:lnTo>
                      <a:pt x="29" y="27"/>
                    </a:lnTo>
                    <a:lnTo>
                      <a:pt x="24" y="19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4" y="23"/>
                    </a:lnTo>
                    <a:lnTo>
                      <a:pt x="24" y="36"/>
                    </a:lnTo>
                    <a:lnTo>
                      <a:pt x="3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368"/>
              <p:cNvSpPr>
                <a:spLocks/>
              </p:cNvSpPr>
              <p:nvPr/>
            </p:nvSpPr>
            <p:spPr bwMode="auto">
              <a:xfrm>
                <a:off x="4247" y="2213"/>
                <a:ext cx="22" cy="3"/>
              </a:xfrm>
              <a:custGeom>
                <a:avLst/>
                <a:gdLst>
                  <a:gd name="T0" fmla="*/ 0 w 45"/>
                  <a:gd name="T1" fmla="*/ 0 h 7"/>
                  <a:gd name="T2" fmla="*/ 0 w 45"/>
                  <a:gd name="T3" fmla="*/ 0 h 7"/>
                  <a:gd name="T4" fmla="*/ 0 w 45"/>
                  <a:gd name="T5" fmla="*/ 0 h 7"/>
                  <a:gd name="T6" fmla="*/ 0 w 45"/>
                  <a:gd name="T7" fmla="*/ 0 h 7"/>
                  <a:gd name="T8" fmla="*/ 0 w 45"/>
                  <a:gd name="T9" fmla="*/ 0 h 7"/>
                  <a:gd name="T10" fmla="*/ 0 w 45"/>
                  <a:gd name="T11" fmla="*/ 0 h 7"/>
                  <a:gd name="T12" fmla="*/ 0 w 45"/>
                  <a:gd name="T13" fmla="*/ 0 h 7"/>
                  <a:gd name="T14" fmla="*/ 0 w 45"/>
                  <a:gd name="T15" fmla="*/ 0 h 7"/>
                  <a:gd name="T16" fmla="*/ 0 w 45"/>
                  <a:gd name="T17" fmla="*/ 0 h 7"/>
                  <a:gd name="T18" fmla="*/ 0 w 45"/>
                  <a:gd name="T19" fmla="*/ 0 h 7"/>
                  <a:gd name="T20" fmla="*/ 0 w 45"/>
                  <a:gd name="T21" fmla="*/ 0 h 7"/>
                  <a:gd name="T22" fmla="*/ 0 w 45"/>
                  <a:gd name="T23" fmla="*/ 0 h 7"/>
                  <a:gd name="T24" fmla="*/ 0 w 45"/>
                  <a:gd name="T25" fmla="*/ 0 h 7"/>
                  <a:gd name="T26" fmla="*/ 0 w 45"/>
                  <a:gd name="T27" fmla="*/ 0 h 7"/>
                  <a:gd name="T28" fmla="*/ 0 w 45"/>
                  <a:gd name="T29" fmla="*/ 0 h 7"/>
                  <a:gd name="T30" fmla="*/ 0 w 45"/>
                  <a:gd name="T31" fmla="*/ 0 h 7"/>
                  <a:gd name="T32" fmla="*/ 0 w 45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7">
                    <a:moveTo>
                      <a:pt x="0" y="6"/>
                    </a:moveTo>
                    <a:lnTo>
                      <a:pt x="4" y="6"/>
                    </a:lnTo>
                    <a:lnTo>
                      <a:pt x="10" y="5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3" y="1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45" y="2"/>
                    </a:lnTo>
                    <a:lnTo>
                      <a:pt x="44" y="5"/>
                    </a:lnTo>
                    <a:lnTo>
                      <a:pt x="39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19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369"/>
              <p:cNvSpPr>
                <a:spLocks/>
              </p:cNvSpPr>
              <p:nvPr/>
            </p:nvSpPr>
            <p:spPr bwMode="auto">
              <a:xfrm>
                <a:off x="4221" y="2188"/>
                <a:ext cx="30" cy="27"/>
              </a:xfrm>
              <a:custGeom>
                <a:avLst/>
                <a:gdLst>
                  <a:gd name="T0" fmla="*/ 0 w 60"/>
                  <a:gd name="T1" fmla="*/ 0 h 55"/>
                  <a:gd name="T2" fmla="*/ 1 w 60"/>
                  <a:gd name="T3" fmla="*/ 0 h 55"/>
                  <a:gd name="T4" fmla="*/ 1 w 60"/>
                  <a:gd name="T5" fmla="*/ 0 h 55"/>
                  <a:gd name="T6" fmla="*/ 1 w 60"/>
                  <a:gd name="T7" fmla="*/ 0 h 55"/>
                  <a:gd name="T8" fmla="*/ 1 w 60"/>
                  <a:gd name="T9" fmla="*/ 0 h 55"/>
                  <a:gd name="T10" fmla="*/ 1 w 60"/>
                  <a:gd name="T11" fmla="*/ 0 h 55"/>
                  <a:gd name="T12" fmla="*/ 1 w 60"/>
                  <a:gd name="T13" fmla="*/ 0 h 55"/>
                  <a:gd name="T14" fmla="*/ 1 w 60"/>
                  <a:gd name="T15" fmla="*/ 0 h 55"/>
                  <a:gd name="T16" fmla="*/ 1 w 60"/>
                  <a:gd name="T17" fmla="*/ 0 h 55"/>
                  <a:gd name="T18" fmla="*/ 1 w 60"/>
                  <a:gd name="T19" fmla="*/ 0 h 55"/>
                  <a:gd name="T20" fmla="*/ 1 w 60"/>
                  <a:gd name="T21" fmla="*/ 0 h 55"/>
                  <a:gd name="T22" fmla="*/ 1 w 60"/>
                  <a:gd name="T23" fmla="*/ 0 h 55"/>
                  <a:gd name="T24" fmla="*/ 1 w 60"/>
                  <a:gd name="T25" fmla="*/ 0 h 55"/>
                  <a:gd name="T26" fmla="*/ 1 w 60"/>
                  <a:gd name="T27" fmla="*/ 0 h 55"/>
                  <a:gd name="T28" fmla="*/ 1 w 60"/>
                  <a:gd name="T29" fmla="*/ 0 h 55"/>
                  <a:gd name="T30" fmla="*/ 1 w 60"/>
                  <a:gd name="T31" fmla="*/ 0 h 55"/>
                  <a:gd name="T32" fmla="*/ 0 w 6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55">
                    <a:moveTo>
                      <a:pt x="0" y="55"/>
                    </a:moveTo>
                    <a:lnTo>
                      <a:pt x="7" y="51"/>
                    </a:lnTo>
                    <a:lnTo>
                      <a:pt x="17" y="44"/>
                    </a:lnTo>
                    <a:lnTo>
                      <a:pt x="28" y="36"/>
                    </a:lnTo>
                    <a:lnTo>
                      <a:pt x="40" y="27"/>
                    </a:lnTo>
                    <a:lnTo>
                      <a:pt x="49" y="19"/>
                    </a:lnTo>
                    <a:lnTo>
                      <a:pt x="57" y="11"/>
                    </a:lnTo>
                    <a:lnTo>
                      <a:pt x="60" y="4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8" y="5"/>
                    </a:lnTo>
                    <a:lnTo>
                      <a:pt x="40" y="12"/>
                    </a:lnTo>
                    <a:lnTo>
                      <a:pt x="32" y="22"/>
                    </a:lnTo>
                    <a:lnTo>
                      <a:pt x="22" y="32"/>
                    </a:lnTo>
                    <a:lnTo>
                      <a:pt x="14" y="42"/>
                    </a:lnTo>
                    <a:lnTo>
                      <a:pt x="6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370"/>
              <p:cNvSpPr>
                <a:spLocks/>
              </p:cNvSpPr>
              <p:nvPr/>
            </p:nvSpPr>
            <p:spPr bwMode="auto">
              <a:xfrm>
                <a:off x="4210" y="2188"/>
                <a:ext cx="27" cy="28"/>
              </a:xfrm>
              <a:custGeom>
                <a:avLst/>
                <a:gdLst>
                  <a:gd name="T0" fmla="*/ 0 w 54"/>
                  <a:gd name="T1" fmla="*/ 0 h 57"/>
                  <a:gd name="T2" fmla="*/ 1 w 54"/>
                  <a:gd name="T3" fmla="*/ 0 h 57"/>
                  <a:gd name="T4" fmla="*/ 1 w 54"/>
                  <a:gd name="T5" fmla="*/ 0 h 57"/>
                  <a:gd name="T6" fmla="*/ 1 w 54"/>
                  <a:gd name="T7" fmla="*/ 0 h 57"/>
                  <a:gd name="T8" fmla="*/ 1 w 54"/>
                  <a:gd name="T9" fmla="*/ 0 h 57"/>
                  <a:gd name="T10" fmla="*/ 1 w 54"/>
                  <a:gd name="T11" fmla="*/ 0 h 57"/>
                  <a:gd name="T12" fmla="*/ 1 w 54"/>
                  <a:gd name="T13" fmla="*/ 0 h 57"/>
                  <a:gd name="T14" fmla="*/ 1 w 54"/>
                  <a:gd name="T15" fmla="*/ 0 h 57"/>
                  <a:gd name="T16" fmla="*/ 1 w 54"/>
                  <a:gd name="T17" fmla="*/ 0 h 57"/>
                  <a:gd name="T18" fmla="*/ 1 w 54"/>
                  <a:gd name="T19" fmla="*/ 0 h 57"/>
                  <a:gd name="T20" fmla="*/ 1 w 54"/>
                  <a:gd name="T21" fmla="*/ 0 h 57"/>
                  <a:gd name="T22" fmla="*/ 1 w 54"/>
                  <a:gd name="T23" fmla="*/ 0 h 57"/>
                  <a:gd name="T24" fmla="*/ 1 w 54"/>
                  <a:gd name="T25" fmla="*/ 0 h 57"/>
                  <a:gd name="T26" fmla="*/ 1 w 54"/>
                  <a:gd name="T27" fmla="*/ 0 h 57"/>
                  <a:gd name="T28" fmla="*/ 1 w 54"/>
                  <a:gd name="T29" fmla="*/ 0 h 57"/>
                  <a:gd name="T30" fmla="*/ 1 w 54"/>
                  <a:gd name="T31" fmla="*/ 0 h 57"/>
                  <a:gd name="T32" fmla="*/ 0 w 5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57">
                    <a:moveTo>
                      <a:pt x="0" y="57"/>
                    </a:moveTo>
                    <a:lnTo>
                      <a:pt x="7" y="52"/>
                    </a:lnTo>
                    <a:lnTo>
                      <a:pt x="16" y="44"/>
                    </a:lnTo>
                    <a:lnTo>
                      <a:pt x="25" y="36"/>
                    </a:lnTo>
                    <a:lnTo>
                      <a:pt x="35" y="26"/>
                    </a:lnTo>
                    <a:lnTo>
                      <a:pt x="45" y="17"/>
                    </a:lnTo>
                    <a:lnTo>
                      <a:pt x="51" y="9"/>
                    </a:lnTo>
                    <a:lnTo>
                      <a:pt x="54" y="3"/>
                    </a:lnTo>
                    <a:lnTo>
                      <a:pt x="53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3" y="17"/>
                    </a:lnTo>
                    <a:lnTo>
                      <a:pt x="25" y="27"/>
                    </a:lnTo>
                    <a:lnTo>
                      <a:pt x="17" y="36"/>
                    </a:lnTo>
                    <a:lnTo>
                      <a:pt x="10" y="47"/>
                    </a:lnTo>
                    <a:lnTo>
                      <a:pt x="4" y="5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371"/>
              <p:cNvSpPr>
                <a:spLocks/>
              </p:cNvSpPr>
              <p:nvPr/>
            </p:nvSpPr>
            <p:spPr bwMode="auto">
              <a:xfrm>
                <a:off x="4197" y="2188"/>
                <a:ext cx="24" cy="30"/>
              </a:xfrm>
              <a:custGeom>
                <a:avLst/>
                <a:gdLst>
                  <a:gd name="T0" fmla="*/ 0 w 47"/>
                  <a:gd name="T1" fmla="*/ 1 h 60"/>
                  <a:gd name="T2" fmla="*/ 1 w 47"/>
                  <a:gd name="T3" fmla="*/ 1 h 60"/>
                  <a:gd name="T4" fmla="*/ 1 w 47"/>
                  <a:gd name="T5" fmla="*/ 1 h 60"/>
                  <a:gd name="T6" fmla="*/ 1 w 47"/>
                  <a:gd name="T7" fmla="*/ 1 h 60"/>
                  <a:gd name="T8" fmla="*/ 1 w 47"/>
                  <a:gd name="T9" fmla="*/ 1 h 60"/>
                  <a:gd name="T10" fmla="*/ 1 w 47"/>
                  <a:gd name="T11" fmla="*/ 1 h 60"/>
                  <a:gd name="T12" fmla="*/ 1 w 47"/>
                  <a:gd name="T13" fmla="*/ 1 h 60"/>
                  <a:gd name="T14" fmla="*/ 1 w 47"/>
                  <a:gd name="T15" fmla="*/ 1 h 60"/>
                  <a:gd name="T16" fmla="*/ 1 w 47"/>
                  <a:gd name="T17" fmla="*/ 0 h 60"/>
                  <a:gd name="T18" fmla="*/ 1 w 47"/>
                  <a:gd name="T19" fmla="*/ 1 h 60"/>
                  <a:gd name="T20" fmla="*/ 1 w 47"/>
                  <a:gd name="T21" fmla="*/ 1 h 60"/>
                  <a:gd name="T22" fmla="*/ 1 w 47"/>
                  <a:gd name="T23" fmla="*/ 1 h 60"/>
                  <a:gd name="T24" fmla="*/ 1 w 47"/>
                  <a:gd name="T25" fmla="*/ 1 h 60"/>
                  <a:gd name="T26" fmla="*/ 1 w 47"/>
                  <a:gd name="T27" fmla="*/ 1 h 60"/>
                  <a:gd name="T28" fmla="*/ 1 w 47"/>
                  <a:gd name="T29" fmla="*/ 1 h 60"/>
                  <a:gd name="T30" fmla="*/ 1 w 47"/>
                  <a:gd name="T31" fmla="*/ 1 h 60"/>
                  <a:gd name="T32" fmla="*/ 0 w 47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0">
                    <a:moveTo>
                      <a:pt x="0" y="60"/>
                    </a:moveTo>
                    <a:lnTo>
                      <a:pt x="7" y="55"/>
                    </a:lnTo>
                    <a:lnTo>
                      <a:pt x="16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1" y="16"/>
                    </a:lnTo>
                    <a:lnTo>
                      <a:pt x="46" y="8"/>
                    </a:lnTo>
                    <a:lnTo>
                      <a:pt x="47" y="3"/>
                    </a:lnTo>
                    <a:lnTo>
                      <a:pt x="46" y="0"/>
                    </a:lnTo>
                    <a:lnTo>
                      <a:pt x="42" y="3"/>
                    </a:lnTo>
                    <a:lnTo>
                      <a:pt x="36" y="8"/>
                    </a:lnTo>
                    <a:lnTo>
                      <a:pt x="30" y="16"/>
                    </a:lnTo>
                    <a:lnTo>
                      <a:pt x="23" y="27"/>
                    </a:lnTo>
                    <a:lnTo>
                      <a:pt x="18" y="38"/>
                    </a:lnTo>
                    <a:lnTo>
                      <a:pt x="11" y="48"/>
                    </a:lnTo>
                    <a:lnTo>
                      <a:pt x="5" y="5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372"/>
              <p:cNvSpPr>
                <a:spLocks/>
              </p:cNvSpPr>
              <p:nvPr/>
            </p:nvSpPr>
            <p:spPr bwMode="auto">
              <a:xfrm>
                <a:off x="4184" y="2193"/>
                <a:ext cx="18" cy="28"/>
              </a:xfrm>
              <a:custGeom>
                <a:avLst/>
                <a:gdLst>
                  <a:gd name="T0" fmla="*/ 0 w 36"/>
                  <a:gd name="T1" fmla="*/ 1 h 55"/>
                  <a:gd name="T2" fmla="*/ 1 w 36"/>
                  <a:gd name="T3" fmla="*/ 1 h 55"/>
                  <a:gd name="T4" fmla="*/ 1 w 36"/>
                  <a:gd name="T5" fmla="*/ 1 h 55"/>
                  <a:gd name="T6" fmla="*/ 1 w 36"/>
                  <a:gd name="T7" fmla="*/ 1 h 55"/>
                  <a:gd name="T8" fmla="*/ 1 w 36"/>
                  <a:gd name="T9" fmla="*/ 1 h 55"/>
                  <a:gd name="T10" fmla="*/ 1 w 36"/>
                  <a:gd name="T11" fmla="*/ 1 h 55"/>
                  <a:gd name="T12" fmla="*/ 1 w 36"/>
                  <a:gd name="T13" fmla="*/ 1 h 55"/>
                  <a:gd name="T14" fmla="*/ 1 w 36"/>
                  <a:gd name="T15" fmla="*/ 1 h 55"/>
                  <a:gd name="T16" fmla="*/ 1 w 36"/>
                  <a:gd name="T17" fmla="*/ 0 h 55"/>
                  <a:gd name="T18" fmla="*/ 1 w 36"/>
                  <a:gd name="T19" fmla="*/ 1 h 55"/>
                  <a:gd name="T20" fmla="*/ 1 w 36"/>
                  <a:gd name="T21" fmla="*/ 1 h 55"/>
                  <a:gd name="T22" fmla="*/ 1 w 36"/>
                  <a:gd name="T23" fmla="*/ 1 h 55"/>
                  <a:gd name="T24" fmla="*/ 0 w 36"/>
                  <a:gd name="T25" fmla="*/ 1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55">
                    <a:moveTo>
                      <a:pt x="0" y="55"/>
                    </a:moveTo>
                    <a:lnTo>
                      <a:pt x="6" y="50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26" y="24"/>
                    </a:lnTo>
                    <a:lnTo>
                      <a:pt x="32" y="15"/>
                    </a:lnTo>
                    <a:lnTo>
                      <a:pt x="36" y="7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2" y="8"/>
                    </a:lnTo>
                    <a:lnTo>
                      <a:pt x="15" y="24"/>
                    </a:lnTo>
                    <a:lnTo>
                      <a:pt x="7" y="4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373"/>
              <p:cNvSpPr>
                <a:spLocks/>
              </p:cNvSpPr>
              <p:nvPr/>
            </p:nvSpPr>
            <p:spPr bwMode="auto">
              <a:xfrm>
                <a:off x="4171" y="2196"/>
                <a:ext cx="16" cy="27"/>
              </a:xfrm>
              <a:custGeom>
                <a:avLst/>
                <a:gdLst>
                  <a:gd name="T0" fmla="*/ 0 w 33"/>
                  <a:gd name="T1" fmla="*/ 1 h 53"/>
                  <a:gd name="T2" fmla="*/ 0 w 33"/>
                  <a:gd name="T3" fmla="*/ 1 h 53"/>
                  <a:gd name="T4" fmla="*/ 0 w 33"/>
                  <a:gd name="T5" fmla="*/ 1 h 53"/>
                  <a:gd name="T6" fmla="*/ 0 w 33"/>
                  <a:gd name="T7" fmla="*/ 1 h 53"/>
                  <a:gd name="T8" fmla="*/ 0 w 33"/>
                  <a:gd name="T9" fmla="*/ 1 h 53"/>
                  <a:gd name="T10" fmla="*/ 0 w 33"/>
                  <a:gd name="T11" fmla="*/ 1 h 53"/>
                  <a:gd name="T12" fmla="*/ 0 w 33"/>
                  <a:gd name="T13" fmla="*/ 1 h 53"/>
                  <a:gd name="T14" fmla="*/ 0 w 33"/>
                  <a:gd name="T15" fmla="*/ 0 h 53"/>
                  <a:gd name="T16" fmla="*/ 0 w 33"/>
                  <a:gd name="T17" fmla="*/ 0 h 53"/>
                  <a:gd name="T18" fmla="*/ 0 w 33"/>
                  <a:gd name="T19" fmla="*/ 1 h 53"/>
                  <a:gd name="T20" fmla="*/ 0 w 33"/>
                  <a:gd name="T21" fmla="*/ 1 h 53"/>
                  <a:gd name="T22" fmla="*/ 0 w 33"/>
                  <a:gd name="T23" fmla="*/ 1 h 53"/>
                  <a:gd name="T24" fmla="*/ 0 w 33"/>
                  <a:gd name="T25" fmla="*/ 1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53">
                    <a:moveTo>
                      <a:pt x="0" y="53"/>
                    </a:moveTo>
                    <a:lnTo>
                      <a:pt x="5" y="48"/>
                    </a:lnTo>
                    <a:lnTo>
                      <a:pt x="11" y="40"/>
                    </a:lnTo>
                    <a:lnTo>
                      <a:pt x="16" y="31"/>
                    </a:lnTo>
                    <a:lnTo>
                      <a:pt x="23" y="20"/>
                    </a:lnTo>
                    <a:lnTo>
                      <a:pt x="28" y="12"/>
                    </a:lnTo>
                    <a:lnTo>
                      <a:pt x="31" y="4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19" y="9"/>
                    </a:lnTo>
                    <a:lnTo>
                      <a:pt x="11" y="25"/>
                    </a:lnTo>
                    <a:lnTo>
                      <a:pt x="5" y="42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374"/>
              <p:cNvSpPr>
                <a:spLocks/>
              </p:cNvSpPr>
              <p:nvPr/>
            </p:nvSpPr>
            <p:spPr bwMode="auto">
              <a:xfrm>
                <a:off x="4157" y="2203"/>
                <a:ext cx="8" cy="23"/>
              </a:xfrm>
              <a:custGeom>
                <a:avLst/>
                <a:gdLst>
                  <a:gd name="T0" fmla="*/ 0 w 16"/>
                  <a:gd name="T1" fmla="*/ 0 h 47"/>
                  <a:gd name="T2" fmla="*/ 1 w 16"/>
                  <a:gd name="T3" fmla="*/ 0 h 47"/>
                  <a:gd name="T4" fmla="*/ 1 w 16"/>
                  <a:gd name="T5" fmla="*/ 0 h 47"/>
                  <a:gd name="T6" fmla="*/ 1 w 16"/>
                  <a:gd name="T7" fmla="*/ 0 h 47"/>
                  <a:gd name="T8" fmla="*/ 1 w 16"/>
                  <a:gd name="T9" fmla="*/ 0 h 47"/>
                  <a:gd name="T10" fmla="*/ 1 w 16"/>
                  <a:gd name="T11" fmla="*/ 0 h 47"/>
                  <a:gd name="T12" fmla="*/ 1 w 16"/>
                  <a:gd name="T13" fmla="*/ 0 h 47"/>
                  <a:gd name="T14" fmla="*/ 1 w 16"/>
                  <a:gd name="T15" fmla="*/ 0 h 47"/>
                  <a:gd name="T16" fmla="*/ 0 w 16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7">
                    <a:moveTo>
                      <a:pt x="0" y="47"/>
                    </a:moveTo>
                    <a:lnTo>
                      <a:pt x="8" y="34"/>
                    </a:lnTo>
                    <a:lnTo>
                      <a:pt x="14" y="18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3" y="7"/>
                    </a:lnTo>
                    <a:lnTo>
                      <a:pt x="2" y="20"/>
                    </a:lnTo>
                    <a:lnTo>
                      <a:pt x="2" y="3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375"/>
              <p:cNvSpPr>
                <a:spLocks/>
              </p:cNvSpPr>
              <p:nvPr/>
            </p:nvSpPr>
            <p:spPr bwMode="auto">
              <a:xfrm>
                <a:off x="4146" y="2210"/>
                <a:ext cx="4" cy="20"/>
              </a:xfrm>
              <a:custGeom>
                <a:avLst/>
                <a:gdLst>
                  <a:gd name="T0" fmla="*/ 0 w 9"/>
                  <a:gd name="T1" fmla="*/ 0 h 41"/>
                  <a:gd name="T2" fmla="*/ 0 w 9"/>
                  <a:gd name="T3" fmla="*/ 0 h 41"/>
                  <a:gd name="T4" fmla="*/ 0 w 9"/>
                  <a:gd name="T5" fmla="*/ 0 h 41"/>
                  <a:gd name="T6" fmla="*/ 0 w 9"/>
                  <a:gd name="T7" fmla="*/ 0 h 41"/>
                  <a:gd name="T8" fmla="*/ 0 w 9"/>
                  <a:gd name="T9" fmla="*/ 0 h 41"/>
                  <a:gd name="T10" fmla="*/ 0 w 9"/>
                  <a:gd name="T11" fmla="*/ 0 h 41"/>
                  <a:gd name="T12" fmla="*/ 0 w 9"/>
                  <a:gd name="T13" fmla="*/ 0 h 41"/>
                  <a:gd name="T14" fmla="*/ 0 w 9"/>
                  <a:gd name="T15" fmla="*/ 0 h 41"/>
                  <a:gd name="T16" fmla="*/ 0 w 9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41">
                    <a:moveTo>
                      <a:pt x="2" y="41"/>
                    </a:moveTo>
                    <a:lnTo>
                      <a:pt x="6" y="30"/>
                    </a:lnTo>
                    <a:lnTo>
                      <a:pt x="9" y="16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2" y="29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376"/>
              <p:cNvSpPr>
                <a:spLocks/>
              </p:cNvSpPr>
              <p:nvPr/>
            </p:nvSpPr>
            <p:spPr bwMode="auto">
              <a:xfrm>
                <a:off x="4134" y="2214"/>
                <a:ext cx="6" cy="19"/>
              </a:xfrm>
              <a:custGeom>
                <a:avLst/>
                <a:gdLst>
                  <a:gd name="T0" fmla="*/ 1 w 11"/>
                  <a:gd name="T1" fmla="*/ 0 h 39"/>
                  <a:gd name="T2" fmla="*/ 1 w 11"/>
                  <a:gd name="T3" fmla="*/ 0 h 39"/>
                  <a:gd name="T4" fmla="*/ 1 w 11"/>
                  <a:gd name="T5" fmla="*/ 0 h 39"/>
                  <a:gd name="T6" fmla="*/ 1 w 11"/>
                  <a:gd name="T7" fmla="*/ 0 h 39"/>
                  <a:gd name="T8" fmla="*/ 1 w 11"/>
                  <a:gd name="T9" fmla="*/ 0 h 39"/>
                  <a:gd name="T10" fmla="*/ 0 w 11"/>
                  <a:gd name="T11" fmla="*/ 0 h 39"/>
                  <a:gd name="T12" fmla="*/ 1 w 11"/>
                  <a:gd name="T13" fmla="*/ 0 h 39"/>
                  <a:gd name="T14" fmla="*/ 1 w 11"/>
                  <a:gd name="T15" fmla="*/ 0 h 39"/>
                  <a:gd name="T16" fmla="*/ 1 w 11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39">
                    <a:moveTo>
                      <a:pt x="8" y="39"/>
                    </a:moveTo>
                    <a:lnTo>
                      <a:pt x="10" y="30"/>
                    </a:lnTo>
                    <a:lnTo>
                      <a:pt x="11" y="18"/>
                    </a:lnTo>
                    <a:lnTo>
                      <a:pt x="9" y="5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" y="14"/>
                    </a:lnTo>
                    <a:lnTo>
                      <a:pt x="5" y="27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377"/>
              <p:cNvSpPr>
                <a:spLocks/>
              </p:cNvSpPr>
              <p:nvPr/>
            </p:nvSpPr>
            <p:spPr bwMode="auto">
              <a:xfrm>
                <a:off x="4125" y="2221"/>
                <a:ext cx="5" cy="19"/>
              </a:xfrm>
              <a:custGeom>
                <a:avLst/>
                <a:gdLst>
                  <a:gd name="T0" fmla="*/ 0 w 12"/>
                  <a:gd name="T1" fmla="*/ 1 h 38"/>
                  <a:gd name="T2" fmla="*/ 0 w 12"/>
                  <a:gd name="T3" fmla="*/ 1 h 38"/>
                  <a:gd name="T4" fmla="*/ 0 w 12"/>
                  <a:gd name="T5" fmla="*/ 1 h 38"/>
                  <a:gd name="T6" fmla="*/ 0 w 12"/>
                  <a:gd name="T7" fmla="*/ 1 h 38"/>
                  <a:gd name="T8" fmla="*/ 0 w 12"/>
                  <a:gd name="T9" fmla="*/ 0 h 38"/>
                  <a:gd name="T10" fmla="*/ 0 w 12"/>
                  <a:gd name="T11" fmla="*/ 1 h 38"/>
                  <a:gd name="T12" fmla="*/ 0 w 12"/>
                  <a:gd name="T13" fmla="*/ 1 h 38"/>
                  <a:gd name="T14" fmla="*/ 0 w 12"/>
                  <a:gd name="T15" fmla="*/ 1 h 38"/>
                  <a:gd name="T16" fmla="*/ 0 w 12"/>
                  <a:gd name="T17" fmla="*/ 1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38">
                    <a:moveTo>
                      <a:pt x="1" y="38"/>
                    </a:moveTo>
                    <a:lnTo>
                      <a:pt x="7" y="32"/>
                    </a:lnTo>
                    <a:lnTo>
                      <a:pt x="12" y="21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4"/>
                    </a:lnTo>
                    <a:lnTo>
                      <a:pt x="1" y="28"/>
                    </a:ln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378"/>
              <p:cNvSpPr>
                <a:spLocks/>
              </p:cNvSpPr>
              <p:nvPr/>
            </p:nvSpPr>
            <p:spPr bwMode="auto">
              <a:xfrm>
                <a:off x="4118" y="2223"/>
                <a:ext cx="5" cy="21"/>
              </a:xfrm>
              <a:custGeom>
                <a:avLst/>
                <a:gdLst>
                  <a:gd name="T0" fmla="*/ 0 w 11"/>
                  <a:gd name="T1" fmla="*/ 1 h 42"/>
                  <a:gd name="T2" fmla="*/ 0 w 11"/>
                  <a:gd name="T3" fmla="*/ 1 h 42"/>
                  <a:gd name="T4" fmla="*/ 0 w 11"/>
                  <a:gd name="T5" fmla="*/ 1 h 42"/>
                  <a:gd name="T6" fmla="*/ 0 w 11"/>
                  <a:gd name="T7" fmla="*/ 1 h 42"/>
                  <a:gd name="T8" fmla="*/ 0 w 11"/>
                  <a:gd name="T9" fmla="*/ 0 h 42"/>
                  <a:gd name="T10" fmla="*/ 0 w 11"/>
                  <a:gd name="T11" fmla="*/ 1 h 42"/>
                  <a:gd name="T12" fmla="*/ 0 w 11"/>
                  <a:gd name="T13" fmla="*/ 1 h 42"/>
                  <a:gd name="T14" fmla="*/ 0 w 11"/>
                  <a:gd name="T15" fmla="*/ 1 h 42"/>
                  <a:gd name="T16" fmla="*/ 0 w 11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42">
                    <a:moveTo>
                      <a:pt x="4" y="42"/>
                    </a:moveTo>
                    <a:lnTo>
                      <a:pt x="7" y="33"/>
                    </a:lnTo>
                    <a:lnTo>
                      <a:pt x="11" y="20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6"/>
                    </a:lnTo>
                    <a:lnTo>
                      <a:pt x="1" y="32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379"/>
              <p:cNvSpPr>
                <a:spLocks/>
              </p:cNvSpPr>
              <p:nvPr/>
            </p:nvSpPr>
            <p:spPr bwMode="auto">
              <a:xfrm>
                <a:off x="4233" y="2193"/>
                <a:ext cx="31" cy="22"/>
              </a:xfrm>
              <a:custGeom>
                <a:avLst/>
                <a:gdLst>
                  <a:gd name="T0" fmla="*/ 1 w 62"/>
                  <a:gd name="T1" fmla="*/ 0 h 45"/>
                  <a:gd name="T2" fmla="*/ 1 w 62"/>
                  <a:gd name="T3" fmla="*/ 0 h 45"/>
                  <a:gd name="T4" fmla="*/ 1 w 62"/>
                  <a:gd name="T5" fmla="*/ 0 h 45"/>
                  <a:gd name="T6" fmla="*/ 1 w 62"/>
                  <a:gd name="T7" fmla="*/ 0 h 45"/>
                  <a:gd name="T8" fmla="*/ 1 w 62"/>
                  <a:gd name="T9" fmla="*/ 0 h 45"/>
                  <a:gd name="T10" fmla="*/ 1 w 62"/>
                  <a:gd name="T11" fmla="*/ 0 h 45"/>
                  <a:gd name="T12" fmla="*/ 1 w 62"/>
                  <a:gd name="T13" fmla="*/ 0 h 45"/>
                  <a:gd name="T14" fmla="*/ 1 w 62"/>
                  <a:gd name="T15" fmla="*/ 0 h 45"/>
                  <a:gd name="T16" fmla="*/ 0 w 62"/>
                  <a:gd name="T17" fmla="*/ 0 h 45"/>
                  <a:gd name="T18" fmla="*/ 1 w 62"/>
                  <a:gd name="T19" fmla="*/ 0 h 45"/>
                  <a:gd name="T20" fmla="*/ 1 w 62"/>
                  <a:gd name="T21" fmla="*/ 0 h 45"/>
                  <a:gd name="T22" fmla="*/ 1 w 62"/>
                  <a:gd name="T23" fmla="*/ 0 h 45"/>
                  <a:gd name="T24" fmla="*/ 1 w 62"/>
                  <a:gd name="T25" fmla="*/ 0 h 45"/>
                  <a:gd name="T26" fmla="*/ 1 w 62"/>
                  <a:gd name="T27" fmla="*/ 0 h 45"/>
                  <a:gd name="T28" fmla="*/ 1 w 62"/>
                  <a:gd name="T29" fmla="*/ 0 h 45"/>
                  <a:gd name="T30" fmla="*/ 1 w 62"/>
                  <a:gd name="T31" fmla="*/ 0 h 45"/>
                  <a:gd name="T32" fmla="*/ 1 w 62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45">
                    <a:moveTo>
                      <a:pt x="60" y="0"/>
                    </a:moveTo>
                    <a:lnTo>
                      <a:pt x="56" y="1"/>
                    </a:lnTo>
                    <a:lnTo>
                      <a:pt x="51" y="5"/>
                    </a:lnTo>
                    <a:lnTo>
                      <a:pt x="43" y="12"/>
                    </a:lnTo>
                    <a:lnTo>
                      <a:pt x="35" y="20"/>
                    </a:lnTo>
                    <a:lnTo>
                      <a:pt x="26" y="29"/>
                    </a:lnTo>
                    <a:lnTo>
                      <a:pt x="17" y="35"/>
                    </a:lnTo>
                    <a:lnTo>
                      <a:pt x="8" y="41"/>
                    </a:lnTo>
                    <a:lnTo>
                      <a:pt x="0" y="45"/>
                    </a:lnTo>
                    <a:lnTo>
                      <a:pt x="10" y="41"/>
                    </a:lnTo>
                    <a:lnTo>
                      <a:pt x="22" y="35"/>
                    </a:lnTo>
                    <a:lnTo>
                      <a:pt x="33" y="30"/>
                    </a:lnTo>
                    <a:lnTo>
                      <a:pt x="43" y="22"/>
                    </a:lnTo>
                    <a:lnTo>
                      <a:pt x="53" y="15"/>
                    </a:lnTo>
                    <a:lnTo>
                      <a:pt x="60" y="8"/>
                    </a:lnTo>
                    <a:lnTo>
                      <a:pt x="62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380"/>
              <p:cNvSpPr>
                <a:spLocks/>
              </p:cNvSpPr>
              <p:nvPr/>
            </p:nvSpPr>
            <p:spPr bwMode="auto">
              <a:xfrm>
                <a:off x="4247" y="2202"/>
                <a:ext cx="23" cy="14"/>
              </a:xfrm>
              <a:custGeom>
                <a:avLst/>
                <a:gdLst>
                  <a:gd name="T0" fmla="*/ 0 w 46"/>
                  <a:gd name="T1" fmla="*/ 0 h 29"/>
                  <a:gd name="T2" fmla="*/ 1 w 46"/>
                  <a:gd name="T3" fmla="*/ 0 h 29"/>
                  <a:gd name="T4" fmla="*/ 1 w 46"/>
                  <a:gd name="T5" fmla="*/ 0 h 29"/>
                  <a:gd name="T6" fmla="*/ 1 w 46"/>
                  <a:gd name="T7" fmla="*/ 0 h 29"/>
                  <a:gd name="T8" fmla="*/ 1 w 46"/>
                  <a:gd name="T9" fmla="*/ 0 h 29"/>
                  <a:gd name="T10" fmla="*/ 1 w 46"/>
                  <a:gd name="T11" fmla="*/ 0 h 29"/>
                  <a:gd name="T12" fmla="*/ 1 w 46"/>
                  <a:gd name="T13" fmla="*/ 0 h 29"/>
                  <a:gd name="T14" fmla="*/ 1 w 46"/>
                  <a:gd name="T15" fmla="*/ 0 h 29"/>
                  <a:gd name="T16" fmla="*/ 1 w 46"/>
                  <a:gd name="T17" fmla="*/ 0 h 29"/>
                  <a:gd name="T18" fmla="*/ 1 w 46"/>
                  <a:gd name="T19" fmla="*/ 0 h 29"/>
                  <a:gd name="T20" fmla="*/ 1 w 46"/>
                  <a:gd name="T21" fmla="*/ 0 h 29"/>
                  <a:gd name="T22" fmla="*/ 1 w 46"/>
                  <a:gd name="T23" fmla="*/ 0 h 29"/>
                  <a:gd name="T24" fmla="*/ 1 w 46"/>
                  <a:gd name="T25" fmla="*/ 0 h 29"/>
                  <a:gd name="T26" fmla="*/ 1 w 46"/>
                  <a:gd name="T27" fmla="*/ 0 h 29"/>
                  <a:gd name="T28" fmla="*/ 1 w 46"/>
                  <a:gd name="T29" fmla="*/ 0 h 29"/>
                  <a:gd name="T30" fmla="*/ 1 w 46"/>
                  <a:gd name="T31" fmla="*/ 0 h 29"/>
                  <a:gd name="T32" fmla="*/ 0 w 46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29">
                    <a:moveTo>
                      <a:pt x="0" y="29"/>
                    </a:moveTo>
                    <a:lnTo>
                      <a:pt x="6" y="25"/>
                    </a:lnTo>
                    <a:lnTo>
                      <a:pt x="14" y="22"/>
                    </a:lnTo>
                    <a:lnTo>
                      <a:pt x="22" y="17"/>
                    </a:lnTo>
                    <a:lnTo>
                      <a:pt x="30" y="13"/>
                    </a:lnTo>
                    <a:lnTo>
                      <a:pt x="38" y="9"/>
                    </a:lnTo>
                    <a:lnTo>
                      <a:pt x="44" y="5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7" y="2"/>
                    </a:lnTo>
                    <a:lnTo>
                      <a:pt x="31" y="7"/>
                    </a:lnTo>
                    <a:lnTo>
                      <a:pt x="23" y="12"/>
                    </a:lnTo>
                    <a:lnTo>
                      <a:pt x="16" y="17"/>
                    </a:lnTo>
                    <a:lnTo>
                      <a:pt x="10" y="22"/>
                    </a:lnTo>
                    <a:lnTo>
                      <a:pt x="4" y="2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381"/>
              <p:cNvSpPr>
                <a:spLocks/>
              </p:cNvSpPr>
              <p:nvPr/>
            </p:nvSpPr>
            <p:spPr bwMode="auto">
              <a:xfrm>
                <a:off x="4062" y="2286"/>
                <a:ext cx="127" cy="30"/>
              </a:xfrm>
              <a:custGeom>
                <a:avLst/>
                <a:gdLst>
                  <a:gd name="T0" fmla="*/ 1 w 254"/>
                  <a:gd name="T1" fmla="*/ 1 h 60"/>
                  <a:gd name="T2" fmla="*/ 0 w 254"/>
                  <a:gd name="T3" fmla="*/ 1 h 60"/>
                  <a:gd name="T4" fmla="*/ 1 w 254"/>
                  <a:gd name="T5" fmla="*/ 1 h 60"/>
                  <a:gd name="T6" fmla="*/ 1 w 254"/>
                  <a:gd name="T7" fmla="*/ 1 h 60"/>
                  <a:gd name="T8" fmla="*/ 1 w 254"/>
                  <a:gd name="T9" fmla="*/ 0 h 60"/>
                  <a:gd name="T10" fmla="*/ 1 w 254"/>
                  <a:gd name="T11" fmla="*/ 1 h 60"/>
                  <a:gd name="T12" fmla="*/ 1 w 254"/>
                  <a:gd name="T13" fmla="*/ 1 h 60"/>
                  <a:gd name="T14" fmla="*/ 1 w 254"/>
                  <a:gd name="T15" fmla="*/ 1 h 60"/>
                  <a:gd name="T16" fmla="*/ 1 w 254"/>
                  <a:gd name="T17" fmla="*/ 1 h 60"/>
                  <a:gd name="T18" fmla="*/ 1 w 254"/>
                  <a:gd name="T19" fmla="*/ 1 h 60"/>
                  <a:gd name="T20" fmla="*/ 1 w 254"/>
                  <a:gd name="T21" fmla="*/ 1 h 60"/>
                  <a:gd name="T22" fmla="*/ 1 w 254"/>
                  <a:gd name="T23" fmla="*/ 1 h 60"/>
                  <a:gd name="T24" fmla="*/ 1 w 254"/>
                  <a:gd name="T25" fmla="*/ 1 h 60"/>
                  <a:gd name="T26" fmla="*/ 1 w 254"/>
                  <a:gd name="T27" fmla="*/ 1 h 60"/>
                  <a:gd name="T28" fmla="*/ 1 w 254"/>
                  <a:gd name="T29" fmla="*/ 1 h 60"/>
                  <a:gd name="T30" fmla="*/ 1 w 254"/>
                  <a:gd name="T31" fmla="*/ 1 h 60"/>
                  <a:gd name="T32" fmla="*/ 1 w 254"/>
                  <a:gd name="T33" fmla="*/ 1 h 60"/>
                  <a:gd name="T34" fmla="*/ 1 w 254"/>
                  <a:gd name="T35" fmla="*/ 1 h 60"/>
                  <a:gd name="T36" fmla="*/ 1 w 254"/>
                  <a:gd name="T37" fmla="*/ 1 h 60"/>
                  <a:gd name="T38" fmla="*/ 1 w 254"/>
                  <a:gd name="T39" fmla="*/ 1 h 60"/>
                  <a:gd name="T40" fmla="*/ 1 w 254"/>
                  <a:gd name="T41" fmla="*/ 1 h 60"/>
                  <a:gd name="T42" fmla="*/ 1 w 254"/>
                  <a:gd name="T43" fmla="*/ 1 h 60"/>
                  <a:gd name="T44" fmla="*/ 1 w 254"/>
                  <a:gd name="T45" fmla="*/ 1 h 60"/>
                  <a:gd name="T46" fmla="*/ 1 w 254"/>
                  <a:gd name="T47" fmla="*/ 1 h 60"/>
                  <a:gd name="T48" fmla="*/ 1 w 254"/>
                  <a:gd name="T49" fmla="*/ 1 h 60"/>
                  <a:gd name="T50" fmla="*/ 1 w 254"/>
                  <a:gd name="T51" fmla="*/ 1 h 60"/>
                  <a:gd name="T52" fmla="*/ 1 w 254"/>
                  <a:gd name="T53" fmla="*/ 1 h 60"/>
                  <a:gd name="T54" fmla="*/ 1 w 254"/>
                  <a:gd name="T55" fmla="*/ 1 h 60"/>
                  <a:gd name="T56" fmla="*/ 1 w 254"/>
                  <a:gd name="T57" fmla="*/ 1 h 60"/>
                  <a:gd name="T58" fmla="*/ 1 w 254"/>
                  <a:gd name="T59" fmla="*/ 1 h 60"/>
                  <a:gd name="T60" fmla="*/ 1 w 254"/>
                  <a:gd name="T61" fmla="*/ 1 h 60"/>
                  <a:gd name="T62" fmla="*/ 1 w 254"/>
                  <a:gd name="T63" fmla="*/ 1 h 60"/>
                  <a:gd name="T64" fmla="*/ 1 w 254"/>
                  <a:gd name="T65" fmla="*/ 1 h 60"/>
                  <a:gd name="T66" fmla="*/ 1 w 254"/>
                  <a:gd name="T67" fmla="*/ 1 h 60"/>
                  <a:gd name="T68" fmla="*/ 1 w 254"/>
                  <a:gd name="T69" fmla="*/ 1 h 60"/>
                  <a:gd name="T70" fmla="*/ 1 w 254"/>
                  <a:gd name="T71" fmla="*/ 1 h 60"/>
                  <a:gd name="T72" fmla="*/ 1 w 254"/>
                  <a:gd name="T73" fmla="*/ 1 h 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4" h="60">
                    <a:moveTo>
                      <a:pt x="1" y="11"/>
                    </a:moveTo>
                    <a:lnTo>
                      <a:pt x="0" y="9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18" y="14"/>
                    </a:lnTo>
                    <a:lnTo>
                      <a:pt x="34" y="25"/>
                    </a:lnTo>
                    <a:lnTo>
                      <a:pt x="51" y="34"/>
                    </a:lnTo>
                    <a:lnTo>
                      <a:pt x="69" y="41"/>
                    </a:lnTo>
                    <a:lnTo>
                      <a:pt x="86" y="47"/>
                    </a:lnTo>
                    <a:lnTo>
                      <a:pt x="103" y="50"/>
                    </a:lnTo>
                    <a:lnTo>
                      <a:pt x="121" y="51"/>
                    </a:lnTo>
                    <a:lnTo>
                      <a:pt x="138" y="52"/>
                    </a:lnTo>
                    <a:lnTo>
                      <a:pt x="154" y="52"/>
                    </a:lnTo>
                    <a:lnTo>
                      <a:pt x="171" y="51"/>
                    </a:lnTo>
                    <a:lnTo>
                      <a:pt x="187" y="49"/>
                    </a:lnTo>
                    <a:lnTo>
                      <a:pt x="202" y="47"/>
                    </a:lnTo>
                    <a:lnTo>
                      <a:pt x="216" y="44"/>
                    </a:lnTo>
                    <a:lnTo>
                      <a:pt x="230" y="42"/>
                    </a:lnTo>
                    <a:lnTo>
                      <a:pt x="243" y="39"/>
                    </a:lnTo>
                    <a:lnTo>
                      <a:pt x="254" y="36"/>
                    </a:lnTo>
                    <a:lnTo>
                      <a:pt x="246" y="42"/>
                    </a:lnTo>
                    <a:lnTo>
                      <a:pt x="236" y="47"/>
                    </a:lnTo>
                    <a:lnTo>
                      <a:pt x="222" y="51"/>
                    </a:lnTo>
                    <a:lnTo>
                      <a:pt x="207" y="55"/>
                    </a:lnTo>
                    <a:lnTo>
                      <a:pt x="190" y="58"/>
                    </a:lnTo>
                    <a:lnTo>
                      <a:pt x="171" y="59"/>
                    </a:lnTo>
                    <a:lnTo>
                      <a:pt x="152" y="60"/>
                    </a:lnTo>
                    <a:lnTo>
                      <a:pt x="132" y="59"/>
                    </a:lnTo>
                    <a:lnTo>
                      <a:pt x="112" y="58"/>
                    </a:lnTo>
                    <a:lnTo>
                      <a:pt x="93" y="56"/>
                    </a:lnTo>
                    <a:lnTo>
                      <a:pt x="73" y="52"/>
                    </a:lnTo>
                    <a:lnTo>
                      <a:pt x="55" y="47"/>
                    </a:lnTo>
                    <a:lnTo>
                      <a:pt x="39" y="40"/>
                    </a:lnTo>
                    <a:lnTo>
                      <a:pt x="24" y="32"/>
                    </a:lnTo>
                    <a:lnTo>
                      <a:pt x="11" y="22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382"/>
              <p:cNvSpPr>
                <a:spLocks/>
              </p:cNvSpPr>
              <p:nvPr/>
            </p:nvSpPr>
            <p:spPr bwMode="auto">
              <a:xfrm>
                <a:off x="4169" y="2285"/>
                <a:ext cx="15" cy="25"/>
              </a:xfrm>
              <a:custGeom>
                <a:avLst/>
                <a:gdLst>
                  <a:gd name="T0" fmla="*/ 0 w 31"/>
                  <a:gd name="T1" fmla="*/ 0 h 52"/>
                  <a:gd name="T2" fmla="*/ 0 w 31"/>
                  <a:gd name="T3" fmla="*/ 0 h 52"/>
                  <a:gd name="T4" fmla="*/ 0 w 31"/>
                  <a:gd name="T5" fmla="*/ 0 h 52"/>
                  <a:gd name="T6" fmla="*/ 0 w 31"/>
                  <a:gd name="T7" fmla="*/ 0 h 52"/>
                  <a:gd name="T8" fmla="*/ 0 w 31"/>
                  <a:gd name="T9" fmla="*/ 0 h 52"/>
                  <a:gd name="T10" fmla="*/ 0 w 31"/>
                  <a:gd name="T11" fmla="*/ 0 h 52"/>
                  <a:gd name="T12" fmla="*/ 0 w 31"/>
                  <a:gd name="T13" fmla="*/ 0 h 52"/>
                  <a:gd name="T14" fmla="*/ 0 w 31"/>
                  <a:gd name="T15" fmla="*/ 0 h 52"/>
                  <a:gd name="T16" fmla="*/ 0 w 31"/>
                  <a:gd name="T17" fmla="*/ 0 h 52"/>
                  <a:gd name="T18" fmla="*/ 0 w 31"/>
                  <a:gd name="T19" fmla="*/ 0 h 52"/>
                  <a:gd name="T20" fmla="*/ 0 w 31"/>
                  <a:gd name="T21" fmla="*/ 0 h 52"/>
                  <a:gd name="T22" fmla="*/ 0 w 31"/>
                  <a:gd name="T23" fmla="*/ 0 h 52"/>
                  <a:gd name="T24" fmla="*/ 0 w 31"/>
                  <a:gd name="T25" fmla="*/ 0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52">
                    <a:moveTo>
                      <a:pt x="0" y="52"/>
                    </a:moveTo>
                    <a:lnTo>
                      <a:pt x="6" y="47"/>
                    </a:lnTo>
                    <a:lnTo>
                      <a:pt x="12" y="40"/>
                    </a:lnTo>
                    <a:lnTo>
                      <a:pt x="18" y="32"/>
                    </a:lnTo>
                    <a:lnTo>
                      <a:pt x="24" y="23"/>
                    </a:lnTo>
                    <a:lnTo>
                      <a:pt x="27" y="15"/>
                    </a:lnTo>
                    <a:lnTo>
                      <a:pt x="30" y="8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4" y="5"/>
                    </a:lnTo>
                    <a:lnTo>
                      <a:pt x="18" y="18"/>
                    </a:lnTo>
                    <a:lnTo>
                      <a:pt x="10" y="3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383"/>
              <p:cNvSpPr>
                <a:spLocks/>
              </p:cNvSpPr>
              <p:nvPr/>
            </p:nvSpPr>
            <p:spPr bwMode="auto">
              <a:xfrm>
                <a:off x="4157" y="2281"/>
                <a:ext cx="23" cy="32"/>
              </a:xfrm>
              <a:custGeom>
                <a:avLst/>
                <a:gdLst>
                  <a:gd name="T0" fmla="*/ 1 w 46"/>
                  <a:gd name="T1" fmla="*/ 0 h 64"/>
                  <a:gd name="T2" fmla="*/ 1 w 46"/>
                  <a:gd name="T3" fmla="*/ 1 h 64"/>
                  <a:gd name="T4" fmla="*/ 1 w 46"/>
                  <a:gd name="T5" fmla="*/ 1 h 64"/>
                  <a:gd name="T6" fmla="*/ 1 w 46"/>
                  <a:gd name="T7" fmla="*/ 1 h 64"/>
                  <a:gd name="T8" fmla="*/ 1 w 46"/>
                  <a:gd name="T9" fmla="*/ 1 h 64"/>
                  <a:gd name="T10" fmla="*/ 1 w 46"/>
                  <a:gd name="T11" fmla="*/ 1 h 64"/>
                  <a:gd name="T12" fmla="*/ 1 w 46"/>
                  <a:gd name="T13" fmla="*/ 1 h 64"/>
                  <a:gd name="T14" fmla="*/ 1 w 46"/>
                  <a:gd name="T15" fmla="*/ 1 h 64"/>
                  <a:gd name="T16" fmla="*/ 0 w 46"/>
                  <a:gd name="T17" fmla="*/ 1 h 64"/>
                  <a:gd name="T18" fmla="*/ 1 w 46"/>
                  <a:gd name="T19" fmla="*/ 1 h 64"/>
                  <a:gd name="T20" fmla="*/ 1 w 46"/>
                  <a:gd name="T21" fmla="*/ 1 h 64"/>
                  <a:gd name="T22" fmla="*/ 1 w 46"/>
                  <a:gd name="T23" fmla="*/ 1 h 64"/>
                  <a:gd name="T24" fmla="*/ 1 w 46"/>
                  <a:gd name="T25" fmla="*/ 1 h 64"/>
                  <a:gd name="T26" fmla="*/ 1 w 46"/>
                  <a:gd name="T27" fmla="*/ 1 h 64"/>
                  <a:gd name="T28" fmla="*/ 1 w 46"/>
                  <a:gd name="T29" fmla="*/ 1 h 64"/>
                  <a:gd name="T30" fmla="*/ 1 w 46"/>
                  <a:gd name="T31" fmla="*/ 1 h 64"/>
                  <a:gd name="T32" fmla="*/ 1 w 4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64">
                    <a:moveTo>
                      <a:pt x="46" y="0"/>
                    </a:moveTo>
                    <a:lnTo>
                      <a:pt x="46" y="4"/>
                    </a:lnTo>
                    <a:lnTo>
                      <a:pt x="45" y="9"/>
                    </a:lnTo>
                    <a:lnTo>
                      <a:pt x="40" y="19"/>
                    </a:lnTo>
                    <a:lnTo>
                      <a:pt x="34" y="29"/>
                    </a:lnTo>
                    <a:lnTo>
                      <a:pt x="27" y="40"/>
                    </a:lnTo>
                    <a:lnTo>
                      <a:pt x="19" y="50"/>
                    </a:lnTo>
                    <a:lnTo>
                      <a:pt x="9" y="58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7"/>
                    </a:lnTo>
                    <a:lnTo>
                      <a:pt x="18" y="37"/>
                    </a:lnTo>
                    <a:lnTo>
                      <a:pt x="25" y="25"/>
                    </a:lnTo>
                    <a:lnTo>
                      <a:pt x="32" y="15"/>
                    </a:lnTo>
                    <a:lnTo>
                      <a:pt x="38" y="7"/>
                    </a:lnTo>
                    <a:lnTo>
                      <a:pt x="42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384"/>
              <p:cNvSpPr>
                <a:spLocks/>
              </p:cNvSpPr>
              <p:nvPr/>
            </p:nvSpPr>
            <p:spPr bwMode="auto">
              <a:xfrm>
                <a:off x="4134" y="2278"/>
                <a:ext cx="30" cy="37"/>
              </a:xfrm>
              <a:custGeom>
                <a:avLst/>
                <a:gdLst>
                  <a:gd name="T0" fmla="*/ 1 w 59"/>
                  <a:gd name="T1" fmla="*/ 0 h 74"/>
                  <a:gd name="T2" fmla="*/ 1 w 59"/>
                  <a:gd name="T3" fmla="*/ 1 h 74"/>
                  <a:gd name="T4" fmla="*/ 1 w 59"/>
                  <a:gd name="T5" fmla="*/ 1 h 74"/>
                  <a:gd name="T6" fmla="*/ 1 w 59"/>
                  <a:gd name="T7" fmla="*/ 1 h 74"/>
                  <a:gd name="T8" fmla="*/ 1 w 59"/>
                  <a:gd name="T9" fmla="*/ 1 h 74"/>
                  <a:gd name="T10" fmla="*/ 1 w 59"/>
                  <a:gd name="T11" fmla="*/ 1 h 74"/>
                  <a:gd name="T12" fmla="*/ 1 w 59"/>
                  <a:gd name="T13" fmla="*/ 1 h 74"/>
                  <a:gd name="T14" fmla="*/ 1 w 59"/>
                  <a:gd name="T15" fmla="*/ 1 h 74"/>
                  <a:gd name="T16" fmla="*/ 0 w 59"/>
                  <a:gd name="T17" fmla="*/ 1 h 74"/>
                  <a:gd name="T18" fmla="*/ 1 w 59"/>
                  <a:gd name="T19" fmla="*/ 1 h 74"/>
                  <a:gd name="T20" fmla="*/ 1 w 59"/>
                  <a:gd name="T21" fmla="*/ 1 h 74"/>
                  <a:gd name="T22" fmla="*/ 1 w 59"/>
                  <a:gd name="T23" fmla="*/ 1 h 74"/>
                  <a:gd name="T24" fmla="*/ 1 w 59"/>
                  <a:gd name="T25" fmla="*/ 1 h 74"/>
                  <a:gd name="T26" fmla="*/ 1 w 59"/>
                  <a:gd name="T27" fmla="*/ 1 h 74"/>
                  <a:gd name="T28" fmla="*/ 1 w 59"/>
                  <a:gd name="T29" fmla="*/ 1 h 74"/>
                  <a:gd name="T30" fmla="*/ 1 w 59"/>
                  <a:gd name="T31" fmla="*/ 1 h 74"/>
                  <a:gd name="T32" fmla="*/ 1 w 59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74">
                    <a:moveTo>
                      <a:pt x="58" y="0"/>
                    </a:moveTo>
                    <a:lnTo>
                      <a:pt x="59" y="4"/>
                    </a:lnTo>
                    <a:lnTo>
                      <a:pt x="56" y="12"/>
                    </a:lnTo>
                    <a:lnTo>
                      <a:pt x="50" y="22"/>
                    </a:lnTo>
                    <a:lnTo>
                      <a:pt x="41" y="35"/>
                    </a:lnTo>
                    <a:lnTo>
                      <a:pt x="32" y="48"/>
                    </a:lnTo>
                    <a:lnTo>
                      <a:pt x="20" y="59"/>
                    </a:lnTo>
                    <a:lnTo>
                      <a:pt x="10" y="68"/>
                    </a:lnTo>
                    <a:lnTo>
                      <a:pt x="0" y="74"/>
                    </a:lnTo>
                    <a:lnTo>
                      <a:pt x="4" y="68"/>
                    </a:lnTo>
                    <a:lnTo>
                      <a:pt x="11" y="58"/>
                    </a:lnTo>
                    <a:lnTo>
                      <a:pt x="19" y="46"/>
                    </a:lnTo>
                    <a:lnTo>
                      <a:pt x="30" y="33"/>
                    </a:lnTo>
                    <a:lnTo>
                      <a:pt x="39" y="20"/>
                    </a:lnTo>
                    <a:lnTo>
                      <a:pt x="47" y="8"/>
                    </a:lnTo>
                    <a:lnTo>
                      <a:pt x="54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385"/>
              <p:cNvSpPr>
                <a:spLocks/>
              </p:cNvSpPr>
              <p:nvPr/>
            </p:nvSpPr>
            <p:spPr bwMode="auto">
              <a:xfrm>
                <a:off x="4111" y="2274"/>
                <a:ext cx="27" cy="40"/>
              </a:xfrm>
              <a:custGeom>
                <a:avLst/>
                <a:gdLst>
                  <a:gd name="T0" fmla="*/ 1 w 54"/>
                  <a:gd name="T1" fmla="*/ 0 h 81"/>
                  <a:gd name="T2" fmla="*/ 1 w 54"/>
                  <a:gd name="T3" fmla="*/ 0 h 81"/>
                  <a:gd name="T4" fmla="*/ 1 w 54"/>
                  <a:gd name="T5" fmla="*/ 0 h 81"/>
                  <a:gd name="T6" fmla="*/ 1 w 54"/>
                  <a:gd name="T7" fmla="*/ 0 h 81"/>
                  <a:gd name="T8" fmla="*/ 1 w 54"/>
                  <a:gd name="T9" fmla="*/ 0 h 81"/>
                  <a:gd name="T10" fmla="*/ 1 w 54"/>
                  <a:gd name="T11" fmla="*/ 0 h 81"/>
                  <a:gd name="T12" fmla="*/ 1 w 54"/>
                  <a:gd name="T13" fmla="*/ 0 h 81"/>
                  <a:gd name="T14" fmla="*/ 1 w 54"/>
                  <a:gd name="T15" fmla="*/ 0 h 81"/>
                  <a:gd name="T16" fmla="*/ 0 w 54"/>
                  <a:gd name="T17" fmla="*/ 0 h 81"/>
                  <a:gd name="T18" fmla="*/ 1 w 54"/>
                  <a:gd name="T19" fmla="*/ 0 h 81"/>
                  <a:gd name="T20" fmla="*/ 1 w 54"/>
                  <a:gd name="T21" fmla="*/ 0 h 81"/>
                  <a:gd name="T22" fmla="*/ 1 w 54"/>
                  <a:gd name="T23" fmla="*/ 0 h 81"/>
                  <a:gd name="T24" fmla="*/ 1 w 54"/>
                  <a:gd name="T25" fmla="*/ 0 h 81"/>
                  <a:gd name="T26" fmla="*/ 1 w 54"/>
                  <a:gd name="T27" fmla="*/ 0 h 81"/>
                  <a:gd name="T28" fmla="*/ 1 w 54"/>
                  <a:gd name="T29" fmla="*/ 0 h 81"/>
                  <a:gd name="T30" fmla="*/ 1 w 54"/>
                  <a:gd name="T31" fmla="*/ 0 h 81"/>
                  <a:gd name="T32" fmla="*/ 1 w 54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81">
                    <a:moveTo>
                      <a:pt x="52" y="0"/>
                    </a:moveTo>
                    <a:lnTo>
                      <a:pt x="54" y="5"/>
                    </a:lnTo>
                    <a:lnTo>
                      <a:pt x="51" y="14"/>
                    </a:lnTo>
                    <a:lnTo>
                      <a:pt x="46" y="25"/>
                    </a:lnTo>
                    <a:lnTo>
                      <a:pt x="38" y="39"/>
                    </a:lnTo>
                    <a:lnTo>
                      <a:pt x="28" y="53"/>
                    </a:lnTo>
                    <a:lnTo>
                      <a:pt x="19" y="66"/>
                    </a:lnTo>
                    <a:lnTo>
                      <a:pt x="9" y="75"/>
                    </a:lnTo>
                    <a:lnTo>
                      <a:pt x="0" y="81"/>
                    </a:lnTo>
                    <a:lnTo>
                      <a:pt x="3" y="75"/>
                    </a:lnTo>
                    <a:lnTo>
                      <a:pt x="9" y="64"/>
                    </a:lnTo>
                    <a:lnTo>
                      <a:pt x="17" y="51"/>
                    </a:lnTo>
                    <a:lnTo>
                      <a:pt x="25" y="36"/>
                    </a:lnTo>
                    <a:lnTo>
                      <a:pt x="34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386"/>
              <p:cNvSpPr>
                <a:spLocks/>
              </p:cNvSpPr>
              <p:nvPr/>
            </p:nvSpPr>
            <p:spPr bwMode="auto">
              <a:xfrm>
                <a:off x="4102" y="2274"/>
                <a:ext cx="23" cy="36"/>
              </a:xfrm>
              <a:custGeom>
                <a:avLst/>
                <a:gdLst>
                  <a:gd name="T0" fmla="*/ 1 w 46"/>
                  <a:gd name="T1" fmla="*/ 0 h 73"/>
                  <a:gd name="T2" fmla="*/ 1 w 46"/>
                  <a:gd name="T3" fmla="*/ 0 h 73"/>
                  <a:gd name="T4" fmla="*/ 1 w 46"/>
                  <a:gd name="T5" fmla="*/ 0 h 73"/>
                  <a:gd name="T6" fmla="*/ 1 w 46"/>
                  <a:gd name="T7" fmla="*/ 0 h 73"/>
                  <a:gd name="T8" fmla="*/ 1 w 46"/>
                  <a:gd name="T9" fmla="*/ 0 h 73"/>
                  <a:gd name="T10" fmla="*/ 1 w 46"/>
                  <a:gd name="T11" fmla="*/ 0 h 73"/>
                  <a:gd name="T12" fmla="*/ 1 w 46"/>
                  <a:gd name="T13" fmla="*/ 0 h 73"/>
                  <a:gd name="T14" fmla="*/ 1 w 46"/>
                  <a:gd name="T15" fmla="*/ 0 h 73"/>
                  <a:gd name="T16" fmla="*/ 0 w 46"/>
                  <a:gd name="T17" fmla="*/ 0 h 73"/>
                  <a:gd name="T18" fmla="*/ 1 w 46"/>
                  <a:gd name="T19" fmla="*/ 0 h 73"/>
                  <a:gd name="T20" fmla="*/ 1 w 46"/>
                  <a:gd name="T21" fmla="*/ 0 h 73"/>
                  <a:gd name="T22" fmla="*/ 1 w 46"/>
                  <a:gd name="T23" fmla="*/ 0 h 73"/>
                  <a:gd name="T24" fmla="*/ 1 w 46"/>
                  <a:gd name="T25" fmla="*/ 0 h 73"/>
                  <a:gd name="T26" fmla="*/ 1 w 46"/>
                  <a:gd name="T27" fmla="*/ 0 h 73"/>
                  <a:gd name="T28" fmla="*/ 1 w 46"/>
                  <a:gd name="T29" fmla="*/ 0 h 73"/>
                  <a:gd name="T30" fmla="*/ 1 w 46"/>
                  <a:gd name="T31" fmla="*/ 0 h 73"/>
                  <a:gd name="T32" fmla="*/ 1 w 46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73">
                    <a:moveTo>
                      <a:pt x="46" y="0"/>
                    </a:moveTo>
                    <a:lnTo>
                      <a:pt x="46" y="4"/>
                    </a:lnTo>
                    <a:lnTo>
                      <a:pt x="44" y="12"/>
                    </a:lnTo>
                    <a:lnTo>
                      <a:pt x="38" y="22"/>
                    </a:lnTo>
                    <a:lnTo>
                      <a:pt x="32" y="35"/>
                    </a:lnTo>
                    <a:lnTo>
                      <a:pt x="24" y="49"/>
                    </a:lnTo>
                    <a:lnTo>
                      <a:pt x="15" y="60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4" y="66"/>
                    </a:lnTo>
                    <a:lnTo>
                      <a:pt x="9" y="55"/>
                    </a:lnTo>
                    <a:lnTo>
                      <a:pt x="15" y="43"/>
                    </a:lnTo>
                    <a:lnTo>
                      <a:pt x="22" y="29"/>
                    </a:lnTo>
                    <a:lnTo>
                      <a:pt x="29" y="17"/>
                    </a:lnTo>
                    <a:lnTo>
                      <a:pt x="36" y="7"/>
                    </a:lnTo>
                    <a:lnTo>
                      <a:pt x="42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387"/>
              <p:cNvSpPr>
                <a:spLocks/>
              </p:cNvSpPr>
              <p:nvPr/>
            </p:nvSpPr>
            <p:spPr bwMode="auto">
              <a:xfrm>
                <a:off x="4083" y="2275"/>
                <a:ext cx="20" cy="31"/>
              </a:xfrm>
              <a:custGeom>
                <a:avLst/>
                <a:gdLst>
                  <a:gd name="T0" fmla="*/ 1 w 39"/>
                  <a:gd name="T1" fmla="*/ 0 h 61"/>
                  <a:gd name="T2" fmla="*/ 1 w 39"/>
                  <a:gd name="T3" fmla="*/ 1 h 61"/>
                  <a:gd name="T4" fmla="*/ 1 w 39"/>
                  <a:gd name="T5" fmla="*/ 1 h 61"/>
                  <a:gd name="T6" fmla="*/ 1 w 39"/>
                  <a:gd name="T7" fmla="*/ 1 h 61"/>
                  <a:gd name="T8" fmla="*/ 1 w 39"/>
                  <a:gd name="T9" fmla="*/ 1 h 61"/>
                  <a:gd name="T10" fmla="*/ 1 w 39"/>
                  <a:gd name="T11" fmla="*/ 1 h 61"/>
                  <a:gd name="T12" fmla="*/ 1 w 39"/>
                  <a:gd name="T13" fmla="*/ 1 h 61"/>
                  <a:gd name="T14" fmla="*/ 1 w 39"/>
                  <a:gd name="T15" fmla="*/ 1 h 61"/>
                  <a:gd name="T16" fmla="*/ 0 w 39"/>
                  <a:gd name="T17" fmla="*/ 1 h 61"/>
                  <a:gd name="T18" fmla="*/ 1 w 39"/>
                  <a:gd name="T19" fmla="*/ 1 h 61"/>
                  <a:gd name="T20" fmla="*/ 1 w 39"/>
                  <a:gd name="T21" fmla="*/ 1 h 61"/>
                  <a:gd name="T22" fmla="*/ 1 w 39"/>
                  <a:gd name="T23" fmla="*/ 1 h 61"/>
                  <a:gd name="T24" fmla="*/ 1 w 39"/>
                  <a:gd name="T25" fmla="*/ 1 h 61"/>
                  <a:gd name="T26" fmla="*/ 1 w 39"/>
                  <a:gd name="T27" fmla="*/ 1 h 61"/>
                  <a:gd name="T28" fmla="*/ 1 w 39"/>
                  <a:gd name="T29" fmla="*/ 1 h 61"/>
                  <a:gd name="T30" fmla="*/ 1 w 39"/>
                  <a:gd name="T31" fmla="*/ 1 h 61"/>
                  <a:gd name="T32" fmla="*/ 1 w 39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1">
                    <a:moveTo>
                      <a:pt x="38" y="0"/>
                    </a:moveTo>
                    <a:lnTo>
                      <a:pt x="39" y="3"/>
                    </a:lnTo>
                    <a:lnTo>
                      <a:pt x="38" y="10"/>
                    </a:lnTo>
                    <a:lnTo>
                      <a:pt x="36" y="19"/>
                    </a:lnTo>
                    <a:lnTo>
                      <a:pt x="31" y="28"/>
                    </a:lnTo>
                    <a:lnTo>
                      <a:pt x="26" y="39"/>
                    </a:lnTo>
                    <a:lnTo>
                      <a:pt x="18" y="48"/>
                    </a:lnTo>
                    <a:lnTo>
                      <a:pt x="9" y="56"/>
                    </a:lnTo>
                    <a:lnTo>
                      <a:pt x="0" y="61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5" y="35"/>
                    </a:lnTo>
                    <a:lnTo>
                      <a:pt x="21" y="25"/>
                    </a:lnTo>
                    <a:lnTo>
                      <a:pt x="26" y="15"/>
                    </a:lnTo>
                    <a:lnTo>
                      <a:pt x="31" y="6"/>
                    </a:lnTo>
                    <a:lnTo>
                      <a:pt x="35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388"/>
              <p:cNvSpPr>
                <a:spLocks/>
              </p:cNvSpPr>
              <p:nvPr/>
            </p:nvSpPr>
            <p:spPr bwMode="auto">
              <a:xfrm>
                <a:off x="4067" y="2272"/>
                <a:ext cx="5" cy="18"/>
              </a:xfrm>
              <a:custGeom>
                <a:avLst/>
                <a:gdLst>
                  <a:gd name="T0" fmla="*/ 1 w 10"/>
                  <a:gd name="T1" fmla="*/ 0 h 35"/>
                  <a:gd name="T2" fmla="*/ 1 w 10"/>
                  <a:gd name="T3" fmla="*/ 1 h 35"/>
                  <a:gd name="T4" fmla="*/ 1 w 10"/>
                  <a:gd name="T5" fmla="*/ 1 h 35"/>
                  <a:gd name="T6" fmla="*/ 1 w 10"/>
                  <a:gd name="T7" fmla="*/ 1 h 35"/>
                  <a:gd name="T8" fmla="*/ 0 w 10"/>
                  <a:gd name="T9" fmla="*/ 1 h 35"/>
                  <a:gd name="T10" fmla="*/ 1 w 10"/>
                  <a:gd name="T11" fmla="*/ 1 h 35"/>
                  <a:gd name="T12" fmla="*/ 1 w 10"/>
                  <a:gd name="T13" fmla="*/ 1 h 35"/>
                  <a:gd name="T14" fmla="*/ 1 w 10"/>
                  <a:gd name="T15" fmla="*/ 1 h 35"/>
                  <a:gd name="T16" fmla="*/ 1 w 10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35">
                    <a:moveTo>
                      <a:pt x="6" y="0"/>
                    </a:moveTo>
                    <a:lnTo>
                      <a:pt x="9" y="5"/>
                    </a:lnTo>
                    <a:lnTo>
                      <a:pt x="10" y="17"/>
                    </a:lnTo>
                    <a:lnTo>
                      <a:pt x="7" y="28"/>
                    </a:lnTo>
                    <a:lnTo>
                      <a:pt x="0" y="35"/>
                    </a:lnTo>
                    <a:lnTo>
                      <a:pt x="3" y="25"/>
                    </a:lnTo>
                    <a:lnTo>
                      <a:pt x="3" y="1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389"/>
              <p:cNvSpPr>
                <a:spLocks/>
              </p:cNvSpPr>
              <p:nvPr/>
            </p:nvSpPr>
            <p:spPr bwMode="auto">
              <a:xfrm>
                <a:off x="4144" y="2280"/>
                <a:ext cx="27" cy="34"/>
              </a:xfrm>
              <a:custGeom>
                <a:avLst/>
                <a:gdLst>
                  <a:gd name="T0" fmla="*/ 1 w 53"/>
                  <a:gd name="T1" fmla="*/ 0 h 68"/>
                  <a:gd name="T2" fmla="*/ 1 w 53"/>
                  <a:gd name="T3" fmla="*/ 1 h 68"/>
                  <a:gd name="T4" fmla="*/ 1 w 53"/>
                  <a:gd name="T5" fmla="*/ 1 h 68"/>
                  <a:gd name="T6" fmla="*/ 1 w 53"/>
                  <a:gd name="T7" fmla="*/ 1 h 68"/>
                  <a:gd name="T8" fmla="*/ 1 w 53"/>
                  <a:gd name="T9" fmla="*/ 1 h 68"/>
                  <a:gd name="T10" fmla="*/ 1 w 53"/>
                  <a:gd name="T11" fmla="*/ 1 h 68"/>
                  <a:gd name="T12" fmla="*/ 1 w 53"/>
                  <a:gd name="T13" fmla="*/ 1 h 68"/>
                  <a:gd name="T14" fmla="*/ 1 w 53"/>
                  <a:gd name="T15" fmla="*/ 1 h 68"/>
                  <a:gd name="T16" fmla="*/ 0 w 53"/>
                  <a:gd name="T17" fmla="*/ 1 h 68"/>
                  <a:gd name="T18" fmla="*/ 1 w 53"/>
                  <a:gd name="T19" fmla="*/ 1 h 68"/>
                  <a:gd name="T20" fmla="*/ 1 w 53"/>
                  <a:gd name="T21" fmla="*/ 1 h 68"/>
                  <a:gd name="T22" fmla="*/ 1 w 53"/>
                  <a:gd name="T23" fmla="*/ 1 h 68"/>
                  <a:gd name="T24" fmla="*/ 1 w 53"/>
                  <a:gd name="T25" fmla="*/ 1 h 68"/>
                  <a:gd name="T26" fmla="*/ 1 w 53"/>
                  <a:gd name="T27" fmla="*/ 1 h 68"/>
                  <a:gd name="T28" fmla="*/ 1 w 53"/>
                  <a:gd name="T29" fmla="*/ 1 h 68"/>
                  <a:gd name="T30" fmla="*/ 1 w 53"/>
                  <a:gd name="T31" fmla="*/ 1 h 68"/>
                  <a:gd name="T32" fmla="*/ 1 w 5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68">
                    <a:moveTo>
                      <a:pt x="52" y="0"/>
                    </a:moveTo>
                    <a:lnTo>
                      <a:pt x="53" y="3"/>
                    </a:lnTo>
                    <a:lnTo>
                      <a:pt x="51" y="11"/>
                    </a:lnTo>
                    <a:lnTo>
                      <a:pt x="46" y="21"/>
                    </a:lnTo>
                    <a:lnTo>
                      <a:pt x="39" y="32"/>
                    </a:lnTo>
                    <a:lnTo>
                      <a:pt x="30" y="43"/>
                    </a:lnTo>
                    <a:lnTo>
                      <a:pt x="21" y="54"/>
                    </a:lnTo>
                    <a:lnTo>
                      <a:pt x="11" y="62"/>
                    </a:lnTo>
                    <a:lnTo>
                      <a:pt x="0" y="68"/>
                    </a:lnTo>
                    <a:lnTo>
                      <a:pt x="5" y="62"/>
                    </a:lnTo>
                    <a:lnTo>
                      <a:pt x="11" y="53"/>
                    </a:lnTo>
                    <a:lnTo>
                      <a:pt x="18" y="41"/>
                    </a:lnTo>
                    <a:lnTo>
                      <a:pt x="27" y="30"/>
                    </a:lnTo>
                    <a:lnTo>
                      <a:pt x="35" y="18"/>
                    </a:lnTo>
                    <a:lnTo>
                      <a:pt x="42" y="8"/>
                    </a:lnTo>
                    <a:lnTo>
                      <a:pt x="48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390"/>
              <p:cNvSpPr>
                <a:spLocks/>
              </p:cNvSpPr>
              <p:nvPr/>
            </p:nvSpPr>
            <p:spPr bwMode="auto">
              <a:xfrm>
                <a:off x="4123" y="2276"/>
                <a:ext cx="26" cy="39"/>
              </a:xfrm>
              <a:custGeom>
                <a:avLst/>
                <a:gdLst>
                  <a:gd name="T0" fmla="*/ 1 w 52"/>
                  <a:gd name="T1" fmla="*/ 0 h 78"/>
                  <a:gd name="T2" fmla="*/ 1 w 52"/>
                  <a:gd name="T3" fmla="*/ 1 h 78"/>
                  <a:gd name="T4" fmla="*/ 1 w 52"/>
                  <a:gd name="T5" fmla="*/ 1 h 78"/>
                  <a:gd name="T6" fmla="*/ 1 w 52"/>
                  <a:gd name="T7" fmla="*/ 1 h 78"/>
                  <a:gd name="T8" fmla="*/ 1 w 52"/>
                  <a:gd name="T9" fmla="*/ 1 h 78"/>
                  <a:gd name="T10" fmla="*/ 1 w 52"/>
                  <a:gd name="T11" fmla="*/ 1 h 78"/>
                  <a:gd name="T12" fmla="*/ 1 w 52"/>
                  <a:gd name="T13" fmla="*/ 1 h 78"/>
                  <a:gd name="T14" fmla="*/ 1 w 52"/>
                  <a:gd name="T15" fmla="*/ 1 h 78"/>
                  <a:gd name="T16" fmla="*/ 0 w 52"/>
                  <a:gd name="T17" fmla="*/ 1 h 78"/>
                  <a:gd name="T18" fmla="*/ 1 w 52"/>
                  <a:gd name="T19" fmla="*/ 1 h 78"/>
                  <a:gd name="T20" fmla="*/ 1 w 52"/>
                  <a:gd name="T21" fmla="*/ 1 h 78"/>
                  <a:gd name="T22" fmla="*/ 1 w 52"/>
                  <a:gd name="T23" fmla="*/ 1 h 78"/>
                  <a:gd name="T24" fmla="*/ 1 w 52"/>
                  <a:gd name="T25" fmla="*/ 1 h 78"/>
                  <a:gd name="T26" fmla="*/ 1 w 52"/>
                  <a:gd name="T27" fmla="*/ 1 h 78"/>
                  <a:gd name="T28" fmla="*/ 1 w 52"/>
                  <a:gd name="T29" fmla="*/ 1 h 78"/>
                  <a:gd name="T30" fmla="*/ 1 w 52"/>
                  <a:gd name="T31" fmla="*/ 1 h 78"/>
                  <a:gd name="T32" fmla="*/ 1 w 52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78">
                    <a:moveTo>
                      <a:pt x="50" y="0"/>
                    </a:moveTo>
                    <a:lnTo>
                      <a:pt x="52" y="4"/>
                    </a:lnTo>
                    <a:lnTo>
                      <a:pt x="49" y="14"/>
                    </a:lnTo>
                    <a:lnTo>
                      <a:pt x="45" y="25"/>
                    </a:lnTo>
                    <a:lnTo>
                      <a:pt x="38" y="39"/>
                    </a:lnTo>
                    <a:lnTo>
                      <a:pt x="28" y="52"/>
                    </a:lnTo>
                    <a:lnTo>
                      <a:pt x="18" y="64"/>
                    </a:lnTo>
                    <a:lnTo>
                      <a:pt x="9" y="74"/>
                    </a:lnTo>
                    <a:lnTo>
                      <a:pt x="0" y="78"/>
                    </a:lnTo>
                    <a:lnTo>
                      <a:pt x="3" y="72"/>
                    </a:lnTo>
                    <a:lnTo>
                      <a:pt x="9" y="62"/>
                    </a:lnTo>
                    <a:lnTo>
                      <a:pt x="16" y="48"/>
                    </a:lnTo>
                    <a:lnTo>
                      <a:pt x="25" y="34"/>
                    </a:lnTo>
                    <a:lnTo>
                      <a:pt x="33" y="20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391"/>
              <p:cNvSpPr>
                <a:spLocks/>
              </p:cNvSpPr>
              <p:nvPr/>
            </p:nvSpPr>
            <p:spPr bwMode="auto">
              <a:xfrm>
                <a:off x="4092" y="2273"/>
                <a:ext cx="19" cy="37"/>
              </a:xfrm>
              <a:custGeom>
                <a:avLst/>
                <a:gdLst>
                  <a:gd name="T0" fmla="*/ 1 w 38"/>
                  <a:gd name="T1" fmla="*/ 0 h 75"/>
                  <a:gd name="T2" fmla="*/ 1 w 38"/>
                  <a:gd name="T3" fmla="*/ 0 h 75"/>
                  <a:gd name="T4" fmla="*/ 1 w 38"/>
                  <a:gd name="T5" fmla="*/ 0 h 75"/>
                  <a:gd name="T6" fmla="*/ 1 w 38"/>
                  <a:gd name="T7" fmla="*/ 0 h 75"/>
                  <a:gd name="T8" fmla="*/ 1 w 38"/>
                  <a:gd name="T9" fmla="*/ 0 h 75"/>
                  <a:gd name="T10" fmla="*/ 1 w 38"/>
                  <a:gd name="T11" fmla="*/ 0 h 75"/>
                  <a:gd name="T12" fmla="*/ 1 w 38"/>
                  <a:gd name="T13" fmla="*/ 0 h 75"/>
                  <a:gd name="T14" fmla="*/ 1 w 38"/>
                  <a:gd name="T15" fmla="*/ 0 h 75"/>
                  <a:gd name="T16" fmla="*/ 0 w 38"/>
                  <a:gd name="T17" fmla="*/ 0 h 75"/>
                  <a:gd name="T18" fmla="*/ 1 w 38"/>
                  <a:gd name="T19" fmla="*/ 0 h 75"/>
                  <a:gd name="T20" fmla="*/ 1 w 38"/>
                  <a:gd name="T21" fmla="*/ 0 h 75"/>
                  <a:gd name="T22" fmla="*/ 1 w 38"/>
                  <a:gd name="T23" fmla="*/ 0 h 75"/>
                  <a:gd name="T24" fmla="*/ 1 w 38"/>
                  <a:gd name="T25" fmla="*/ 0 h 75"/>
                  <a:gd name="T26" fmla="*/ 1 w 38"/>
                  <a:gd name="T27" fmla="*/ 0 h 75"/>
                  <a:gd name="T28" fmla="*/ 1 w 38"/>
                  <a:gd name="T29" fmla="*/ 0 h 75"/>
                  <a:gd name="T30" fmla="*/ 1 w 38"/>
                  <a:gd name="T31" fmla="*/ 0 h 75"/>
                  <a:gd name="T32" fmla="*/ 1 w 3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75">
                    <a:moveTo>
                      <a:pt x="37" y="0"/>
                    </a:moveTo>
                    <a:lnTo>
                      <a:pt x="38" y="3"/>
                    </a:lnTo>
                    <a:lnTo>
                      <a:pt x="37" y="11"/>
                    </a:lnTo>
                    <a:lnTo>
                      <a:pt x="34" y="23"/>
                    </a:lnTo>
                    <a:lnTo>
                      <a:pt x="30" y="35"/>
                    </a:lnTo>
                    <a:lnTo>
                      <a:pt x="24" y="47"/>
                    </a:lnTo>
                    <a:lnTo>
                      <a:pt x="17" y="59"/>
                    </a:lnTo>
                    <a:lnTo>
                      <a:pt x="9" y="69"/>
                    </a:lnTo>
                    <a:lnTo>
                      <a:pt x="0" y="75"/>
                    </a:lnTo>
                    <a:lnTo>
                      <a:pt x="3" y="68"/>
                    </a:lnTo>
                    <a:lnTo>
                      <a:pt x="8" y="56"/>
                    </a:lnTo>
                    <a:lnTo>
                      <a:pt x="12" y="44"/>
                    </a:lnTo>
                    <a:lnTo>
                      <a:pt x="18" y="31"/>
                    </a:lnTo>
                    <a:lnTo>
                      <a:pt x="24" y="18"/>
                    </a:lnTo>
                    <a:lnTo>
                      <a:pt x="28" y="8"/>
                    </a:lnTo>
                    <a:lnTo>
                      <a:pt x="33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392"/>
              <p:cNvSpPr>
                <a:spLocks/>
              </p:cNvSpPr>
              <p:nvPr/>
            </p:nvSpPr>
            <p:spPr bwMode="auto">
              <a:xfrm>
                <a:off x="4076" y="2274"/>
                <a:ext cx="20" cy="28"/>
              </a:xfrm>
              <a:custGeom>
                <a:avLst/>
                <a:gdLst>
                  <a:gd name="T0" fmla="*/ 0 w 41"/>
                  <a:gd name="T1" fmla="*/ 0 h 56"/>
                  <a:gd name="T2" fmla="*/ 0 w 41"/>
                  <a:gd name="T3" fmla="*/ 1 h 56"/>
                  <a:gd name="T4" fmla="*/ 0 w 41"/>
                  <a:gd name="T5" fmla="*/ 1 h 56"/>
                  <a:gd name="T6" fmla="*/ 0 w 41"/>
                  <a:gd name="T7" fmla="*/ 1 h 56"/>
                  <a:gd name="T8" fmla="*/ 0 w 41"/>
                  <a:gd name="T9" fmla="*/ 1 h 56"/>
                  <a:gd name="T10" fmla="*/ 0 w 41"/>
                  <a:gd name="T11" fmla="*/ 1 h 56"/>
                  <a:gd name="T12" fmla="*/ 0 w 41"/>
                  <a:gd name="T13" fmla="*/ 1 h 56"/>
                  <a:gd name="T14" fmla="*/ 0 w 41"/>
                  <a:gd name="T15" fmla="*/ 1 h 56"/>
                  <a:gd name="T16" fmla="*/ 0 w 41"/>
                  <a:gd name="T17" fmla="*/ 1 h 56"/>
                  <a:gd name="T18" fmla="*/ 0 w 41"/>
                  <a:gd name="T19" fmla="*/ 1 h 56"/>
                  <a:gd name="T20" fmla="*/ 0 w 41"/>
                  <a:gd name="T21" fmla="*/ 1 h 56"/>
                  <a:gd name="T22" fmla="*/ 0 w 41"/>
                  <a:gd name="T23" fmla="*/ 1 h 56"/>
                  <a:gd name="T24" fmla="*/ 0 w 41"/>
                  <a:gd name="T25" fmla="*/ 1 h 56"/>
                  <a:gd name="T26" fmla="*/ 0 w 41"/>
                  <a:gd name="T27" fmla="*/ 1 h 56"/>
                  <a:gd name="T28" fmla="*/ 0 w 41"/>
                  <a:gd name="T29" fmla="*/ 1 h 56"/>
                  <a:gd name="T30" fmla="*/ 0 w 41"/>
                  <a:gd name="T31" fmla="*/ 1 h 56"/>
                  <a:gd name="T32" fmla="*/ 0 w 41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56">
                    <a:moveTo>
                      <a:pt x="40" y="0"/>
                    </a:moveTo>
                    <a:lnTo>
                      <a:pt x="41" y="4"/>
                    </a:lnTo>
                    <a:lnTo>
                      <a:pt x="37" y="11"/>
                    </a:lnTo>
                    <a:lnTo>
                      <a:pt x="33" y="20"/>
                    </a:lnTo>
                    <a:lnTo>
                      <a:pt x="27" y="29"/>
                    </a:lnTo>
                    <a:lnTo>
                      <a:pt x="19" y="39"/>
                    </a:lnTo>
                    <a:lnTo>
                      <a:pt x="12" y="48"/>
                    </a:lnTo>
                    <a:lnTo>
                      <a:pt x="5" y="53"/>
                    </a:lnTo>
                    <a:lnTo>
                      <a:pt x="0" y="56"/>
                    </a:lnTo>
                    <a:lnTo>
                      <a:pt x="4" y="50"/>
                    </a:lnTo>
                    <a:lnTo>
                      <a:pt x="8" y="43"/>
                    </a:lnTo>
                    <a:lnTo>
                      <a:pt x="14" y="34"/>
                    </a:lnTo>
                    <a:lnTo>
                      <a:pt x="20" y="24"/>
                    </a:lnTo>
                    <a:lnTo>
                      <a:pt x="26" y="15"/>
                    </a:lnTo>
                    <a:lnTo>
                      <a:pt x="32" y="8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393"/>
              <p:cNvSpPr>
                <a:spLocks/>
              </p:cNvSpPr>
              <p:nvPr/>
            </p:nvSpPr>
            <p:spPr bwMode="auto">
              <a:xfrm>
                <a:off x="4073" y="2278"/>
                <a:ext cx="7" cy="20"/>
              </a:xfrm>
              <a:custGeom>
                <a:avLst/>
                <a:gdLst>
                  <a:gd name="T0" fmla="*/ 1 w 14"/>
                  <a:gd name="T1" fmla="*/ 0 h 41"/>
                  <a:gd name="T2" fmla="*/ 1 w 14"/>
                  <a:gd name="T3" fmla="*/ 0 h 41"/>
                  <a:gd name="T4" fmla="*/ 1 w 14"/>
                  <a:gd name="T5" fmla="*/ 0 h 41"/>
                  <a:gd name="T6" fmla="*/ 1 w 14"/>
                  <a:gd name="T7" fmla="*/ 0 h 41"/>
                  <a:gd name="T8" fmla="*/ 0 w 14"/>
                  <a:gd name="T9" fmla="*/ 0 h 41"/>
                  <a:gd name="T10" fmla="*/ 1 w 14"/>
                  <a:gd name="T11" fmla="*/ 0 h 41"/>
                  <a:gd name="T12" fmla="*/ 1 w 14"/>
                  <a:gd name="T13" fmla="*/ 0 h 41"/>
                  <a:gd name="T14" fmla="*/ 1 w 14"/>
                  <a:gd name="T15" fmla="*/ 0 h 41"/>
                  <a:gd name="T16" fmla="*/ 1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12" y="0"/>
                    </a:moveTo>
                    <a:lnTo>
                      <a:pt x="14" y="7"/>
                    </a:lnTo>
                    <a:lnTo>
                      <a:pt x="12" y="21"/>
                    </a:lnTo>
                    <a:lnTo>
                      <a:pt x="8" y="34"/>
                    </a:lnTo>
                    <a:lnTo>
                      <a:pt x="0" y="41"/>
                    </a:lnTo>
                    <a:lnTo>
                      <a:pt x="4" y="30"/>
                    </a:lnTo>
                    <a:lnTo>
                      <a:pt x="6" y="15"/>
                    </a:lnTo>
                    <a:lnTo>
                      <a:pt x="8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394"/>
              <p:cNvSpPr>
                <a:spLocks/>
              </p:cNvSpPr>
              <p:nvPr/>
            </p:nvSpPr>
            <p:spPr bwMode="auto">
              <a:xfrm>
                <a:off x="4179" y="2291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1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32">
                    <a:moveTo>
                      <a:pt x="0" y="32"/>
                    </a:moveTo>
                    <a:lnTo>
                      <a:pt x="6" y="24"/>
                    </a:lnTo>
                    <a:lnTo>
                      <a:pt x="14" y="11"/>
                    </a:lnTo>
                    <a:lnTo>
                      <a:pt x="23" y="1"/>
                    </a:lnTo>
                    <a:lnTo>
                      <a:pt x="31" y="0"/>
                    </a:lnTo>
                    <a:lnTo>
                      <a:pt x="33" y="3"/>
                    </a:lnTo>
                    <a:lnTo>
                      <a:pt x="31" y="8"/>
                    </a:lnTo>
                    <a:lnTo>
                      <a:pt x="27" y="13"/>
                    </a:lnTo>
                    <a:lnTo>
                      <a:pt x="21" y="17"/>
                    </a:lnTo>
                    <a:lnTo>
                      <a:pt x="15" y="22"/>
                    </a:lnTo>
                    <a:lnTo>
                      <a:pt x="10" y="25"/>
                    </a:lnTo>
                    <a:lnTo>
                      <a:pt x="4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395"/>
              <p:cNvSpPr>
                <a:spLocks/>
              </p:cNvSpPr>
              <p:nvPr/>
            </p:nvSpPr>
            <p:spPr bwMode="auto">
              <a:xfrm>
                <a:off x="4182" y="2302"/>
                <a:ext cx="21" cy="5"/>
              </a:xfrm>
              <a:custGeom>
                <a:avLst/>
                <a:gdLst>
                  <a:gd name="T0" fmla="*/ 0 w 42"/>
                  <a:gd name="T1" fmla="*/ 1 h 9"/>
                  <a:gd name="T2" fmla="*/ 1 w 42"/>
                  <a:gd name="T3" fmla="*/ 1 h 9"/>
                  <a:gd name="T4" fmla="*/ 1 w 42"/>
                  <a:gd name="T5" fmla="*/ 1 h 9"/>
                  <a:gd name="T6" fmla="*/ 1 w 42"/>
                  <a:gd name="T7" fmla="*/ 1 h 9"/>
                  <a:gd name="T8" fmla="*/ 1 w 42"/>
                  <a:gd name="T9" fmla="*/ 1 h 9"/>
                  <a:gd name="T10" fmla="*/ 1 w 42"/>
                  <a:gd name="T11" fmla="*/ 1 h 9"/>
                  <a:gd name="T12" fmla="*/ 1 w 42"/>
                  <a:gd name="T13" fmla="*/ 1 h 9"/>
                  <a:gd name="T14" fmla="*/ 1 w 42"/>
                  <a:gd name="T15" fmla="*/ 1 h 9"/>
                  <a:gd name="T16" fmla="*/ 1 w 42"/>
                  <a:gd name="T17" fmla="*/ 1 h 9"/>
                  <a:gd name="T18" fmla="*/ 1 w 42"/>
                  <a:gd name="T19" fmla="*/ 1 h 9"/>
                  <a:gd name="T20" fmla="*/ 1 w 42"/>
                  <a:gd name="T21" fmla="*/ 0 h 9"/>
                  <a:gd name="T22" fmla="*/ 1 w 42"/>
                  <a:gd name="T23" fmla="*/ 0 h 9"/>
                  <a:gd name="T24" fmla="*/ 1 w 42"/>
                  <a:gd name="T25" fmla="*/ 1 h 9"/>
                  <a:gd name="T26" fmla="*/ 1 w 42"/>
                  <a:gd name="T27" fmla="*/ 1 h 9"/>
                  <a:gd name="T28" fmla="*/ 1 w 42"/>
                  <a:gd name="T29" fmla="*/ 1 h 9"/>
                  <a:gd name="T30" fmla="*/ 1 w 42"/>
                  <a:gd name="T31" fmla="*/ 1 h 9"/>
                  <a:gd name="T32" fmla="*/ 0 w 42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9">
                    <a:moveTo>
                      <a:pt x="0" y="8"/>
                    </a:moveTo>
                    <a:lnTo>
                      <a:pt x="3" y="8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22" y="9"/>
                    </a:lnTo>
                    <a:lnTo>
                      <a:pt x="29" y="9"/>
                    </a:lnTo>
                    <a:lnTo>
                      <a:pt x="36" y="8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5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396"/>
              <p:cNvSpPr>
                <a:spLocks/>
              </p:cNvSpPr>
              <p:nvPr/>
            </p:nvSpPr>
            <p:spPr bwMode="auto">
              <a:xfrm>
                <a:off x="4178" y="2307"/>
                <a:ext cx="21" cy="16"/>
              </a:xfrm>
              <a:custGeom>
                <a:avLst/>
                <a:gdLst>
                  <a:gd name="T0" fmla="*/ 0 w 42"/>
                  <a:gd name="T1" fmla="*/ 0 h 31"/>
                  <a:gd name="T2" fmla="*/ 1 w 42"/>
                  <a:gd name="T3" fmla="*/ 1 h 31"/>
                  <a:gd name="T4" fmla="*/ 1 w 42"/>
                  <a:gd name="T5" fmla="*/ 1 h 31"/>
                  <a:gd name="T6" fmla="*/ 1 w 42"/>
                  <a:gd name="T7" fmla="*/ 1 h 31"/>
                  <a:gd name="T8" fmla="*/ 1 w 42"/>
                  <a:gd name="T9" fmla="*/ 1 h 31"/>
                  <a:gd name="T10" fmla="*/ 1 w 42"/>
                  <a:gd name="T11" fmla="*/ 1 h 31"/>
                  <a:gd name="T12" fmla="*/ 1 w 42"/>
                  <a:gd name="T13" fmla="*/ 1 h 31"/>
                  <a:gd name="T14" fmla="*/ 1 w 42"/>
                  <a:gd name="T15" fmla="*/ 1 h 31"/>
                  <a:gd name="T16" fmla="*/ 1 w 42"/>
                  <a:gd name="T17" fmla="*/ 1 h 31"/>
                  <a:gd name="T18" fmla="*/ 1 w 42"/>
                  <a:gd name="T19" fmla="*/ 1 h 31"/>
                  <a:gd name="T20" fmla="*/ 1 w 42"/>
                  <a:gd name="T21" fmla="*/ 1 h 31"/>
                  <a:gd name="T22" fmla="*/ 1 w 42"/>
                  <a:gd name="T23" fmla="*/ 1 h 31"/>
                  <a:gd name="T24" fmla="*/ 1 w 42"/>
                  <a:gd name="T25" fmla="*/ 1 h 31"/>
                  <a:gd name="T26" fmla="*/ 1 w 42"/>
                  <a:gd name="T27" fmla="*/ 1 h 31"/>
                  <a:gd name="T28" fmla="*/ 1 w 42"/>
                  <a:gd name="T29" fmla="*/ 1 h 31"/>
                  <a:gd name="T30" fmla="*/ 1 w 42"/>
                  <a:gd name="T31" fmla="*/ 1 h 31"/>
                  <a:gd name="T32" fmla="*/ 0 w 42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lnTo>
                      <a:pt x="6" y="2"/>
                    </a:lnTo>
                    <a:lnTo>
                      <a:pt x="13" y="7"/>
                    </a:lnTo>
                    <a:lnTo>
                      <a:pt x="20" y="12"/>
                    </a:lnTo>
                    <a:lnTo>
                      <a:pt x="28" y="16"/>
                    </a:lnTo>
                    <a:lnTo>
                      <a:pt x="34" y="21"/>
                    </a:lnTo>
                    <a:lnTo>
                      <a:pt x="39" y="25"/>
                    </a:lnTo>
                    <a:lnTo>
                      <a:pt x="42" y="29"/>
                    </a:lnTo>
                    <a:lnTo>
                      <a:pt x="41" y="31"/>
                    </a:lnTo>
                    <a:lnTo>
                      <a:pt x="37" y="31"/>
                    </a:lnTo>
                    <a:lnTo>
                      <a:pt x="32" y="29"/>
                    </a:lnTo>
                    <a:lnTo>
                      <a:pt x="27" y="25"/>
                    </a:lnTo>
                    <a:lnTo>
                      <a:pt x="21" y="20"/>
                    </a:lnTo>
                    <a:lnTo>
                      <a:pt x="14" y="14"/>
                    </a:lnTo>
                    <a:lnTo>
                      <a:pt x="8" y="8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397"/>
              <p:cNvSpPr>
                <a:spLocks/>
              </p:cNvSpPr>
              <p:nvPr/>
            </p:nvSpPr>
            <p:spPr bwMode="auto">
              <a:xfrm>
                <a:off x="4074" y="2301"/>
                <a:ext cx="5" cy="26"/>
              </a:xfrm>
              <a:custGeom>
                <a:avLst/>
                <a:gdLst>
                  <a:gd name="T0" fmla="*/ 1 w 10"/>
                  <a:gd name="T1" fmla="*/ 0 h 52"/>
                  <a:gd name="T2" fmla="*/ 1 w 10"/>
                  <a:gd name="T3" fmla="*/ 1 h 52"/>
                  <a:gd name="T4" fmla="*/ 1 w 10"/>
                  <a:gd name="T5" fmla="*/ 1 h 52"/>
                  <a:gd name="T6" fmla="*/ 1 w 10"/>
                  <a:gd name="T7" fmla="*/ 1 h 52"/>
                  <a:gd name="T8" fmla="*/ 1 w 10"/>
                  <a:gd name="T9" fmla="*/ 1 h 52"/>
                  <a:gd name="T10" fmla="*/ 0 w 10"/>
                  <a:gd name="T11" fmla="*/ 1 h 52"/>
                  <a:gd name="T12" fmla="*/ 1 w 10"/>
                  <a:gd name="T13" fmla="*/ 1 h 52"/>
                  <a:gd name="T14" fmla="*/ 1 w 10"/>
                  <a:gd name="T15" fmla="*/ 1 h 52"/>
                  <a:gd name="T16" fmla="*/ 1 w 10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2">
                    <a:moveTo>
                      <a:pt x="6" y="0"/>
                    </a:moveTo>
                    <a:lnTo>
                      <a:pt x="8" y="14"/>
                    </a:lnTo>
                    <a:lnTo>
                      <a:pt x="10" y="30"/>
                    </a:lnTo>
                    <a:lnTo>
                      <a:pt x="10" y="45"/>
                    </a:lnTo>
                    <a:lnTo>
                      <a:pt x="4" y="52"/>
                    </a:lnTo>
                    <a:lnTo>
                      <a:pt x="0" y="46"/>
                    </a:lnTo>
                    <a:lnTo>
                      <a:pt x="1" y="31"/>
                    </a:lnTo>
                    <a:lnTo>
                      <a:pt x="3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398"/>
              <p:cNvSpPr>
                <a:spLocks/>
              </p:cNvSpPr>
              <p:nvPr/>
            </p:nvSpPr>
            <p:spPr bwMode="auto">
              <a:xfrm>
                <a:off x="4062" y="2297"/>
                <a:ext cx="10" cy="25"/>
              </a:xfrm>
              <a:custGeom>
                <a:avLst/>
                <a:gdLst>
                  <a:gd name="T0" fmla="*/ 1 w 19"/>
                  <a:gd name="T1" fmla="*/ 0 h 51"/>
                  <a:gd name="T2" fmla="*/ 1 w 19"/>
                  <a:gd name="T3" fmla="*/ 0 h 51"/>
                  <a:gd name="T4" fmla="*/ 1 w 19"/>
                  <a:gd name="T5" fmla="*/ 0 h 51"/>
                  <a:gd name="T6" fmla="*/ 1 w 19"/>
                  <a:gd name="T7" fmla="*/ 0 h 51"/>
                  <a:gd name="T8" fmla="*/ 1 w 19"/>
                  <a:gd name="T9" fmla="*/ 0 h 51"/>
                  <a:gd name="T10" fmla="*/ 0 w 19"/>
                  <a:gd name="T11" fmla="*/ 0 h 51"/>
                  <a:gd name="T12" fmla="*/ 1 w 19"/>
                  <a:gd name="T13" fmla="*/ 0 h 51"/>
                  <a:gd name="T14" fmla="*/ 1 w 19"/>
                  <a:gd name="T15" fmla="*/ 0 h 51"/>
                  <a:gd name="T16" fmla="*/ 1 w 19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51">
                    <a:moveTo>
                      <a:pt x="19" y="0"/>
                    </a:moveTo>
                    <a:lnTo>
                      <a:pt x="18" y="12"/>
                    </a:lnTo>
                    <a:lnTo>
                      <a:pt x="15" y="29"/>
                    </a:lnTo>
                    <a:lnTo>
                      <a:pt x="10" y="44"/>
                    </a:lnTo>
                    <a:lnTo>
                      <a:pt x="2" y="51"/>
                    </a:lnTo>
                    <a:lnTo>
                      <a:pt x="0" y="44"/>
                    </a:lnTo>
                    <a:lnTo>
                      <a:pt x="6" y="29"/>
                    </a:lnTo>
                    <a:lnTo>
                      <a:pt x="14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399"/>
              <p:cNvSpPr>
                <a:spLocks/>
              </p:cNvSpPr>
              <p:nvPr/>
            </p:nvSpPr>
            <p:spPr bwMode="auto">
              <a:xfrm>
                <a:off x="4084" y="2302"/>
                <a:ext cx="5" cy="24"/>
              </a:xfrm>
              <a:custGeom>
                <a:avLst/>
                <a:gdLst>
                  <a:gd name="T0" fmla="*/ 1 w 10"/>
                  <a:gd name="T1" fmla="*/ 0 h 48"/>
                  <a:gd name="T2" fmla="*/ 1 w 10"/>
                  <a:gd name="T3" fmla="*/ 1 h 48"/>
                  <a:gd name="T4" fmla="*/ 1 w 10"/>
                  <a:gd name="T5" fmla="*/ 1 h 48"/>
                  <a:gd name="T6" fmla="*/ 1 w 10"/>
                  <a:gd name="T7" fmla="*/ 1 h 48"/>
                  <a:gd name="T8" fmla="*/ 1 w 10"/>
                  <a:gd name="T9" fmla="*/ 1 h 48"/>
                  <a:gd name="T10" fmla="*/ 0 w 10"/>
                  <a:gd name="T11" fmla="*/ 1 h 48"/>
                  <a:gd name="T12" fmla="*/ 0 w 10"/>
                  <a:gd name="T13" fmla="*/ 1 h 48"/>
                  <a:gd name="T14" fmla="*/ 1 w 10"/>
                  <a:gd name="T15" fmla="*/ 1 h 48"/>
                  <a:gd name="T16" fmla="*/ 1 w 10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48">
                    <a:moveTo>
                      <a:pt x="2" y="0"/>
                    </a:moveTo>
                    <a:lnTo>
                      <a:pt x="6" y="7"/>
                    </a:lnTo>
                    <a:lnTo>
                      <a:pt x="10" y="22"/>
                    </a:lnTo>
                    <a:lnTo>
                      <a:pt x="10" y="38"/>
                    </a:lnTo>
                    <a:lnTo>
                      <a:pt x="4" y="48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400"/>
              <p:cNvSpPr>
                <a:spLocks/>
              </p:cNvSpPr>
              <p:nvPr/>
            </p:nvSpPr>
            <p:spPr bwMode="auto">
              <a:xfrm>
                <a:off x="4093" y="2306"/>
                <a:ext cx="6" cy="26"/>
              </a:xfrm>
              <a:custGeom>
                <a:avLst/>
                <a:gdLst>
                  <a:gd name="T0" fmla="*/ 0 w 11"/>
                  <a:gd name="T1" fmla="*/ 0 h 52"/>
                  <a:gd name="T2" fmla="*/ 1 w 11"/>
                  <a:gd name="T3" fmla="*/ 1 h 52"/>
                  <a:gd name="T4" fmla="*/ 1 w 11"/>
                  <a:gd name="T5" fmla="*/ 1 h 52"/>
                  <a:gd name="T6" fmla="*/ 1 w 11"/>
                  <a:gd name="T7" fmla="*/ 1 h 52"/>
                  <a:gd name="T8" fmla="*/ 1 w 11"/>
                  <a:gd name="T9" fmla="*/ 1 h 52"/>
                  <a:gd name="T10" fmla="*/ 1 w 11"/>
                  <a:gd name="T11" fmla="*/ 1 h 52"/>
                  <a:gd name="T12" fmla="*/ 1 w 11"/>
                  <a:gd name="T13" fmla="*/ 1 h 52"/>
                  <a:gd name="T14" fmla="*/ 1 w 11"/>
                  <a:gd name="T15" fmla="*/ 1 h 52"/>
                  <a:gd name="T16" fmla="*/ 0 w 1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0" y="0"/>
                    </a:moveTo>
                    <a:lnTo>
                      <a:pt x="5" y="10"/>
                    </a:lnTo>
                    <a:lnTo>
                      <a:pt x="9" y="26"/>
                    </a:lnTo>
                    <a:lnTo>
                      <a:pt x="11" y="42"/>
                    </a:lnTo>
                    <a:lnTo>
                      <a:pt x="8" y="52"/>
                    </a:lnTo>
                    <a:lnTo>
                      <a:pt x="5" y="48"/>
                    </a:lnTo>
                    <a:lnTo>
                      <a:pt x="2" y="34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401"/>
              <p:cNvSpPr>
                <a:spLocks/>
              </p:cNvSpPr>
              <p:nvPr/>
            </p:nvSpPr>
            <p:spPr bwMode="auto">
              <a:xfrm>
                <a:off x="4103" y="2310"/>
                <a:ext cx="7" cy="26"/>
              </a:xfrm>
              <a:custGeom>
                <a:avLst/>
                <a:gdLst>
                  <a:gd name="T0" fmla="*/ 0 w 14"/>
                  <a:gd name="T1" fmla="*/ 0 h 52"/>
                  <a:gd name="T2" fmla="*/ 1 w 14"/>
                  <a:gd name="T3" fmla="*/ 1 h 52"/>
                  <a:gd name="T4" fmla="*/ 1 w 14"/>
                  <a:gd name="T5" fmla="*/ 1 h 52"/>
                  <a:gd name="T6" fmla="*/ 1 w 14"/>
                  <a:gd name="T7" fmla="*/ 1 h 52"/>
                  <a:gd name="T8" fmla="*/ 1 w 14"/>
                  <a:gd name="T9" fmla="*/ 1 h 52"/>
                  <a:gd name="T10" fmla="*/ 1 w 14"/>
                  <a:gd name="T11" fmla="*/ 1 h 52"/>
                  <a:gd name="T12" fmla="*/ 1 w 14"/>
                  <a:gd name="T13" fmla="*/ 1 h 52"/>
                  <a:gd name="T14" fmla="*/ 1 w 14"/>
                  <a:gd name="T15" fmla="*/ 1 h 52"/>
                  <a:gd name="T16" fmla="*/ 0 w 14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lnTo>
                      <a:pt x="5" y="11"/>
                    </a:lnTo>
                    <a:lnTo>
                      <a:pt x="12" y="29"/>
                    </a:lnTo>
                    <a:lnTo>
                      <a:pt x="14" y="45"/>
                    </a:lnTo>
                    <a:lnTo>
                      <a:pt x="12" y="52"/>
                    </a:lnTo>
                    <a:lnTo>
                      <a:pt x="6" y="46"/>
                    </a:lnTo>
                    <a:lnTo>
                      <a:pt x="4" y="31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402"/>
              <p:cNvSpPr>
                <a:spLocks/>
              </p:cNvSpPr>
              <p:nvPr/>
            </p:nvSpPr>
            <p:spPr bwMode="auto">
              <a:xfrm>
                <a:off x="4112" y="2312"/>
                <a:ext cx="9" cy="28"/>
              </a:xfrm>
              <a:custGeom>
                <a:avLst/>
                <a:gdLst>
                  <a:gd name="T0" fmla="*/ 0 w 17"/>
                  <a:gd name="T1" fmla="*/ 0 h 58"/>
                  <a:gd name="T2" fmla="*/ 1 w 17"/>
                  <a:gd name="T3" fmla="*/ 0 h 58"/>
                  <a:gd name="T4" fmla="*/ 1 w 17"/>
                  <a:gd name="T5" fmla="*/ 0 h 58"/>
                  <a:gd name="T6" fmla="*/ 1 w 17"/>
                  <a:gd name="T7" fmla="*/ 0 h 58"/>
                  <a:gd name="T8" fmla="*/ 1 w 17"/>
                  <a:gd name="T9" fmla="*/ 0 h 58"/>
                  <a:gd name="T10" fmla="*/ 1 w 17"/>
                  <a:gd name="T11" fmla="*/ 0 h 58"/>
                  <a:gd name="T12" fmla="*/ 1 w 17"/>
                  <a:gd name="T13" fmla="*/ 0 h 58"/>
                  <a:gd name="T14" fmla="*/ 1 w 17"/>
                  <a:gd name="T15" fmla="*/ 0 h 58"/>
                  <a:gd name="T16" fmla="*/ 0 w 17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34"/>
                    </a:lnTo>
                    <a:lnTo>
                      <a:pt x="17" y="50"/>
                    </a:lnTo>
                    <a:lnTo>
                      <a:pt x="12" y="58"/>
                    </a:lnTo>
                    <a:lnTo>
                      <a:pt x="6" y="51"/>
                    </a:lnTo>
                    <a:lnTo>
                      <a:pt x="3" y="34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403"/>
              <p:cNvSpPr>
                <a:spLocks/>
              </p:cNvSpPr>
              <p:nvPr/>
            </p:nvSpPr>
            <p:spPr bwMode="auto">
              <a:xfrm>
                <a:off x="4123" y="2313"/>
                <a:ext cx="11" cy="31"/>
              </a:xfrm>
              <a:custGeom>
                <a:avLst/>
                <a:gdLst>
                  <a:gd name="T0" fmla="*/ 0 w 23"/>
                  <a:gd name="T1" fmla="*/ 0 h 61"/>
                  <a:gd name="T2" fmla="*/ 0 w 23"/>
                  <a:gd name="T3" fmla="*/ 1 h 61"/>
                  <a:gd name="T4" fmla="*/ 0 w 23"/>
                  <a:gd name="T5" fmla="*/ 1 h 61"/>
                  <a:gd name="T6" fmla="*/ 0 w 23"/>
                  <a:gd name="T7" fmla="*/ 1 h 61"/>
                  <a:gd name="T8" fmla="*/ 0 w 23"/>
                  <a:gd name="T9" fmla="*/ 1 h 61"/>
                  <a:gd name="T10" fmla="*/ 0 w 23"/>
                  <a:gd name="T11" fmla="*/ 1 h 61"/>
                  <a:gd name="T12" fmla="*/ 0 w 23"/>
                  <a:gd name="T13" fmla="*/ 1 h 61"/>
                  <a:gd name="T14" fmla="*/ 0 w 23"/>
                  <a:gd name="T15" fmla="*/ 1 h 61"/>
                  <a:gd name="T16" fmla="*/ 0 w 2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61">
                    <a:moveTo>
                      <a:pt x="0" y="0"/>
                    </a:moveTo>
                    <a:lnTo>
                      <a:pt x="7" y="14"/>
                    </a:lnTo>
                    <a:lnTo>
                      <a:pt x="17" y="35"/>
                    </a:lnTo>
                    <a:lnTo>
                      <a:pt x="23" y="54"/>
                    </a:lnTo>
                    <a:lnTo>
                      <a:pt x="19" y="61"/>
                    </a:lnTo>
                    <a:lnTo>
                      <a:pt x="11" y="52"/>
                    </a:lnTo>
                    <a:lnTo>
                      <a:pt x="7" y="3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" name="Freeform 404"/>
              <p:cNvSpPr>
                <a:spLocks/>
              </p:cNvSpPr>
              <p:nvPr/>
            </p:nvSpPr>
            <p:spPr bwMode="auto">
              <a:xfrm>
                <a:off x="4131" y="2313"/>
                <a:ext cx="15" cy="33"/>
              </a:xfrm>
              <a:custGeom>
                <a:avLst/>
                <a:gdLst>
                  <a:gd name="T0" fmla="*/ 0 w 30"/>
                  <a:gd name="T1" fmla="*/ 0 h 66"/>
                  <a:gd name="T2" fmla="*/ 1 w 30"/>
                  <a:gd name="T3" fmla="*/ 1 h 66"/>
                  <a:gd name="T4" fmla="*/ 1 w 30"/>
                  <a:gd name="T5" fmla="*/ 1 h 66"/>
                  <a:gd name="T6" fmla="*/ 1 w 30"/>
                  <a:gd name="T7" fmla="*/ 1 h 66"/>
                  <a:gd name="T8" fmla="*/ 1 w 30"/>
                  <a:gd name="T9" fmla="*/ 1 h 66"/>
                  <a:gd name="T10" fmla="*/ 1 w 30"/>
                  <a:gd name="T11" fmla="*/ 1 h 66"/>
                  <a:gd name="T12" fmla="*/ 1 w 30"/>
                  <a:gd name="T13" fmla="*/ 1 h 66"/>
                  <a:gd name="T14" fmla="*/ 1 w 30"/>
                  <a:gd name="T15" fmla="*/ 1 h 66"/>
                  <a:gd name="T16" fmla="*/ 1 w 30"/>
                  <a:gd name="T17" fmla="*/ 1 h 66"/>
                  <a:gd name="T18" fmla="*/ 1 w 30"/>
                  <a:gd name="T19" fmla="*/ 1 h 66"/>
                  <a:gd name="T20" fmla="*/ 1 w 30"/>
                  <a:gd name="T21" fmla="*/ 1 h 66"/>
                  <a:gd name="T22" fmla="*/ 1 w 30"/>
                  <a:gd name="T23" fmla="*/ 1 h 66"/>
                  <a:gd name="T24" fmla="*/ 0 w 30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66">
                    <a:moveTo>
                      <a:pt x="0" y="0"/>
                    </a:moveTo>
                    <a:lnTo>
                      <a:pt x="6" y="5"/>
                    </a:lnTo>
                    <a:lnTo>
                      <a:pt x="12" y="15"/>
                    </a:lnTo>
                    <a:lnTo>
                      <a:pt x="18" y="25"/>
                    </a:lnTo>
                    <a:lnTo>
                      <a:pt x="24" y="36"/>
                    </a:lnTo>
                    <a:lnTo>
                      <a:pt x="27" y="48"/>
                    </a:lnTo>
                    <a:lnTo>
                      <a:pt x="30" y="57"/>
                    </a:lnTo>
                    <a:lnTo>
                      <a:pt x="29" y="64"/>
                    </a:lnTo>
                    <a:lnTo>
                      <a:pt x="25" y="66"/>
                    </a:lnTo>
                    <a:lnTo>
                      <a:pt x="16" y="59"/>
                    </a:lnTo>
                    <a:lnTo>
                      <a:pt x="8" y="40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" name="Freeform 405"/>
              <p:cNvSpPr>
                <a:spLocks/>
              </p:cNvSpPr>
              <p:nvPr/>
            </p:nvSpPr>
            <p:spPr bwMode="auto">
              <a:xfrm>
                <a:off x="4144" y="2312"/>
                <a:ext cx="23" cy="30"/>
              </a:xfrm>
              <a:custGeom>
                <a:avLst/>
                <a:gdLst>
                  <a:gd name="T0" fmla="*/ 0 w 46"/>
                  <a:gd name="T1" fmla="*/ 0 h 61"/>
                  <a:gd name="T2" fmla="*/ 1 w 46"/>
                  <a:gd name="T3" fmla="*/ 0 h 61"/>
                  <a:gd name="T4" fmla="*/ 1 w 46"/>
                  <a:gd name="T5" fmla="*/ 0 h 61"/>
                  <a:gd name="T6" fmla="*/ 1 w 46"/>
                  <a:gd name="T7" fmla="*/ 0 h 61"/>
                  <a:gd name="T8" fmla="*/ 1 w 46"/>
                  <a:gd name="T9" fmla="*/ 0 h 61"/>
                  <a:gd name="T10" fmla="*/ 1 w 46"/>
                  <a:gd name="T11" fmla="*/ 0 h 61"/>
                  <a:gd name="T12" fmla="*/ 1 w 46"/>
                  <a:gd name="T13" fmla="*/ 0 h 61"/>
                  <a:gd name="T14" fmla="*/ 1 w 46"/>
                  <a:gd name="T15" fmla="*/ 0 h 61"/>
                  <a:gd name="T16" fmla="*/ 1 w 46"/>
                  <a:gd name="T17" fmla="*/ 0 h 61"/>
                  <a:gd name="T18" fmla="*/ 1 w 46"/>
                  <a:gd name="T19" fmla="*/ 0 h 61"/>
                  <a:gd name="T20" fmla="*/ 1 w 46"/>
                  <a:gd name="T21" fmla="*/ 0 h 61"/>
                  <a:gd name="T22" fmla="*/ 1 w 46"/>
                  <a:gd name="T23" fmla="*/ 0 h 61"/>
                  <a:gd name="T24" fmla="*/ 1 w 46"/>
                  <a:gd name="T25" fmla="*/ 0 h 61"/>
                  <a:gd name="T26" fmla="*/ 1 w 46"/>
                  <a:gd name="T27" fmla="*/ 0 h 61"/>
                  <a:gd name="T28" fmla="*/ 1 w 46"/>
                  <a:gd name="T29" fmla="*/ 0 h 61"/>
                  <a:gd name="T30" fmla="*/ 1 w 46"/>
                  <a:gd name="T31" fmla="*/ 0 h 61"/>
                  <a:gd name="T32" fmla="*/ 0 w 46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61">
                    <a:moveTo>
                      <a:pt x="0" y="0"/>
                    </a:moveTo>
                    <a:lnTo>
                      <a:pt x="7" y="5"/>
                    </a:lnTo>
                    <a:lnTo>
                      <a:pt x="15" y="13"/>
                    </a:lnTo>
                    <a:lnTo>
                      <a:pt x="24" y="22"/>
                    </a:lnTo>
                    <a:lnTo>
                      <a:pt x="32" y="32"/>
                    </a:lnTo>
                    <a:lnTo>
                      <a:pt x="39" y="43"/>
                    </a:lnTo>
                    <a:lnTo>
                      <a:pt x="44" y="51"/>
                    </a:lnTo>
                    <a:lnTo>
                      <a:pt x="46" y="58"/>
                    </a:lnTo>
                    <a:lnTo>
                      <a:pt x="45" y="61"/>
                    </a:lnTo>
                    <a:lnTo>
                      <a:pt x="40" y="61"/>
                    </a:lnTo>
                    <a:lnTo>
                      <a:pt x="35" y="57"/>
                    </a:lnTo>
                    <a:lnTo>
                      <a:pt x="28" y="50"/>
                    </a:lnTo>
                    <a:lnTo>
                      <a:pt x="21" y="41"/>
                    </a:lnTo>
                    <a:lnTo>
                      <a:pt x="14" y="30"/>
                    </a:lnTo>
                    <a:lnTo>
                      <a:pt x="8" y="20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" name="Freeform 406"/>
              <p:cNvSpPr>
                <a:spLocks/>
              </p:cNvSpPr>
              <p:nvPr/>
            </p:nvSpPr>
            <p:spPr bwMode="auto">
              <a:xfrm>
                <a:off x="4156" y="2310"/>
                <a:ext cx="28" cy="26"/>
              </a:xfrm>
              <a:custGeom>
                <a:avLst/>
                <a:gdLst>
                  <a:gd name="T0" fmla="*/ 0 w 58"/>
                  <a:gd name="T1" fmla="*/ 0 h 51"/>
                  <a:gd name="T2" fmla="*/ 0 w 58"/>
                  <a:gd name="T3" fmla="*/ 1 h 51"/>
                  <a:gd name="T4" fmla="*/ 0 w 58"/>
                  <a:gd name="T5" fmla="*/ 1 h 51"/>
                  <a:gd name="T6" fmla="*/ 0 w 58"/>
                  <a:gd name="T7" fmla="*/ 1 h 51"/>
                  <a:gd name="T8" fmla="*/ 0 w 58"/>
                  <a:gd name="T9" fmla="*/ 1 h 51"/>
                  <a:gd name="T10" fmla="*/ 0 w 58"/>
                  <a:gd name="T11" fmla="*/ 1 h 51"/>
                  <a:gd name="T12" fmla="*/ 0 w 58"/>
                  <a:gd name="T13" fmla="*/ 1 h 51"/>
                  <a:gd name="T14" fmla="*/ 0 w 58"/>
                  <a:gd name="T15" fmla="*/ 1 h 51"/>
                  <a:gd name="T16" fmla="*/ 0 w 58"/>
                  <a:gd name="T17" fmla="*/ 1 h 51"/>
                  <a:gd name="T18" fmla="*/ 0 w 58"/>
                  <a:gd name="T19" fmla="*/ 1 h 51"/>
                  <a:gd name="T20" fmla="*/ 0 w 58"/>
                  <a:gd name="T21" fmla="*/ 1 h 51"/>
                  <a:gd name="T22" fmla="*/ 0 w 58"/>
                  <a:gd name="T23" fmla="*/ 1 h 51"/>
                  <a:gd name="T24" fmla="*/ 0 w 58"/>
                  <a:gd name="T25" fmla="*/ 1 h 51"/>
                  <a:gd name="T26" fmla="*/ 0 w 58"/>
                  <a:gd name="T27" fmla="*/ 1 h 51"/>
                  <a:gd name="T28" fmla="*/ 0 w 58"/>
                  <a:gd name="T29" fmla="*/ 1 h 51"/>
                  <a:gd name="T30" fmla="*/ 0 w 58"/>
                  <a:gd name="T31" fmla="*/ 1 h 51"/>
                  <a:gd name="T32" fmla="*/ 0 w 58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51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7" y="17"/>
                    </a:lnTo>
                    <a:lnTo>
                      <a:pt x="37" y="25"/>
                    </a:lnTo>
                    <a:lnTo>
                      <a:pt x="48" y="33"/>
                    </a:lnTo>
                    <a:lnTo>
                      <a:pt x="54" y="40"/>
                    </a:lnTo>
                    <a:lnTo>
                      <a:pt x="58" y="47"/>
                    </a:lnTo>
                    <a:lnTo>
                      <a:pt x="57" y="51"/>
                    </a:lnTo>
                    <a:lnTo>
                      <a:pt x="51" y="51"/>
                    </a:lnTo>
                    <a:lnTo>
                      <a:pt x="44" y="47"/>
                    </a:lnTo>
                    <a:lnTo>
                      <a:pt x="35" y="40"/>
                    </a:lnTo>
                    <a:lnTo>
                      <a:pt x="25" y="32"/>
                    </a:lnTo>
                    <a:lnTo>
                      <a:pt x="15" y="22"/>
                    </a:lnTo>
                    <a:lnTo>
                      <a:pt x="7" y="14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" name="Freeform 407"/>
              <p:cNvSpPr>
                <a:spLocks/>
              </p:cNvSpPr>
              <p:nvPr/>
            </p:nvSpPr>
            <p:spPr bwMode="auto">
              <a:xfrm>
                <a:off x="4167" y="2309"/>
                <a:ext cx="26" cy="23"/>
              </a:xfrm>
              <a:custGeom>
                <a:avLst/>
                <a:gdLst>
                  <a:gd name="T0" fmla="*/ 1 w 51"/>
                  <a:gd name="T1" fmla="*/ 0 h 47"/>
                  <a:gd name="T2" fmla="*/ 1 w 51"/>
                  <a:gd name="T3" fmla="*/ 0 h 47"/>
                  <a:gd name="T4" fmla="*/ 1 w 51"/>
                  <a:gd name="T5" fmla="*/ 0 h 47"/>
                  <a:gd name="T6" fmla="*/ 1 w 51"/>
                  <a:gd name="T7" fmla="*/ 0 h 47"/>
                  <a:gd name="T8" fmla="*/ 1 w 51"/>
                  <a:gd name="T9" fmla="*/ 0 h 47"/>
                  <a:gd name="T10" fmla="*/ 1 w 51"/>
                  <a:gd name="T11" fmla="*/ 0 h 47"/>
                  <a:gd name="T12" fmla="*/ 1 w 51"/>
                  <a:gd name="T13" fmla="*/ 0 h 47"/>
                  <a:gd name="T14" fmla="*/ 1 w 51"/>
                  <a:gd name="T15" fmla="*/ 0 h 47"/>
                  <a:gd name="T16" fmla="*/ 0 w 51"/>
                  <a:gd name="T17" fmla="*/ 0 h 47"/>
                  <a:gd name="T18" fmla="*/ 1 w 51"/>
                  <a:gd name="T19" fmla="*/ 0 h 47"/>
                  <a:gd name="T20" fmla="*/ 1 w 51"/>
                  <a:gd name="T21" fmla="*/ 0 h 47"/>
                  <a:gd name="T22" fmla="*/ 1 w 51"/>
                  <a:gd name="T23" fmla="*/ 0 h 47"/>
                  <a:gd name="T24" fmla="*/ 1 w 51"/>
                  <a:gd name="T25" fmla="*/ 0 h 47"/>
                  <a:gd name="T26" fmla="*/ 1 w 51"/>
                  <a:gd name="T27" fmla="*/ 0 h 47"/>
                  <a:gd name="T28" fmla="*/ 1 w 51"/>
                  <a:gd name="T29" fmla="*/ 0 h 47"/>
                  <a:gd name="T30" fmla="*/ 1 w 51"/>
                  <a:gd name="T31" fmla="*/ 0 h 47"/>
                  <a:gd name="T32" fmla="*/ 1 w 51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47">
                    <a:moveTo>
                      <a:pt x="49" y="47"/>
                    </a:moveTo>
                    <a:lnTo>
                      <a:pt x="46" y="45"/>
                    </a:lnTo>
                    <a:lnTo>
                      <a:pt x="42" y="42"/>
                    </a:lnTo>
                    <a:lnTo>
                      <a:pt x="35" y="35"/>
                    </a:lnTo>
                    <a:lnTo>
                      <a:pt x="28" y="27"/>
                    </a:lnTo>
                    <a:lnTo>
                      <a:pt x="21" y="19"/>
                    </a:lnTo>
                    <a:lnTo>
                      <a:pt x="13" y="11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9" y="7"/>
                    </a:lnTo>
                    <a:lnTo>
                      <a:pt x="28" y="14"/>
                    </a:lnTo>
                    <a:lnTo>
                      <a:pt x="37" y="21"/>
                    </a:lnTo>
                    <a:lnTo>
                      <a:pt x="44" y="29"/>
                    </a:lnTo>
                    <a:lnTo>
                      <a:pt x="50" y="36"/>
                    </a:lnTo>
                    <a:lnTo>
                      <a:pt x="51" y="42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" name="Freeform 408"/>
              <p:cNvSpPr>
                <a:spLocks/>
              </p:cNvSpPr>
              <p:nvPr/>
            </p:nvSpPr>
            <p:spPr bwMode="auto">
              <a:xfrm>
                <a:off x="4190" y="2255"/>
                <a:ext cx="118" cy="25"/>
              </a:xfrm>
              <a:custGeom>
                <a:avLst/>
                <a:gdLst>
                  <a:gd name="T0" fmla="*/ 0 w 236"/>
                  <a:gd name="T1" fmla="*/ 0 h 51"/>
                  <a:gd name="T2" fmla="*/ 0 w 236"/>
                  <a:gd name="T3" fmla="*/ 0 h 51"/>
                  <a:gd name="T4" fmla="*/ 1 w 236"/>
                  <a:gd name="T5" fmla="*/ 0 h 51"/>
                  <a:gd name="T6" fmla="*/ 1 w 236"/>
                  <a:gd name="T7" fmla="*/ 0 h 51"/>
                  <a:gd name="T8" fmla="*/ 1 w 236"/>
                  <a:gd name="T9" fmla="*/ 0 h 51"/>
                  <a:gd name="T10" fmla="*/ 1 w 236"/>
                  <a:gd name="T11" fmla="*/ 0 h 51"/>
                  <a:gd name="T12" fmla="*/ 1 w 236"/>
                  <a:gd name="T13" fmla="*/ 0 h 51"/>
                  <a:gd name="T14" fmla="*/ 1 w 236"/>
                  <a:gd name="T15" fmla="*/ 0 h 51"/>
                  <a:gd name="T16" fmla="*/ 1 w 236"/>
                  <a:gd name="T17" fmla="*/ 0 h 51"/>
                  <a:gd name="T18" fmla="*/ 1 w 236"/>
                  <a:gd name="T19" fmla="*/ 0 h 51"/>
                  <a:gd name="T20" fmla="*/ 1 w 236"/>
                  <a:gd name="T21" fmla="*/ 0 h 51"/>
                  <a:gd name="T22" fmla="*/ 1 w 236"/>
                  <a:gd name="T23" fmla="*/ 0 h 51"/>
                  <a:gd name="T24" fmla="*/ 1 w 236"/>
                  <a:gd name="T25" fmla="*/ 0 h 51"/>
                  <a:gd name="T26" fmla="*/ 1 w 236"/>
                  <a:gd name="T27" fmla="*/ 0 h 51"/>
                  <a:gd name="T28" fmla="*/ 1 w 236"/>
                  <a:gd name="T29" fmla="*/ 0 h 51"/>
                  <a:gd name="T30" fmla="*/ 1 w 236"/>
                  <a:gd name="T31" fmla="*/ 0 h 51"/>
                  <a:gd name="T32" fmla="*/ 1 w 236"/>
                  <a:gd name="T33" fmla="*/ 0 h 51"/>
                  <a:gd name="T34" fmla="*/ 1 w 236"/>
                  <a:gd name="T35" fmla="*/ 0 h 51"/>
                  <a:gd name="T36" fmla="*/ 1 w 236"/>
                  <a:gd name="T37" fmla="*/ 0 h 51"/>
                  <a:gd name="T38" fmla="*/ 1 w 236"/>
                  <a:gd name="T39" fmla="*/ 0 h 51"/>
                  <a:gd name="T40" fmla="*/ 1 w 236"/>
                  <a:gd name="T41" fmla="*/ 0 h 51"/>
                  <a:gd name="T42" fmla="*/ 1 w 236"/>
                  <a:gd name="T43" fmla="*/ 0 h 51"/>
                  <a:gd name="T44" fmla="*/ 1 w 236"/>
                  <a:gd name="T45" fmla="*/ 0 h 51"/>
                  <a:gd name="T46" fmla="*/ 1 w 236"/>
                  <a:gd name="T47" fmla="*/ 0 h 51"/>
                  <a:gd name="T48" fmla="*/ 1 w 236"/>
                  <a:gd name="T49" fmla="*/ 0 h 51"/>
                  <a:gd name="T50" fmla="*/ 1 w 236"/>
                  <a:gd name="T51" fmla="*/ 0 h 51"/>
                  <a:gd name="T52" fmla="*/ 1 w 236"/>
                  <a:gd name="T53" fmla="*/ 0 h 51"/>
                  <a:gd name="T54" fmla="*/ 1 w 236"/>
                  <a:gd name="T55" fmla="*/ 0 h 51"/>
                  <a:gd name="T56" fmla="*/ 1 w 236"/>
                  <a:gd name="T57" fmla="*/ 0 h 51"/>
                  <a:gd name="T58" fmla="*/ 1 w 236"/>
                  <a:gd name="T59" fmla="*/ 0 h 51"/>
                  <a:gd name="T60" fmla="*/ 1 w 236"/>
                  <a:gd name="T61" fmla="*/ 0 h 51"/>
                  <a:gd name="T62" fmla="*/ 1 w 236"/>
                  <a:gd name="T63" fmla="*/ 0 h 51"/>
                  <a:gd name="T64" fmla="*/ 1 w 236"/>
                  <a:gd name="T65" fmla="*/ 0 h 51"/>
                  <a:gd name="T66" fmla="*/ 1 w 236"/>
                  <a:gd name="T67" fmla="*/ 0 h 51"/>
                  <a:gd name="T68" fmla="*/ 1 w 236"/>
                  <a:gd name="T69" fmla="*/ 0 h 51"/>
                  <a:gd name="T70" fmla="*/ 1 w 236"/>
                  <a:gd name="T71" fmla="*/ 0 h 51"/>
                  <a:gd name="T72" fmla="*/ 0 w 236"/>
                  <a:gd name="T73" fmla="*/ 0 h 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6" h="51">
                    <a:moveTo>
                      <a:pt x="0" y="7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20" y="12"/>
                    </a:lnTo>
                    <a:lnTo>
                      <a:pt x="36" y="22"/>
                    </a:lnTo>
                    <a:lnTo>
                      <a:pt x="51" y="29"/>
                    </a:lnTo>
                    <a:lnTo>
                      <a:pt x="67" y="35"/>
                    </a:lnTo>
                    <a:lnTo>
                      <a:pt x="83" y="38"/>
                    </a:lnTo>
                    <a:lnTo>
                      <a:pt x="99" y="40"/>
                    </a:lnTo>
                    <a:lnTo>
                      <a:pt x="115" y="40"/>
                    </a:lnTo>
                    <a:lnTo>
                      <a:pt x="132" y="40"/>
                    </a:lnTo>
                    <a:lnTo>
                      <a:pt x="147" y="39"/>
                    </a:lnTo>
                    <a:lnTo>
                      <a:pt x="162" y="37"/>
                    </a:lnTo>
                    <a:lnTo>
                      <a:pt x="176" y="34"/>
                    </a:lnTo>
                    <a:lnTo>
                      <a:pt x="190" y="30"/>
                    </a:lnTo>
                    <a:lnTo>
                      <a:pt x="203" y="27"/>
                    </a:lnTo>
                    <a:lnTo>
                      <a:pt x="216" y="22"/>
                    </a:lnTo>
                    <a:lnTo>
                      <a:pt x="226" y="19"/>
                    </a:lnTo>
                    <a:lnTo>
                      <a:pt x="236" y="15"/>
                    </a:lnTo>
                    <a:lnTo>
                      <a:pt x="232" y="22"/>
                    </a:lnTo>
                    <a:lnTo>
                      <a:pt x="223" y="29"/>
                    </a:lnTo>
                    <a:lnTo>
                      <a:pt x="212" y="35"/>
                    </a:lnTo>
                    <a:lnTo>
                      <a:pt x="198" y="39"/>
                    </a:lnTo>
                    <a:lnTo>
                      <a:pt x="183" y="44"/>
                    </a:lnTo>
                    <a:lnTo>
                      <a:pt x="166" y="47"/>
                    </a:lnTo>
                    <a:lnTo>
                      <a:pt x="148" y="50"/>
                    </a:lnTo>
                    <a:lnTo>
                      <a:pt x="129" y="51"/>
                    </a:lnTo>
                    <a:lnTo>
                      <a:pt x="110" y="51"/>
                    </a:lnTo>
                    <a:lnTo>
                      <a:pt x="91" y="50"/>
                    </a:lnTo>
                    <a:lnTo>
                      <a:pt x="72" y="46"/>
                    </a:lnTo>
                    <a:lnTo>
                      <a:pt x="54" y="43"/>
                    </a:lnTo>
                    <a:lnTo>
                      <a:pt x="38" y="36"/>
                    </a:lnTo>
                    <a:lnTo>
                      <a:pt x="23" y="29"/>
                    </a:lnTo>
                    <a:lnTo>
                      <a:pt x="11" y="1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" name="Freeform 409"/>
              <p:cNvSpPr>
                <a:spLocks/>
              </p:cNvSpPr>
              <p:nvPr/>
            </p:nvSpPr>
            <p:spPr bwMode="auto">
              <a:xfrm>
                <a:off x="4292" y="2244"/>
                <a:ext cx="13" cy="27"/>
              </a:xfrm>
              <a:custGeom>
                <a:avLst/>
                <a:gdLst>
                  <a:gd name="T0" fmla="*/ 0 w 27"/>
                  <a:gd name="T1" fmla="*/ 1 h 53"/>
                  <a:gd name="T2" fmla="*/ 0 w 27"/>
                  <a:gd name="T3" fmla="*/ 1 h 53"/>
                  <a:gd name="T4" fmla="*/ 0 w 27"/>
                  <a:gd name="T5" fmla="*/ 1 h 53"/>
                  <a:gd name="T6" fmla="*/ 0 w 27"/>
                  <a:gd name="T7" fmla="*/ 1 h 53"/>
                  <a:gd name="T8" fmla="*/ 0 w 27"/>
                  <a:gd name="T9" fmla="*/ 0 h 53"/>
                  <a:gd name="T10" fmla="*/ 0 w 27"/>
                  <a:gd name="T11" fmla="*/ 1 h 53"/>
                  <a:gd name="T12" fmla="*/ 0 w 27"/>
                  <a:gd name="T13" fmla="*/ 1 h 53"/>
                  <a:gd name="T14" fmla="*/ 0 w 27"/>
                  <a:gd name="T15" fmla="*/ 1 h 53"/>
                  <a:gd name="T16" fmla="*/ 0 w 27"/>
                  <a:gd name="T17" fmla="*/ 1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53">
                    <a:moveTo>
                      <a:pt x="0" y="53"/>
                    </a:moveTo>
                    <a:lnTo>
                      <a:pt x="12" y="41"/>
                    </a:lnTo>
                    <a:lnTo>
                      <a:pt x="21" y="23"/>
                    </a:lnTo>
                    <a:lnTo>
                      <a:pt x="27" y="8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15" y="20"/>
                    </a:lnTo>
                    <a:lnTo>
                      <a:pt x="8" y="3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" name="Freeform 410"/>
              <p:cNvSpPr>
                <a:spLocks/>
              </p:cNvSpPr>
              <p:nvPr/>
            </p:nvSpPr>
            <p:spPr bwMode="auto">
              <a:xfrm>
                <a:off x="4282" y="2245"/>
                <a:ext cx="15" cy="29"/>
              </a:xfrm>
              <a:custGeom>
                <a:avLst/>
                <a:gdLst>
                  <a:gd name="T0" fmla="*/ 1 w 28"/>
                  <a:gd name="T1" fmla="*/ 0 h 59"/>
                  <a:gd name="T2" fmla="*/ 1 w 28"/>
                  <a:gd name="T3" fmla="*/ 0 h 59"/>
                  <a:gd name="T4" fmla="*/ 1 w 28"/>
                  <a:gd name="T5" fmla="*/ 0 h 59"/>
                  <a:gd name="T6" fmla="*/ 1 w 28"/>
                  <a:gd name="T7" fmla="*/ 0 h 59"/>
                  <a:gd name="T8" fmla="*/ 0 w 28"/>
                  <a:gd name="T9" fmla="*/ 0 h 59"/>
                  <a:gd name="T10" fmla="*/ 1 w 28"/>
                  <a:gd name="T11" fmla="*/ 0 h 59"/>
                  <a:gd name="T12" fmla="*/ 1 w 28"/>
                  <a:gd name="T13" fmla="*/ 0 h 59"/>
                  <a:gd name="T14" fmla="*/ 1 w 28"/>
                  <a:gd name="T15" fmla="*/ 0 h 59"/>
                  <a:gd name="T16" fmla="*/ 1 w 28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59">
                    <a:moveTo>
                      <a:pt x="28" y="0"/>
                    </a:moveTo>
                    <a:lnTo>
                      <a:pt x="28" y="9"/>
                    </a:lnTo>
                    <a:lnTo>
                      <a:pt x="24" y="25"/>
                    </a:lnTo>
                    <a:lnTo>
                      <a:pt x="14" y="44"/>
                    </a:lnTo>
                    <a:lnTo>
                      <a:pt x="0" y="59"/>
                    </a:lnTo>
                    <a:lnTo>
                      <a:pt x="7" y="43"/>
                    </a:lnTo>
                    <a:lnTo>
                      <a:pt x="16" y="24"/>
                    </a:lnTo>
                    <a:lnTo>
                      <a:pt x="23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" name="Freeform 411"/>
              <p:cNvSpPr>
                <a:spLocks/>
              </p:cNvSpPr>
              <p:nvPr/>
            </p:nvSpPr>
            <p:spPr bwMode="auto">
              <a:xfrm>
                <a:off x="4259" y="2240"/>
                <a:ext cx="20" cy="38"/>
              </a:xfrm>
              <a:custGeom>
                <a:avLst/>
                <a:gdLst>
                  <a:gd name="T0" fmla="*/ 0 w 42"/>
                  <a:gd name="T1" fmla="*/ 0 h 76"/>
                  <a:gd name="T2" fmla="*/ 0 w 42"/>
                  <a:gd name="T3" fmla="*/ 1 h 76"/>
                  <a:gd name="T4" fmla="*/ 0 w 42"/>
                  <a:gd name="T5" fmla="*/ 1 h 76"/>
                  <a:gd name="T6" fmla="*/ 0 w 42"/>
                  <a:gd name="T7" fmla="*/ 1 h 76"/>
                  <a:gd name="T8" fmla="*/ 0 w 42"/>
                  <a:gd name="T9" fmla="*/ 1 h 76"/>
                  <a:gd name="T10" fmla="*/ 0 w 42"/>
                  <a:gd name="T11" fmla="*/ 1 h 76"/>
                  <a:gd name="T12" fmla="*/ 0 w 42"/>
                  <a:gd name="T13" fmla="*/ 1 h 76"/>
                  <a:gd name="T14" fmla="*/ 0 w 42"/>
                  <a:gd name="T15" fmla="*/ 1 h 76"/>
                  <a:gd name="T16" fmla="*/ 0 w 42"/>
                  <a:gd name="T17" fmla="*/ 1 h 76"/>
                  <a:gd name="T18" fmla="*/ 0 w 42"/>
                  <a:gd name="T19" fmla="*/ 1 h 76"/>
                  <a:gd name="T20" fmla="*/ 0 w 42"/>
                  <a:gd name="T21" fmla="*/ 1 h 76"/>
                  <a:gd name="T22" fmla="*/ 0 w 42"/>
                  <a:gd name="T23" fmla="*/ 1 h 76"/>
                  <a:gd name="T24" fmla="*/ 0 w 42"/>
                  <a:gd name="T25" fmla="*/ 1 h 76"/>
                  <a:gd name="T26" fmla="*/ 0 w 42"/>
                  <a:gd name="T27" fmla="*/ 1 h 76"/>
                  <a:gd name="T28" fmla="*/ 0 w 42"/>
                  <a:gd name="T29" fmla="*/ 1 h 76"/>
                  <a:gd name="T30" fmla="*/ 0 w 42"/>
                  <a:gd name="T31" fmla="*/ 1 h 76"/>
                  <a:gd name="T32" fmla="*/ 0 w 42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76">
                    <a:moveTo>
                      <a:pt x="41" y="0"/>
                    </a:moveTo>
                    <a:lnTo>
                      <a:pt x="42" y="4"/>
                    </a:lnTo>
                    <a:lnTo>
                      <a:pt x="41" y="12"/>
                    </a:lnTo>
                    <a:lnTo>
                      <a:pt x="37" y="22"/>
                    </a:lnTo>
                    <a:lnTo>
                      <a:pt x="32" y="35"/>
                    </a:lnTo>
                    <a:lnTo>
                      <a:pt x="25" y="48"/>
                    </a:lnTo>
                    <a:lnTo>
                      <a:pt x="18" y="59"/>
                    </a:lnTo>
                    <a:lnTo>
                      <a:pt x="9" y="69"/>
                    </a:lnTo>
                    <a:lnTo>
                      <a:pt x="0" y="76"/>
                    </a:lnTo>
                    <a:lnTo>
                      <a:pt x="4" y="71"/>
                    </a:lnTo>
                    <a:lnTo>
                      <a:pt x="9" y="60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27" y="20"/>
                    </a:lnTo>
                    <a:lnTo>
                      <a:pt x="33" y="9"/>
                    </a:lnTo>
                    <a:lnTo>
                      <a:pt x="37" y="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" name="Freeform 412"/>
              <p:cNvSpPr>
                <a:spLocks/>
              </p:cNvSpPr>
              <p:nvPr/>
            </p:nvSpPr>
            <p:spPr bwMode="auto">
              <a:xfrm>
                <a:off x="4237" y="2236"/>
                <a:ext cx="23" cy="42"/>
              </a:xfrm>
              <a:custGeom>
                <a:avLst/>
                <a:gdLst>
                  <a:gd name="T0" fmla="*/ 1 w 46"/>
                  <a:gd name="T1" fmla="*/ 0 h 83"/>
                  <a:gd name="T2" fmla="*/ 1 w 46"/>
                  <a:gd name="T3" fmla="*/ 1 h 83"/>
                  <a:gd name="T4" fmla="*/ 1 w 46"/>
                  <a:gd name="T5" fmla="*/ 1 h 83"/>
                  <a:gd name="T6" fmla="*/ 1 w 46"/>
                  <a:gd name="T7" fmla="*/ 1 h 83"/>
                  <a:gd name="T8" fmla="*/ 1 w 46"/>
                  <a:gd name="T9" fmla="*/ 1 h 83"/>
                  <a:gd name="T10" fmla="*/ 1 w 46"/>
                  <a:gd name="T11" fmla="*/ 1 h 83"/>
                  <a:gd name="T12" fmla="*/ 1 w 46"/>
                  <a:gd name="T13" fmla="*/ 1 h 83"/>
                  <a:gd name="T14" fmla="*/ 1 w 46"/>
                  <a:gd name="T15" fmla="*/ 1 h 83"/>
                  <a:gd name="T16" fmla="*/ 0 w 46"/>
                  <a:gd name="T17" fmla="*/ 1 h 83"/>
                  <a:gd name="T18" fmla="*/ 1 w 46"/>
                  <a:gd name="T19" fmla="*/ 1 h 83"/>
                  <a:gd name="T20" fmla="*/ 1 w 46"/>
                  <a:gd name="T21" fmla="*/ 1 h 83"/>
                  <a:gd name="T22" fmla="*/ 1 w 46"/>
                  <a:gd name="T23" fmla="*/ 1 h 83"/>
                  <a:gd name="T24" fmla="*/ 1 w 46"/>
                  <a:gd name="T25" fmla="*/ 1 h 83"/>
                  <a:gd name="T26" fmla="*/ 1 w 46"/>
                  <a:gd name="T27" fmla="*/ 1 h 83"/>
                  <a:gd name="T28" fmla="*/ 1 w 46"/>
                  <a:gd name="T29" fmla="*/ 1 h 83"/>
                  <a:gd name="T30" fmla="*/ 1 w 46"/>
                  <a:gd name="T31" fmla="*/ 1 h 83"/>
                  <a:gd name="T32" fmla="*/ 1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83">
                    <a:moveTo>
                      <a:pt x="45" y="0"/>
                    </a:moveTo>
                    <a:lnTo>
                      <a:pt x="46" y="5"/>
                    </a:lnTo>
                    <a:lnTo>
                      <a:pt x="43" y="14"/>
                    </a:lnTo>
                    <a:lnTo>
                      <a:pt x="39" y="26"/>
                    </a:lnTo>
                    <a:lnTo>
                      <a:pt x="33" y="39"/>
                    </a:lnTo>
                    <a:lnTo>
                      <a:pt x="25" y="54"/>
                    </a:lnTo>
                    <a:lnTo>
                      <a:pt x="17" y="67"/>
                    </a:lnTo>
                    <a:lnTo>
                      <a:pt x="8" y="77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8" y="66"/>
                    </a:lnTo>
                    <a:lnTo>
                      <a:pt x="15" y="52"/>
                    </a:lnTo>
                    <a:lnTo>
                      <a:pt x="22" y="37"/>
                    </a:lnTo>
                    <a:lnTo>
                      <a:pt x="30" y="23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" name="Freeform 413"/>
              <p:cNvSpPr>
                <a:spLocks/>
              </p:cNvSpPr>
              <p:nvPr/>
            </p:nvSpPr>
            <p:spPr bwMode="auto">
              <a:xfrm>
                <a:off x="4222" y="2241"/>
                <a:ext cx="25" cy="34"/>
              </a:xfrm>
              <a:custGeom>
                <a:avLst/>
                <a:gdLst>
                  <a:gd name="T0" fmla="*/ 1 w 49"/>
                  <a:gd name="T1" fmla="*/ 0 h 68"/>
                  <a:gd name="T2" fmla="*/ 1 w 49"/>
                  <a:gd name="T3" fmla="*/ 1 h 68"/>
                  <a:gd name="T4" fmla="*/ 1 w 49"/>
                  <a:gd name="T5" fmla="*/ 1 h 68"/>
                  <a:gd name="T6" fmla="*/ 1 w 49"/>
                  <a:gd name="T7" fmla="*/ 1 h 68"/>
                  <a:gd name="T8" fmla="*/ 1 w 49"/>
                  <a:gd name="T9" fmla="*/ 1 h 68"/>
                  <a:gd name="T10" fmla="*/ 1 w 49"/>
                  <a:gd name="T11" fmla="*/ 1 h 68"/>
                  <a:gd name="T12" fmla="*/ 1 w 49"/>
                  <a:gd name="T13" fmla="*/ 1 h 68"/>
                  <a:gd name="T14" fmla="*/ 1 w 49"/>
                  <a:gd name="T15" fmla="*/ 1 h 68"/>
                  <a:gd name="T16" fmla="*/ 0 w 49"/>
                  <a:gd name="T17" fmla="*/ 1 h 68"/>
                  <a:gd name="T18" fmla="*/ 1 w 49"/>
                  <a:gd name="T19" fmla="*/ 1 h 68"/>
                  <a:gd name="T20" fmla="*/ 1 w 49"/>
                  <a:gd name="T21" fmla="*/ 1 h 68"/>
                  <a:gd name="T22" fmla="*/ 1 w 49"/>
                  <a:gd name="T23" fmla="*/ 1 h 68"/>
                  <a:gd name="T24" fmla="*/ 1 w 49"/>
                  <a:gd name="T25" fmla="*/ 1 h 68"/>
                  <a:gd name="T26" fmla="*/ 1 w 49"/>
                  <a:gd name="T27" fmla="*/ 1 h 68"/>
                  <a:gd name="T28" fmla="*/ 1 w 49"/>
                  <a:gd name="T29" fmla="*/ 1 h 68"/>
                  <a:gd name="T30" fmla="*/ 1 w 49"/>
                  <a:gd name="T31" fmla="*/ 1 h 68"/>
                  <a:gd name="T32" fmla="*/ 1 w 49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68">
                    <a:moveTo>
                      <a:pt x="49" y="0"/>
                    </a:moveTo>
                    <a:lnTo>
                      <a:pt x="49" y="4"/>
                    </a:lnTo>
                    <a:lnTo>
                      <a:pt x="46" y="12"/>
                    </a:lnTo>
                    <a:lnTo>
                      <a:pt x="40" y="22"/>
                    </a:lnTo>
                    <a:lnTo>
                      <a:pt x="33" y="34"/>
                    </a:lnTo>
                    <a:lnTo>
                      <a:pt x="24" y="47"/>
                    </a:lnTo>
                    <a:lnTo>
                      <a:pt x="15" y="57"/>
                    </a:lnTo>
                    <a:lnTo>
                      <a:pt x="7" y="65"/>
                    </a:lnTo>
                    <a:lnTo>
                      <a:pt x="0" y="68"/>
                    </a:lnTo>
                    <a:lnTo>
                      <a:pt x="5" y="62"/>
                    </a:lnTo>
                    <a:lnTo>
                      <a:pt x="10" y="52"/>
                    </a:lnTo>
                    <a:lnTo>
                      <a:pt x="17" y="41"/>
                    </a:lnTo>
                    <a:lnTo>
                      <a:pt x="24" y="28"/>
                    </a:lnTo>
                    <a:lnTo>
                      <a:pt x="32" y="17"/>
                    </a:lnTo>
                    <a:lnTo>
                      <a:pt x="39" y="7"/>
                    </a:lnTo>
                    <a:lnTo>
                      <a:pt x="45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" name="Freeform 414"/>
              <p:cNvSpPr>
                <a:spLocks/>
              </p:cNvSpPr>
              <p:nvPr/>
            </p:nvSpPr>
            <p:spPr bwMode="auto">
              <a:xfrm>
                <a:off x="4211" y="2243"/>
                <a:ext cx="22" cy="28"/>
              </a:xfrm>
              <a:custGeom>
                <a:avLst/>
                <a:gdLst>
                  <a:gd name="T0" fmla="*/ 1 w 44"/>
                  <a:gd name="T1" fmla="*/ 0 h 57"/>
                  <a:gd name="T2" fmla="*/ 1 w 44"/>
                  <a:gd name="T3" fmla="*/ 0 h 57"/>
                  <a:gd name="T4" fmla="*/ 1 w 44"/>
                  <a:gd name="T5" fmla="*/ 0 h 57"/>
                  <a:gd name="T6" fmla="*/ 1 w 44"/>
                  <a:gd name="T7" fmla="*/ 0 h 57"/>
                  <a:gd name="T8" fmla="*/ 1 w 44"/>
                  <a:gd name="T9" fmla="*/ 0 h 57"/>
                  <a:gd name="T10" fmla="*/ 1 w 44"/>
                  <a:gd name="T11" fmla="*/ 0 h 57"/>
                  <a:gd name="T12" fmla="*/ 1 w 44"/>
                  <a:gd name="T13" fmla="*/ 0 h 57"/>
                  <a:gd name="T14" fmla="*/ 1 w 44"/>
                  <a:gd name="T15" fmla="*/ 0 h 57"/>
                  <a:gd name="T16" fmla="*/ 0 w 44"/>
                  <a:gd name="T17" fmla="*/ 0 h 57"/>
                  <a:gd name="T18" fmla="*/ 1 w 44"/>
                  <a:gd name="T19" fmla="*/ 0 h 57"/>
                  <a:gd name="T20" fmla="*/ 1 w 44"/>
                  <a:gd name="T21" fmla="*/ 0 h 57"/>
                  <a:gd name="T22" fmla="*/ 1 w 44"/>
                  <a:gd name="T23" fmla="*/ 0 h 57"/>
                  <a:gd name="T24" fmla="*/ 1 w 44"/>
                  <a:gd name="T25" fmla="*/ 0 h 57"/>
                  <a:gd name="T26" fmla="*/ 1 w 44"/>
                  <a:gd name="T27" fmla="*/ 0 h 57"/>
                  <a:gd name="T28" fmla="*/ 1 w 44"/>
                  <a:gd name="T29" fmla="*/ 0 h 57"/>
                  <a:gd name="T30" fmla="*/ 1 w 44"/>
                  <a:gd name="T31" fmla="*/ 0 h 57"/>
                  <a:gd name="T32" fmla="*/ 1 w 4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57">
                    <a:moveTo>
                      <a:pt x="43" y="0"/>
                    </a:moveTo>
                    <a:lnTo>
                      <a:pt x="44" y="3"/>
                    </a:lnTo>
                    <a:lnTo>
                      <a:pt x="41" y="9"/>
                    </a:lnTo>
                    <a:lnTo>
                      <a:pt x="38" y="17"/>
                    </a:lnTo>
                    <a:lnTo>
                      <a:pt x="33" y="27"/>
                    </a:lnTo>
                    <a:lnTo>
                      <a:pt x="26" y="37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0" y="43"/>
                    </a:lnTo>
                    <a:lnTo>
                      <a:pt x="16" y="32"/>
                    </a:lnTo>
                    <a:lnTo>
                      <a:pt x="23" y="22"/>
                    </a:lnTo>
                    <a:lnTo>
                      <a:pt x="29" y="13"/>
                    </a:lnTo>
                    <a:lnTo>
                      <a:pt x="34" y="6"/>
                    </a:lnTo>
                    <a:lnTo>
                      <a:pt x="39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" name="Freeform 415"/>
              <p:cNvSpPr>
                <a:spLocks/>
              </p:cNvSpPr>
              <p:nvPr/>
            </p:nvSpPr>
            <p:spPr bwMode="auto">
              <a:xfrm>
                <a:off x="4200" y="2244"/>
                <a:ext cx="18" cy="20"/>
              </a:xfrm>
              <a:custGeom>
                <a:avLst/>
                <a:gdLst>
                  <a:gd name="T0" fmla="*/ 0 w 37"/>
                  <a:gd name="T1" fmla="*/ 0 h 42"/>
                  <a:gd name="T2" fmla="*/ 0 w 37"/>
                  <a:gd name="T3" fmla="*/ 0 h 42"/>
                  <a:gd name="T4" fmla="*/ 0 w 37"/>
                  <a:gd name="T5" fmla="*/ 0 h 42"/>
                  <a:gd name="T6" fmla="*/ 0 w 37"/>
                  <a:gd name="T7" fmla="*/ 0 h 42"/>
                  <a:gd name="T8" fmla="*/ 0 w 37"/>
                  <a:gd name="T9" fmla="*/ 0 h 42"/>
                  <a:gd name="T10" fmla="*/ 0 w 37"/>
                  <a:gd name="T11" fmla="*/ 0 h 42"/>
                  <a:gd name="T12" fmla="*/ 0 w 37"/>
                  <a:gd name="T13" fmla="*/ 0 h 42"/>
                  <a:gd name="T14" fmla="*/ 0 w 37"/>
                  <a:gd name="T15" fmla="*/ 0 h 42"/>
                  <a:gd name="T16" fmla="*/ 0 w 37"/>
                  <a:gd name="T17" fmla="*/ 0 h 42"/>
                  <a:gd name="T18" fmla="*/ 0 w 37"/>
                  <a:gd name="T19" fmla="*/ 0 h 42"/>
                  <a:gd name="T20" fmla="*/ 0 w 37"/>
                  <a:gd name="T21" fmla="*/ 0 h 42"/>
                  <a:gd name="T22" fmla="*/ 0 w 37"/>
                  <a:gd name="T23" fmla="*/ 0 h 42"/>
                  <a:gd name="T24" fmla="*/ 0 w 37"/>
                  <a:gd name="T25" fmla="*/ 0 h 42"/>
                  <a:gd name="T26" fmla="*/ 0 w 37"/>
                  <a:gd name="T27" fmla="*/ 0 h 42"/>
                  <a:gd name="T28" fmla="*/ 0 w 37"/>
                  <a:gd name="T29" fmla="*/ 0 h 42"/>
                  <a:gd name="T30" fmla="*/ 0 w 37"/>
                  <a:gd name="T31" fmla="*/ 0 h 42"/>
                  <a:gd name="T32" fmla="*/ 0 w 37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42">
                    <a:moveTo>
                      <a:pt x="37" y="0"/>
                    </a:moveTo>
                    <a:lnTo>
                      <a:pt x="37" y="4"/>
                    </a:lnTo>
                    <a:lnTo>
                      <a:pt x="35" y="8"/>
                    </a:lnTo>
                    <a:lnTo>
                      <a:pt x="30" y="15"/>
                    </a:lnTo>
                    <a:lnTo>
                      <a:pt x="24" y="23"/>
                    </a:lnTo>
                    <a:lnTo>
                      <a:pt x="17" y="30"/>
                    </a:lnTo>
                    <a:lnTo>
                      <a:pt x="10" y="36"/>
                    </a:lnTo>
                    <a:lnTo>
                      <a:pt x="5" y="41"/>
                    </a:lnTo>
                    <a:lnTo>
                      <a:pt x="0" y="42"/>
                    </a:lnTo>
                    <a:lnTo>
                      <a:pt x="3" y="37"/>
                    </a:lnTo>
                    <a:lnTo>
                      <a:pt x="8" y="31"/>
                    </a:lnTo>
                    <a:lnTo>
                      <a:pt x="13" y="24"/>
                    </a:lnTo>
                    <a:lnTo>
                      <a:pt x="18" y="17"/>
                    </a:lnTo>
                    <a:lnTo>
                      <a:pt x="24" y="12"/>
                    </a:lnTo>
                    <a:lnTo>
                      <a:pt x="29" y="6"/>
                    </a:lnTo>
                    <a:lnTo>
                      <a:pt x="33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" name="Freeform 416"/>
              <p:cNvSpPr>
                <a:spLocks/>
              </p:cNvSpPr>
              <p:nvPr/>
            </p:nvSpPr>
            <p:spPr bwMode="auto">
              <a:xfrm>
                <a:off x="4193" y="2247"/>
                <a:ext cx="12" cy="13"/>
              </a:xfrm>
              <a:custGeom>
                <a:avLst/>
                <a:gdLst>
                  <a:gd name="T0" fmla="*/ 0 w 25"/>
                  <a:gd name="T1" fmla="*/ 0 h 27"/>
                  <a:gd name="T2" fmla="*/ 0 w 25"/>
                  <a:gd name="T3" fmla="*/ 0 h 27"/>
                  <a:gd name="T4" fmla="*/ 0 w 25"/>
                  <a:gd name="T5" fmla="*/ 0 h 27"/>
                  <a:gd name="T6" fmla="*/ 0 w 25"/>
                  <a:gd name="T7" fmla="*/ 0 h 27"/>
                  <a:gd name="T8" fmla="*/ 0 w 25"/>
                  <a:gd name="T9" fmla="*/ 0 h 27"/>
                  <a:gd name="T10" fmla="*/ 0 w 25"/>
                  <a:gd name="T11" fmla="*/ 0 h 27"/>
                  <a:gd name="T12" fmla="*/ 0 w 25"/>
                  <a:gd name="T13" fmla="*/ 0 h 27"/>
                  <a:gd name="T14" fmla="*/ 0 w 25"/>
                  <a:gd name="T15" fmla="*/ 0 h 27"/>
                  <a:gd name="T16" fmla="*/ 0 w 25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5" y="0"/>
                    </a:moveTo>
                    <a:lnTo>
                      <a:pt x="24" y="7"/>
                    </a:lnTo>
                    <a:lnTo>
                      <a:pt x="18" y="16"/>
                    </a:lnTo>
                    <a:lnTo>
                      <a:pt x="9" y="25"/>
                    </a:lnTo>
                    <a:lnTo>
                      <a:pt x="0" y="27"/>
                    </a:lnTo>
                    <a:lnTo>
                      <a:pt x="9" y="21"/>
                    </a:lnTo>
                    <a:lnTo>
                      <a:pt x="16" y="9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" name="Freeform 417"/>
              <p:cNvSpPr>
                <a:spLocks/>
              </p:cNvSpPr>
              <p:nvPr/>
            </p:nvSpPr>
            <p:spPr bwMode="auto">
              <a:xfrm>
                <a:off x="4301" y="2249"/>
                <a:ext cx="14" cy="16"/>
              </a:xfrm>
              <a:custGeom>
                <a:avLst/>
                <a:gdLst>
                  <a:gd name="T0" fmla="*/ 0 w 27"/>
                  <a:gd name="T1" fmla="*/ 0 h 33"/>
                  <a:gd name="T2" fmla="*/ 1 w 27"/>
                  <a:gd name="T3" fmla="*/ 0 h 33"/>
                  <a:gd name="T4" fmla="*/ 1 w 27"/>
                  <a:gd name="T5" fmla="*/ 0 h 33"/>
                  <a:gd name="T6" fmla="*/ 1 w 27"/>
                  <a:gd name="T7" fmla="*/ 0 h 33"/>
                  <a:gd name="T8" fmla="*/ 1 w 27"/>
                  <a:gd name="T9" fmla="*/ 0 h 33"/>
                  <a:gd name="T10" fmla="*/ 1 w 27"/>
                  <a:gd name="T11" fmla="*/ 0 h 33"/>
                  <a:gd name="T12" fmla="*/ 1 w 27"/>
                  <a:gd name="T13" fmla="*/ 0 h 33"/>
                  <a:gd name="T14" fmla="*/ 1 w 27"/>
                  <a:gd name="T15" fmla="*/ 0 h 33"/>
                  <a:gd name="T16" fmla="*/ 1 w 27"/>
                  <a:gd name="T17" fmla="*/ 0 h 33"/>
                  <a:gd name="T18" fmla="*/ 1 w 27"/>
                  <a:gd name="T19" fmla="*/ 0 h 33"/>
                  <a:gd name="T20" fmla="*/ 1 w 27"/>
                  <a:gd name="T21" fmla="*/ 0 h 33"/>
                  <a:gd name="T22" fmla="*/ 1 w 27"/>
                  <a:gd name="T23" fmla="*/ 0 h 33"/>
                  <a:gd name="T24" fmla="*/ 0 w 27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3" y="25"/>
                    </a:lnTo>
                    <a:lnTo>
                      <a:pt x="11" y="12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27" y="3"/>
                    </a:lnTo>
                    <a:lnTo>
                      <a:pt x="26" y="6"/>
                    </a:lnTo>
                    <a:lnTo>
                      <a:pt x="23" y="11"/>
                    </a:lnTo>
                    <a:lnTo>
                      <a:pt x="18" y="17"/>
                    </a:lnTo>
                    <a:lnTo>
                      <a:pt x="12" y="21"/>
                    </a:lnTo>
                    <a:lnTo>
                      <a:pt x="8" y="26"/>
                    </a:lnTo>
                    <a:lnTo>
                      <a:pt x="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" name="Freeform 418"/>
              <p:cNvSpPr>
                <a:spLocks/>
              </p:cNvSpPr>
              <p:nvPr/>
            </p:nvSpPr>
            <p:spPr bwMode="auto">
              <a:xfrm>
                <a:off x="4301" y="2267"/>
                <a:ext cx="18" cy="7"/>
              </a:xfrm>
              <a:custGeom>
                <a:avLst/>
                <a:gdLst>
                  <a:gd name="T0" fmla="*/ 0 w 35"/>
                  <a:gd name="T1" fmla="*/ 0 h 14"/>
                  <a:gd name="T2" fmla="*/ 1 w 35"/>
                  <a:gd name="T3" fmla="*/ 1 h 14"/>
                  <a:gd name="T4" fmla="*/ 1 w 35"/>
                  <a:gd name="T5" fmla="*/ 1 h 14"/>
                  <a:gd name="T6" fmla="*/ 1 w 35"/>
                  <a:gd name="T7" fmla="*/ 1 h 14"/>
                  <a:gd name="T8" fmla="*/ 1 w 35"/>
                  <a:gd name="T9" fmla="*/ 1 h 14"/>
                  <a:gd name="T10" fmla="*/ 1 w 35"/>
                  <a:gd name="T11" fmla="*/ 1 h 14"/>
                  <a:gd name="T12" fmla="*/ 1 w 35"/>
                  <a:gd name="T13" fmla="*/ 1 h 14"/>
                  <a:gd name="T14" fmla="*/ 1 w 35"/>
                  <a:gd name="T15" fmla="*/ 1 h 14"/>
                  <a:gd name="T16" fmla="*/ 1 w 35"/>
                  <a:gd name="T17" fmla="*/ 1 h 14"/>
                  <a:gd name="T18" fmla="*/ 1 w 35"/>
                  <a:gd name="T19" fmla="*/ 1 h 14"/>
                  <a:gd name="T20" fmla="*/ 1 w 35"/>
                  <a:gd name="T21" fmla="*/ 1 h 14"/>
                  <a:gd name="T22" fmla="*/ 1 w 35"/>
                  <a:gd name="T23" fmla="*/ 1 h 14"/>
                  <a:gd name="T24" fmla="*/ 1 w 35"/>
                  <a:gd name="T25" fmla="*/ 1 h 14"/>
                  <a:gd name="T26" fmla="*/ 1 w 35"/>
                  <a:gd name="T27" fmla="*/ 1 h 14"/>
                  <a:gd name="T28" fmla="*/ 1 w 35"/>
                  <a:gd name="T29" fmla="*/ 1 h 14"/>
                  <a:gd name="T30" fmla="*/ 1 w 35"/>
                  <a:gd name="T31" fmla="*/ 0 h 14"/>
                  <a:gd name="T32" fmla="*/ 0 w 35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14">
                    <a:moveTo>
                      <a:pt x="0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11" y="6"/>
                    </a:lnTo>
                    <a:lnTo>
                      <a:pt x="17" y="10"/>
                    </a:lnTo>
                    <a:lnTo>
                      <a:pt x="23" y="12"/>
                    </a:lnTo>
                    <a:lnTo>
                      <a:pt x="28" y="14"/>
                    </a:lnTo>
                    <a:lnTo>
                      <a:pt x="33" y="14"/>
                    </a:lnTo>
                    <a:lnTo>
                      <a:pt x="35" y="13"/>
                    </a:lnTo>
                    <a:lnTo>
                      <a:pt x="35" y="11"/>
                    </a:lnTo>
                    <a:lnTo>
                      <a:pt x="33" y="7"/>
                    </a:lnTo>
                    <a:lnTo>
                      <a:pt x="28" y="6"/>
                    </a:lnTo>
                    <a:lnTo>
                      <a:pt x="23" y="4"/>
                    </a:lnTo>
                    <a:lnTo>
                      <a:pt x="16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" name="Freeform 419"/>
              <p:cNvSpPr>
                <a:spLocks/>
              </p:cNvSpPr>
              <p:nvPr/>
            </p:nvSpPr>
            <p:spPr bwMode="auto">
              <a:xfrm>
                <a:off x="4304" y="2259"/>
                <a:ext cx="20" cy="5"/>
              </a:xfrm>
              <a:custGeom>
                <a:avLst/>
                <a:gdLst>
                  <a:gd name="T0" fmla="*/ 0 w 40"/>
                  <a:gd name="T1" fmla="*/ 0 h 12"/>
                  <a:gd name="T2" fmla="*/ 1 w 40"/>
                  <a:gd name="T3" fmla="*/ 0 h 12"/>
                  <a:gd name="T4" fmla="*/ 1 w 40"/>
                  <a:gd name="T5" fmla="*/ 0 h 12"/>
                  <a:gd name="T6" fmla="*/ 1 w 40"/>
                  <a:gd name="T7" fmla="*/ 0 h 12"/>
                  <a:gd name="T8" fmla="*/ 1 w 40"/>
                  <a:gd name="T9" fmla="*/ 0 h 12"/>
                  <a:gd name="T10" fmla="*/ 1 w 40"/>
                  <a:gd name="T11" fmla="*/ 0 h 12"/>
                  <a:gd name="T12" fmla="*/ 1 w 40"/>
                  <a:gd name="T13" fmla="*/ 0 h 12"/>
                  <a:gd name="T14" fmla="*/ 1 w 40"/>
                  <a:gd name="T15" fmla="*/ 0 h 12"/>
                  <a:gd name="T16" fmla="*/ 1 w 40"/>
                  <a:gd name="T17" fmla="*/ 0 h 12"/>
                  <a:gd name="T18" fmla="*/ 1 w 40"/>
                  <a:gd name="T19" fmla="*/ 0 h 12"/>
                  <a:gd name="T20" fmla="*/ 1 w 40"/>
                  <a:gd name="T21" fmla="*/ 0 h 12"/>
                  <a:gd name="T22" fmla="*/ 1 w 40"/>
                  <a:gd name="T23" fmla="*/ 0 h 12"/>
                  <a:gd name="T24" fmla="*/ 1 w 40"/>
                  <a:gd name="T25" fmla="*/ 0 h 12"/>
                  <a:gd name="T26" fmla="*/ 1 w 40"/>
                  <a:gd name="T27" fmla="*/ 0 h 12"/>
                  <a:gd name="T28" fmla="*/ 1 w 40"/>
                  <a:gd name="T29" fmla="*/ 0 h 12"/>
                  <a:gd name="T30" fmla="*/ 1 w 40"/>
                  <a:gd name="T31" fmla="*/ 0 h 12"/>
                  <a:gd name="T32" fmla="*/ 0 w 4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12">
                    <a:moveTo>
                      <a:pt x="0" y="12"/>
                    </a:moveTo>
                    <a:lnTo>
                      <a:pt x="3" y="12"/>
                    </a:lnTo>
                    <a:lnTo>
                      <a:pt x="9" y="12"/>
                    </a:lnTo>
                    <a:lnTo>
                      <a:pt x="14" y="11"/>
                    </a:lnTo>
                    <a:lnTo>
                      <a:pt x="22" y="11"/>
                    </a:lnTo>
                    <a:lnTo>
                      <a:pt x="28" y="9"/>
                    </a:lnTo>
                    <a:lnTo>
                      <a:pt x="35" y="8"/>
                    </a:lnTo>
                    <a:lnTo>
                      <a:pt x="38" y="7"/>
                    </a:lnTo>
                    <a:lnTo>
                      <a:pt x="40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4"/>
                    </a:lnTo>
                    <a:lnTo>
                      <a:pt x="17" y="6"/>
                    </a:lnTo>
                    <a:lnTo>
                      <a:pt x="10" y="8"/>
                    </a:lnTo>
                    <a:lnTo>
                      <a:pt x="4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" name="Freeform 420"/>
              <p:cNvSpPr>
                <a:spLocks/>
              </p:cNvSpPr>
              <p:nvPr/>
            </p:nvSpPr>
            <p:spPr bwMode="auto">
              <a:xfrm>
                <a:off x="4295" y="2270"/>
                <a:ext cx="18" cy="14"/>
              </a:xfrm>
              <a:custGeom>
                <a:avLst/>
                <a:gdLst>
                  <a:gd name="T0" fmla="*/ 0 w 37"/>
                  <a:gd name="T1" fmla="*/ 0 h 29"/>
                  <a:gd name="T2" fmla="*/ 0 w 37"/>
                  <a:gd name="T3" fmla="*/ 0 h 29"/>
                  <a:gd name="T4" fmla="*/ 0 w 37"/>
                  <a:gd name="T5" fmla="*/ 0 h 29"/>
                  <a:gd name="T6" fmla="*/ 0 w 37"/>
                  <a:gd name="T7" fmla="*/ 0 h 29"/>
                  <a:gd name="T8" fmla="*/ 0 w 37"/>
                  <a:gd name="T9" fmla="*/ 0 h 29"/>
                  <a:gd name="T10" fmla="*/ 0 w 37"/>
                  <a:gd name="T11" fmla="*/ 0 h 29"/>
                  <a:gd name="T12" fmla="*/ 0 w 37"/>
                  <a:gd name="T13" fmla="*/ 0 h 29"/>
                  <a:gd name="T14" fmla="*/ 0 w 37"/>
                  <a:gd name="T15" fmla="*/ 0 h 29"/>
                  <a:gd name="T16" fmla="*/ 0 w 37"/>
                  <a:gd name="T17" fmla="*/ 0 h 29"/>
                  <a:gd name="T18" fmla="*/ 0 w 37"/>
                  <a:gd name="T19" fmla="*/ 0 h 29"/>
                  <a:gd name="T20" fmla="*/ 0 w 37"/>
                  <a:gd name="T21" fmla="*/ 0 h 29"/>
                  <a:gd name="T22" fmla="*/ 0 w 37"/>
                  <a:gd name="T23" fmla="*/ 0 h 29"/>
                  <a:gd name="T24" fmla="*/ 0 w 37"/>
                  <a:gd name="T25" fmla="*/ 0 h 29"/>
                  <a:gd name="T26" fmla="*/ 0 w 37"/>
                  <a:gd name="T27" fmla="*/ 0 h 29"/>
                  <a:gd name="T28" fmla="*/ 0 w 37"/>
                  <a:gd name="T29" fmla="*/ 0 h 29"/>
                  <a:gd name="T30" fmla="*/ 0 w 37"/>
                  <a:gd name="T31" fmla="*/ 0 h 29"/>
                  <a:gd name="T32" fmla="*/ 0 w 37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29">
                    <a:moveTo>
                      <a:pt x="0" y="0"/>
                    </a:moveTo>
                    <a:lnTo>
                      <a:pt x="5" y="2"/>
                    </a:lnTo>
                    <a:lnTo>
                      <a:pt x="12" y="6"/>
                    </a:lnTo>
                    <a:lnTo>
                      <a:pt x="17" y="9"/>
                    </a:lnTo>
                    <a:lnTo>
                      <a:pt x="24" y="14"/>
                    </a:lnTo>
                    <a:lnTo>
                      <a:pt x="30" y="18"/>
                    </a:lnTo>
                    <a:lnTo>
                      <a:pt x="35" y="22"/>
                    </a:lnTo>
                    <a:lnTo>
                      <a:pt x="37" y="25"/>
                    </a:lnTo>
                    <a:lnTo>
                      <a:pt x="37" y="28"/>
                    </a:lnTo>
                    <a:lnTo>
                      <a:pt x="33" y="29"/>
                    </a:lnTo>
                    <a:lnTo>
                      <a:pt x="29" y="27"/>
                    </a:lnTo>
                    <a:lnTo>
                      <a:pt x="24" y="23"/>
                    </a:lnTo>
                    <a:lnTo>
                      <a:pt x="18" y="17"/>
                    </a:lnTo>
                    <a:lnTo>
                      <a:pt x="13" y="13"/>
                    </a:lnTo>
                    <a:lnTo>
                      <a:pt x="7" y="7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" name="Freeform 421"/>
              <p:cNvSpPr>
                <a:spLocks/>
              </p:cNvSpPr>
              <p:nvPr/>
            </p:nvSpPr>
            <p:spPr bwMode="auto">
              <a:xfrm>
                <a:off x="4198" y="2263"/>
                <a:ext cx="5" cy="26"/>
              </a:xfrm>
              <a:custGeom>
                <a:avLst/>
                <a:gdLst>
                  <a:gd name="T0" fmla="*/ 1 w 9"/>
                  <a:gd name="T1" fmla="*/ 0 h 51"/>
                  <a:gd name="T2" fmla="*/ 1 w 9"/>
                  <a:gd name="T3" fmla="*/ 1 h 51"/>
                  <a:gd name="T4" fmla="*/ 1 w 9"/>
                  <a:gd name="T5" fmla="*/ 1 h 51"/>
                  <a:gd name="T6" fmla="*/ 1 w 9"/>
                  <a:gd name="T7" fmla="*/ 1 h 51"/>
                  <a:gd name="T8" fmla="*/ 1 w 9"/>
                  <a:gd name="T9" fmla="*/ 1 h 51"/>
                  <a:gd name="T10" fmla="*/ 0 w 9"/>
                  <a:gd name="T11" fmla="*/ 1 h 51"/>
                  <a:gd name="T12" fmla="*/ 1 w 9"/>
                  <a:gd name="T13" fmla="*/ 1 h 51"/>
                  <a:gd name="T14" fmla="*/ 1 w 9"/>
                  <a:gd name="T15" fmla="*/ 1 h 51"/>
                  <a:gd name="T16" fmla="*/ 1 w 9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51">
                    <a:moveTo>
                      <a:pt x="5" y="0"/>
                    </a:moveTo>
                    <a:lnTo>
                      <a:pt x="8" y="13"/>
                    </a:lnTo>
                    <a:lnTo>
                      <a:pt x="9" y="29"/>
                    </a:lnTo>
                    <a:lnTo>
                      <a:pt x="8" y="44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" y="31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" name="Freeform 422"/>
              <p:cNvSpPr>
                <a:spLocks/>
              </p:cNvSpPr>
              <p:nvPr/>
            </p:nvSpPr>
            <p:spPr bwMode="auto">
              <a:xfrm>
                <a:off x="4187" y="2260"/>
                <a:ext cx="8" cy="25"/>
              </a:xfrm>
              <a:custGeom>
                <a:avLst/>
                <a:gdLst>
                  <a:gd name="T0" fmla="*/ 1 w 15"/>
                  <a:gd name="T1" fmla="*/ 0 h 51"/>
                  <a:gd name="T2" fmla="*/ 1 w 15"/>
                  <a:gd name="T3" fmla="*/ 0 h 51"/>
                  <a:gd name="T4" fmla="*/ 1 w 15"/>
                  <a:gd name="T5" fmla="*/ 0 h 51"/>
                  <a:gd name="T6" fmla="*/ 1 w 15"/>
                  <a:gd name="T7" fmla="*/ 0 h 51"/>
                  <a:gd name="T8" fmla="*/ 1 w 15"/>
                  <a:gd name="T9" fmla="*/ 0 h 51"/>
                  <a:gd name="T10" fmla="*/ 0 w 15"/>
                  <a:gd name="T11" fmla="*/ 0 h 51"/>
                  <a:gd name="T12" fmla="*/ 1 w 15"/>
                  <a:gd name="T13" fmla="*/ 0 h 51"/>
                  <a:gd name="T14" fmla="*/ 1 w 15"/>
                  <a:gd name="T15" fmla="*/ 0 h 51"/>
                  <a:gd name="T16" fmla="*/ 1 w 1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5" y="0"/>
                    </a:moveTo>
                    <a:lnTo>
                      <a:pt x="15" y="12"/>
                    </a:lnTo>
                    <a:lnTo>
                      <a:pt x="13" y="29"/>
                    </a:lnTo>
                    <a:lnTo>
                      <a:pt x="10" y="44"/>
                    </a:lnTo>
                    <a:lnTo>
                      <a:pt x="3" y="51"/>
                    </a:lnTo>
                    <a:lnTo>
                      <a:pt x="0" y="44"/>
                    </a:lnTo>
                    <a:lnTo>
                      <a:pt x="4" y="29"/>
                    </a:lnTo>
                    <a:lnTo>
                      <a:pt x="10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" name="Freeform 423"/>
              <p:cNvSpPr>
                <a:spLocks/>
              </p:cNvSpPr>
              <p:nvPr/>
            </p:nvSpPr>
            <p:spPr bwMode="auto">
              <a:xfrm>
                <a:off x="4212" y="2271"/>
                <a:ext cx="4" cy="24"/>
              </a:xfrm>
              <a:custGeom>
                <a:avLst/>
                <a:gdLst>
                  <a:gd name="T0" fmla="*/ 0 w 9"/>
                  <a:gd name="T1" fmla="*/ 0 h 49"/>
                  <a:gd name="T2" fmla="*/ 0 w 9"/>
                  <a:gd name="T3" fmla="*/ 0 h 49"/>
                  <a:gd name="T4" fmla="*/ 0 w 9"/>
                  <a:gd name="T5" fmla="*/ 0 h 49"/>
                  <a:gd name="T6" fmla="*/ 0 w 9"/>
                  <a:gd name="T7" fmla="*/ 0 h 49"/>
                  <a:gd name="T8" fmla="*/ 0 w 9"/>
                  <a:gd name="T9" fmla="*/ 0 h 49"/>
                  <a:gd name="T10" fmla="*/ 0 w 9"/>
                  <a:gd name="T11" fmla="*/ 0 h 49"/>
                  <a:gd name="T12" fmla="*/ 0 w 9"/>
                  <a:gd name="T13" fmla="*/ 0 h 49"/>
                  <a:gd name="T14" fmla="*/ 0 w 9"/>
                  <a:gd name="T15" fmla="*/ 0 h 49"/>
                  <a:gd name="T16" fmla="*/ 0 w 9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49">
                    <a:moveTo>
                      <a:pt x="1" y="0"/>
                    </a:moveTo>
                    <a:lnTo>
                      <a:pt x="6" y="7"/>
                    </a:lnTo>
                    <a:lnTo>
                      <a:pt x="8" y="22"/>
                    </a:lnTo>
                    <a:lnTo>
                      <a:pt x="9" y="38"/>
                    </a:lnTo>
                    <a:lnTo>
                      <a:pt x="5" y="49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" name="Freeform 424"/>
              <p:cNvSpPr>
                <a:spLocks/>
              </p:cNvSpPr>
              <p:nvPr/>
            </p:nvSpPr>
            <p:spPr bwMode="auto">
              <a:xfrm>
                <a:off x="4222" y="2273"/>
                <a:ext cx="10" cy="28"/>
              </a:xfrm>
              <a:custGeom>
                <a:avLst/>
                <a:gdLst>
                  <a:gd name="T0" fmla="*/ 0 w 19"/>
                  <a:gd name="T1" fmla="*/ 0 h 55"/>
                  <a:gd name="T2" fmla="*/ 1 w 19"/>
                  <a:gd name="T3" fmla="*/ 1 h 55"/>
                  <a:gd name="T4" fmla="*/ 1 w 19"/>
                  <a:gd name="T5" fmla="*/ 1 h 55"/>
                  <a:gd name="T6" fmla="*/ 1 w 19"/>
                  <a:gd name="T7" fmla="*/ 1 h 55"/>
                  <a:gd name="T8" fmla="*/ 1 w 19"/>
                  <a:gd name="T9" fmla="*/ 1 h 55"/>
                  <a:gd name="T10" fmla="*/ 1 w 19"/>
                  <a:gd name="T11" fmla="*/ 1 h 55"/>
                  <a:gd name="T12" fmla="*/ 1 w 19"/>
                  <a:gd name="T13" fmla="*/ 1 h 55"/>
                  <a:gd name="T14" fmla="*/ 1 w 19"/>
                  <a:gd name="T15" fmla="*/ 1 h 55"/>
                  <a:gd name="T16" fmla="*/ 0 w 19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55">
                    <a:moveTo>
                      <a:pt x="0" y="0"/>
                    </a:moveTo>
                    <a:lnTo>
                      <a:pt x="8" y="14"/>
                    </a:lnTo>
                    <a:lnTo>
                      <a:pt x="16" y="31"/>
                    </a:lnTo>
                    <a:lnTo>
                      <a:pt x="19" y="47"/>
                    </a:lnTo>
                    <a:lnTo>
                      <a:pt x="16" y="55"/>
                    </a:lnTo>
                    <a:lnTo>
                      <a:pt x="9" y="50"/>
                    </a:lnTo>
                    <a:lnTo>
                      <a:pt x="6" y="32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" name="Freeform 425"/>
              <p:cNvSpPr>
                <a:spLocks/>
              </p:cNvSpPr>
              <p:nvPr/>
            </p:nvSpPr>
            <p:spPr bwMode="auto">
              <a:xfrm>
                <a:off x="4235" y="2276"/>
                <a:ext cx="11" cy="31"/>
              </a:xfrm>
              <a:custGeom>
                <a:avLst/>
                <a:gdLst>
                  <a:gd name="T0" fmla="*/ 0 w 22"/>
                  <a:gd name="T1" fmla="*/ 0 h 61"/>
                  <a:gd name="T2" fmla="*/ 1 w 22"/>
                  <a:gd name="T3" fmla="*/ 1 h 61"/>
                  <a:gd name="T4" fmla="*/ 1 w 22"/>
                  <a:gd name="T5" fmla="*/ 1 h 61"/>
                  <a:gd name="T6" fmla="*/ 1 w 22"/>
                  <a:gd name="T7" fmla="*/ 1 h 61"/>
                  <a:gd name="T8" fmla="*/ 1 w 22"/>
                  <a:gd name="T9" fmla="*/ 1 h 61"/>
                  <a:gd name="T10" fmla="*/ 1 w 22"/>
                  <a:gd name="T11" fmla="*/ 1 h 61"/>
                  <a:gd name="T12" fmla="*/ 1 w 22"/>
                  <a:gd name="T13" fmla="*/ 1 h 61"/>
                  <a:gd name="T14" fmla="*/ 1 w 22"/>
                  <a:gd name="T15" fmla="*/ 1 h 61"/>
                  <a:gd name="T16" fmla="*/ 0 w 22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7" y="14"/>
                    </a:lnTo>
                    <a:lnTo>
                      <a:pt x="16" y="34"/>
                    </a:lnTo>
                    <a:lnTo>
                      <a:pt x="22" y="53"/>
                    </a:lnTo>
                    <a:lnTo>
                      <a:pt x="20" y="61"/>
                    </a:lnTo>
                    <a:lnTo>
                      <a:pt x="12" y="52"/>
                    </a:lnTo>
                    <a:lnTo>
                      <a:pt x="7" y="32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" name="Freeform 426"/>
              <p:cNvSpPr>
                <a:spLocks/>
              </p:cNvSpPr>
              <p:nvPr/>
            </p:nvSpPr>
            <p:spPr bwMode="auto">
              <a:xfrm>
                <a:off x="4258" y="2275"/>
                <a:ext cx="19" cy="32"/>
              </a:xfrm>
              <a:custGeom>
                <a:avLst/>
                <a:gdLst>
                  <a:gd name="T0" fmla="*/ 0 w 37"/>
                  <a:gd name="T1" fmla="*/ 0 h 63"/>
                  <a:gd name="T2" fmla="*/ 1 w 37"/>
                  <a:gd name="T3" fmla="*/ 1 h 63"/>
                  <a:gd name="T4" fmla="*/ 1 w 37"/>
                  <a:gd name="T5" fmla="*/ 1 h 63"/>
                  <a:gd name="T6" fmla="*/ 1 w 37"/>
                  <a:gd name="T7" fmla="*/ 1 h 63"/>
                  <a:gd name="T8" fmla="*/ 1 w 37"/>
                  <a:gd name="T9" fmla="*/ 1 h 63"/>
                  <a:gd name="T10" fmla="*/ 1 w 37"/>
                  <a:gd name="T11" fmla="*/ 1 h 63"/>
                  <a:gd name="T12" fmla="*/ 1 w 37"/>
                  <a:gd name="T13" fmla="*/ 1 h 63"/>
                  <a:gd name="T14" fmla="*/ 1 w 37"/>
                  <a:gd name="T15" fmla="*/ 1 h 63"/>
                  <a:gd name="T16" fmla="*/ 1 w 37"/>
                  <a:gd name="T17" fmla="*/ 1 h 63"/>
                  <a:gd name="T18" fmla="*/ 1 w 37"/>
                  <a:gd name="T19" fmla="*/ 1 h 63"/>
                  <a:gd name="T20" fmla="*/ 1 w 37"/>
                  <a:gd name="T21" fmla="*/ 1 h 63"/>
                  <a:gd name="T22" fmla="*/ 1 w 37"/>
                  <a:gd name="T23" fmla="*/ 1 h 63"/>
                  <a:gd name="T24" fmla="*/ 1 w 37"/>
                  <a:gd name="T25" fmla="*/ 1 h 63"/>
                  <a:gd name="T26" fmla="*/ 1 w 37"/>
                  <a:gd name="T27" fmla="*/ 1 h 63"/>
                  <a:gd name="T28" fmla="*/ 1 w 37"/>
                  <a:gd name="T29" fmla="*/ 1 h 63"/>
                  <a:gd name="T30" fmla="*/ 1 w 37"/>
                  <a:gd name="T31" fmla="*/ 1 h 63"/>
                  <a:gd name="T32" fmla="*/ 0 w 37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63">
                    <a:moveTo>
                      <a:pt x="0" y="0"/>
                    </a:moveTo>
                    <a:lnTo>
                      <a:pt x="6" y="5"/>
                    </a:lnTo>
                    <a:lnTo>
                      <a:pt x="13" y="13"/>
                    </a:lnTo>
                    <a:lnTo>
                      <a:pt x="20" y="23"/>
                    </a:lnTo>
                    <a:lnTo>
                      <a:pt x="27" y="33"/>
                    </a:lnTo>
                    <a:lnTo>
                      <a:pt x="33" y="43"/>
                    </a:lnTo>
                    <a:lnTo>
                      <a:pt x="36" y="53"/>
                    </a:lnTo>
                    <a:lnTo>
                      <a:pt x="37" y="60"/>
                    </a:lnTo>
                    <a:lnTo>
                      <a:pt x="36" y="63"/>
                    </a:lnTo>
                    <a:lnTo>
                      <a:pt x="33" y="62"/>
                    </a:lnTo>
                    <a:lnTo>
                      <a:pt x="28" y="56"/>
                    </a:lnTo>
                    <a:lnTo>
                      <a:pt x="23" y="47"/>
                    </a:lnTo>
                    <a:lnTo>
                      <a:pt x="19" y="35"/>
                    </a:lnTo>
                    <a:lnTo>
                      <a:pt x="14" y="24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" name="Freeform 427"/>
              <p:cNvSpPr>
                <a:spLocks/>
              </p:cNvSpPr>
              <p:nvPr/>
            </p:nvSpPr>
            <p:spPr bwMode="auto">
              <a:xfrm>
                <a:off x="4284" y="2271"/>
                <a:ext cx="21" cy="29"/>
              </a:xfrm>
              <a:custGeom>
                <a:avLst/>
                <a:gdLst>
                  <a:gd name="T0" fmla="*/ 0 w 42"/>
                  <a:gd name="T1" fmla="*/ 0 h 59"/>
                  <a:gd name="T2" fmla="*/ 1 w 42"/>
                  <a:gd name="T3" fmla="*/ 0 h 59"/>
                  <a:gd name="T4" fmla="*/ 1 w 42"/>
                  <a:gd name="T5" fmla="*/ 0 h 59"/>
                  <a:gd name="T6" fmla="*/ 1 w 42"/>
                  <a:gd name="T7" fmla="*/ 0 h 59"/>
                  <a:gd name="T8" fmla="*/ 1 w 42"/>
                  <a:gd name="T9" fmla="*/ 0 h 59"/>
                  <a:gd name="T10" fmla="*/ 1 w 42"/>
                  <a:gd name="T11" fmla="*/ 0 h 59"/>
                  <a:gd name="T12" fmla="*/ 1 w 42"/>
                  <a:gd name="T13" fmla="*/ 0 h 59"/>
                  <a:gd name="T14" fmla="*/ 1 w 42"/>
                  <a:gd name="T15" fmla="*/ 0 h 59"/>
                  <a:gd name="T16" fmla="*/ 1 w 42"/>
                  <a:gd name="T17" fmla="*/ 0 h 59"/>
                  <a:gd name="T18" fmla="*/ 1 w 42"/>
                  <a:gd name="T19" fmla="*/ 0 h 59"/>
                  <a:gd name="T20" fmla="*/ 1 w 42"/>
                  <a:gd name="T21" fmla="*/ 0 h 59"/>
                  <a:gd name="T22" fmla="*/ 1 w 42"/>
                  <a:gd name="T23" fmla="*/ 0 h 59"/>
                  <a:gd name="T24" fmla="*/ 1 w 42"/>
                  <a:gd name="T25" fmla="*/ 0 h 59"/>
                  <a:gd name="T26" fmla="*/ 1 w 42"/>
                  <a:gd name="T27" fmla="*/ 0 h 59"/>
                  <a:gd name="T28" fmla="*/ 1 w 42"/>
                  <a:gd name="T29" fmla="*/ 0 h 59"/>
                  <a:gd name="T30" fmla="*/ 1 w 42"/>
                  <a:gd name="T31" fmla="*/ 0 h 59"/>
                  <a:gd name="T32" fmla="*/ 0 w 42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59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1"/>
                    </a:lnTo>
                    <a:lnTo>
                      <a:pt x="28" y="30"/>
                    </a:lnTo>
                    <a:lnTo>
                      <a:pt x="35" y="41"/>
                    </a:lnTo>
                    <a:lnTo>
                      <a:pt x="40" y="49"/>
                    </a:lnTo>
                    <a:lnTo>
                      <a:pt x="42" y="56"/>
                    </a:lnTo>
                    <a:lnTo>
                      <a:pt x="40" y="59"/>
                    </a:lnTo>
                    <a:lnTo>
                      <a:pt x="36" y="58"/>
                    </a:lnTo>
                    <a:lnTo>
                      <a:pt x="31" y="52"/>
                    </a:lnTo>
                    <a:lnTo>
                      <a:pt x="25" y="44"/>
                    </a:lnTo>
                    <a:lnTo>
                      <a:pt x="20" y="33"/>
                    </a:lnTo>
                    <a:lnTo>
                      <a:pt x="14" y="22"/>
                    </a:lnTo>
                    <a:lnTo>
                      <a:pt x="8" y="12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" name="Freeform 428"/>
              <p:cNvSpPr>
                <a:spLocks/>
              </p:cNvSpPr>
              <p:nvPr/>
            </p:nvSpPr>
            <p:spPr bwMode="auto">
              <a:xfrm>
                <a:off x="4247" y="2277"/>
                <a:ext cx="18" cy="27"/>
              </a:xfrm>
              <a:custGeom>
                <a:avLst/>
                <a:gdLst>
                  <a:gd name="T0" fmla="*/ 0 w 37"/>
                  <a:gd name="T1" fmla="*/ 0 h 54"/>
                  <a:gd name="T2" fmla="*/ 0 w 37"/>
                  <a:gd name="T3" fmla="*/ 1 h 54"/>
                  <a:gd name="T4" fmla="*/ 0 w 37"/>
                  <a:gd name="T5" fmla="*/ 1 h 54"/>
                  <a:gd name="T6" fmla="*/ 0 w 37"/>
                  <a:gd name="T7" fmla="*/ 1 h 54"/>
                  <a:gd name="T8" fmla="*/ 0 w 37"/>
                  <a:gd name="T9" fmla="*/ 1 h 54"/>
                  <a:gd name="T10" fmla="*/ 0 w 37"/>
                  <a:gd name="T11" fmla="*/ 1 h 54"/>
                  <a:gd name="T12" fmla="*/ 0 w 37"/>
                  <a:gd name="T13" fmla="*/ 1 h 54"/>
                  <a:gd name="T14" fmla="*/ 0 w 37"/>
                  <a:gd name="T15" fmla="*/ 1 h 54"/>
                  <a:gd name="T16" fmla="*/ 0 w 37"/>
                  <a:gd name="T17" fmla="*/ 1 h 54"/>
                  <a:gd name="T18" fmla="*/ 0 w 37"/>
                  <a:gd name="T19" fmla="*/ 1 h 54"/>
                  <a:gd name="T20" fmla="*/ 0 w 37"/>
                  <a:gd name="T21" fmla="*/ 1 h 54"/>
                  <a:gd name="T22" fmla="*/ 0 w 37"/>
                  <a:gd name="T23" fmla="*/ 1 h 54"/>
                  <a:gd name="T24" fmla="*/ 0 w 37"/>
                  <a:gd name="T25" fmla="*/ 1 h 54"/>
                  <a:gd name="T26" fmla="*/ 0 w 37"/>
                  <a:gd name="T27" fmla="*/ 1 h 54"/>
                  <a:gd name="T28" fmla="*/ 0 w 37"/>
                  <a:gd name="T29" fmla="*/ 1 h 54"/>
                  <a:gd name="T30" fmla="*/ 0 w 37"/>
                  <a:gd name="T31" fmla="*/ 1 h 54"/>
                  <a:gd name="T32" fmla="*/ 0 w 3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54">
                    <a:moveTo>
                      <a:pt x="0" y="0"/>
                    </a:moveTo>
                    <a:lnTo>
                      <a:pt x="5" y="5"/>
                    </a:lnTo>
                    <a:lnTo>
                      <a:pt x="11" y="12"/>
                    </a:lnTo>
                    <a:lnTo>
                      <a:pt x="18" y="21"/>
                    </a:lnTo>
                    <a:lnTo>
                      <a:pt x="24" y="30"/>
                    </a:lnTo>
                    <a:lnTo>
                      <a:pt x="31" y="38"/>
                    </a:lnTo>
                    <a:lnTo>
                      <a:pt x="36" y="46"/>
                    </a:lnTo>
                    <a:lnTo>
                      <a:pt x="37" y="52"/>
                    </a:lnTo>
                    <a:lnTo>
                      <a:pt x="35" y="54"/>
                    </a:lnTo>
                    <a:lnTo>
                      <a:pt x="30" y="53"/>
                    </a:lnTo>
                    <a:lnTo>
                      <a:pt x="24" y="47"/>
                    </a:lnTo>
                    <a:lnTo>
                      <a:pt x="20" y="40"/>
                    </a:lnTo>
                    <a:lnTo>
                      <a:pt x="14" y="30"/>
                    </a:lnTo>
                    <a:lnTo>
                      <a:pt x="10" y="21"/>
                    </a:lnTo>
                    <a:lnTo>
                      <a:pt x="6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" name="Freeform 429"/>
              <p:cNvSpPr>
                <a:spLocks/>
              </p:cNvSpPr>
              <p:nvPr/>
            </p:nvSpPr>
            <p:spPr bwMode="auto">
              <a:xfrm>
                <a:off x="4248" y="2238"/>
                <a:ext cx="23" cy="41"/>
              </a:xfrm>
              <a:custGeom>
                <a:avLst/>
                <a:gdLst>
                  <a:gd name="T0" fmla="*/ 1 w 45"/>
                  <a:gd name="T1" fmla="*/ 0 h 83"/>
                  <a:gd name="T2" fmla="*/ 1 w 45"/>
                  <a:gd name="T3" fmla="*/ 0 h 83"/>
                  <a:gd name="T4" fmla="*/ 1 w 45"/>
                  <a:gd name="T5" fmla="*/ 0 h 83"/>
                  <a:gd name="T6" fmla="*/ 1 w 45"/>
                  <a:gd name="T7" fmla="*/ 0 h 83"/>
                  <a:gd name="T8" fmla="*/ 1 w 45"/>
                  <a:gd name="T9" fmla="*/ 0 h 83"/>
                  <a:gd name="T10" fmla="*/ 1 w 45"/>
                  <a:gd name="T11" fmla="*/ 0 h 83"/>
                  <a:gd name="T12" fmla="*/ 1 w 45"/>
                  <a:gd name="T13" fmla="*/ 0 h 83"/>
                  <a:gd name="T14" fmla="*/ 1 w 45"/>
                  <a:gd name="T15" fmla="*/ 0 h 83"/>
                  <a:gd name="T16" fmla="*/ 0 w 45"/>
                  <a:gd name="T17" fmla="*/ 0 h 83"/>
                  <a:gd name="T18" fmla="*/ 1 w 45"/>
                  <a:gd name="T19" fmla="*/ 0 h 83"/>
                  <a:gd name="T20" fmla="*/ 1 w 45"/>
                  <a:gd name="T21" fmla="*/ 0 h 83"/>
                  <a:gd name="T22" fmla="*/ 1 w 45"/>
                  <a:gd name="T23" fmla="*/ 0 h 83"/>
                  <a:gd name="T24" fmla="*/ 1 w 45"/>
                  <a:gd name="T25" fmla="*/ 0 h 83"/>
                  <a:gd name="T26" fmla="*/ 1 w 45"/>
                  <a:gd name="T27" fmla="*/ 0 h 83"/>
                  <a:gd name="T28" fmla="*/ 1 w 45"/>
                  <a:gd name="T29" fmla="*/ 0 h 83"/>
                  <a:gd name="T30" fmla="*/ 1 w 45"/>
                  <a:gd name="T31" fmla="*/ 0 h 83"/>
                  <a:gd name="T32" fmla="*/ 1 w 45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83">
                    <a:moveTo>
                      <a:pt x="44" y="0"/>
                    </a:moveTo>
                    <a:lnTo>
                      <a:pt x="45" y="4"/>
                    </a:lnTo>
                    <a:lnTo>
                      <a:pt x="44" y="13"/>
                    </a:lnTo>
                    <a:lnTo>
                      <a:pt x="39" y="25"/>
                    </a:lnTo>
                    <a:lnTo>
                      <a:pt x="32" y="39"/>
                    </a:lnTo>
                    <a:lnTo>
                      <a:pt x="25" y="54"/>
                    </a:lnTo>
                    <a:lnTo>
                      <a:pt x="17" y="67"/>
                    </a:lnTo>
                    <a:lnTo>
                      <a:pt x="8" y="77"/>
                    </a:lnTo>
                    <a:lnTo>
                      <a:pt x="0" y="83"/>
                    </a:lnTo>
                    <a:lnTo>
                      <a:pt x="2" y="77"/>
                    </a:lnTo>
                    <a:lnTo>
                      <a:pt x="8" y="65"/>
                    </a:lnTo>
                    <a:lnTo>
                      <a:pt x="14" y="52"/>
                    </a:lnTo>
                    <a:lnTo>
                      <a:pt x="20" y="37"/>
                    </a:lnTo>
                    <a:lnTo>
                      <a:pt x="29" y="23"/>
                    </a:lnTo>
                    <a:lnTo>
                      <a:pt x="34" y="10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" name="Freeform 430"/>
              <p:cNvSpPr>
                <a:spLocks/>
              </p:cNvSpPr>
              <p:nvPr/>
            </p:nvSpPr>
            <p:spPr bwMode="auto">
              <a:xfrm>
                <a:off x="4269" y="2244"/>
                <a:ext cx="20" cy="32"/>
              </a:xfrm>
              <a:custGeom>
                <a:avLst/>
                <a:gdLst>
                  <a:gd name="T0" fmla="*/ 1 w 40"/>
                  <a:gd name="T1" fmla="*/ 0 h 66"/>
                  <a:gd name="T2" fmla="*/ 1 w 40"/>
                  <a:gd name="T3" fmla="*/ 0 h 66"/>
                  <a:gd name="T4" fmla="*/ 1 w 40"/>
                  <a:gd name="T5" fmla="*/ 0 h 66"/>
                  <a:gd name="T6" fmla="*/ 1 w 40"/>
                  <a:gd name="T7" fmla="*/ 0 h 66"/>
                  <a:gd name="T8" fmla="*/ 1 w 40"/>
                  <a:gd name="T9" fmla="*/ 0 h 66"/>
                  <a:gd name="T10" fmla="*/ 1 w 40"/>
                  <a:gd name="T11" fmla="*/ 0 h 66"/>
                  <a:gd name="T12" fmla="*/ 1 w 40"/>
                  <a:gd name="T13" fmla="*/ 0 h 66"/>
                  <a:gd name="T14" fmla="*/ 1 w 40"/>
                  <a:gd name="T15" fmla="*/ 0 h 66"/>
                  <a:gd name="T16" fmla="*/ 0 w 40"/>
                  <a:gd name="T17" fmla="*/ 0 h 66"/>
                  <a:gd name="T18" fmla="*/ 1 w 40"/>
                  <a:gd name="T19" fmla="*/ 0 h 66"/>
                  <a:gd name="T20" fmla="*/ 1 w 40"/>
                  <a:gd name="T21" fmla="*/ 0 h 66"/>
                  <a:gd name="T22" fmla="*/ 1 w 40"/>
                  <a:gd name="T23" fmla="*/ 0 h 66"/>
                  <a:gd name="T24" fmla="*/ 1 w 40"/>
                  <a:gd name="T25" fmla="*/ 0 h 66"/>
                  <a:gd name="T26" fmla="*/ 1 w 40"/>
                  <a:gd name="T27" fmla="*/ 0 h 66"/>
                  <a:gd name="T28" fmla="*/ 1 w 40"/>
                  <a:gd name="T29" fmla="*/ 0 h 66"/>
                  <a:gd name="T30" fmla="*/ 1 w 40"/>
                  <a:gd name="T31" fmla="*/ 0 h 66"/>
                  <a:gd name="T32" fmla="*/ 1 w 40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66">
                    <a:moveTo>
                      <a:pt x="39" y="0"/>
                    </a:moveTo>
                    <a:lnTo>
                      <a:pt x="40" y="4"/>
                    </a:lnTo>
                    <a:lnTo>
                      <a:pt x="38" y="9"/>
                    </a:lnTo>
                    <a:lnTo>
                      <a:pt x="36" y="19"/>
                    </a:lnTo>
                    <a:lnTo>
                      <a:pt x="30" y="29"/>
                    </a:lnTo>
                    <a:lnTo>
                      <a:pt x="24" y="41"/>
                    </a:lnTo>
                    <a:lnTo>
                      <a:pt x="17" y="51"/>
                    </a:lnTo>
                    <a:lnTo>
                      <a:pt x="9" y="60"/>
                    </a:lnTo>
                    <a:lnTo>
                      <a:pt x="0" y="66"/>
                    </a:lnTo>
                    <a:lnTo>
                      <a:pt x="5" y="59"/>
                    </a:lnTo>
                    <a:lnTo>
                      <a:pt x="10" y="49"/>
                    </a:lnTo>
                    <a:lnTo>
                      <a:pt x="16" y="38"/>
                    </a:lnTo>
                    <a:lnTo>
                      <a:pt x="22" y="27"/>
                    </a:lnTo>
                    <a:lnTo>
                      <a:pt x="28" y="16"/>
                    </a:lnTo>
                    <a:lnTo>
                      <a:pt x="32" y="7"/>
                    </a:lnTo>
                    <a:lnTo>
                      <a:pt x="37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" name="Freeform 431"/>
              <p:cNvSpPr>
                <a:spLocks/>
              </p:cNvSpPr>
              <p:nvPr/>
            </p:nvSpPr>
            <p:spPr bwMode="auto">
              <a:xfrm>
                <a:off x="4271" y="2274"/>
                <a:ext cx="21" cy="29"/>
              </a:xfrm>
              <a:custGeom>
                <a:avLst/>
                <a:gdLst>
                  <a:gd name="T0" fmla="*/ 0 w 41"/>
                  <a:gd name="T1" fmla="*/ 0 h 58"/>
                  <a:gd name="T2" fmla="*/ 1 w 41"/>
                  <a:gd name="T3" fmla="*/ 1 h 58"/>
                  <a:gd name="T4" fmla="*/ 1 w 41"/>
                  <a:gd name="T5" fmla="*/ 1 h 58"/>
                  <a:gd name="T6" fmla="*/ 1 w 41"/>
                  <a:gd name="T7" fmla="*/ 1 h 58"/>
                  <a:gd name="T8" fmla="*/ 1 w 41"/>
                  <a:gd name="T9" fmla="*/ 1 h 58"/>
                  <a:gd name="T10" fmla="*/ 1 w 41"/>
                  <a:gd name="T11" fmla="*/ 1 h 58"/>
                  <a:gd name="T12" fmla="*/ 1 w 41"/>
                  <a:gd name="T13" fmla="*/ 1 h 58"/>
                  <a:gd name="T14" fmla="*/ 1 w 41"/>
                  <a:gd name="T15" fmla="*/ 1 h 58"/>
                  <a:gd name="T16" fmla="*/ 1 w 41"/>
                  <a:gd name="T17" fmla="*/ 1 h 58"/>
                  <a:gd name="T18" fmla="*/ 1 w 41"/>
                  <a:gd name="T19" fmla="*/ 1 h 58"/>
                  <a:gd name="T20" fmla="*/ 1 w 41"/>
                  <a:gd name="T21" fmla="*/ 1 h 58"/>
                  <a:gd name="T22" fmla="*/ 1 w 41"/>
                  <a:gd name="T23" fmla="*/ 1 h 58"/>
                  <a:gd name="T24" fmla="*/ 1 w 41"/>
                  <a:gd name="T25" fmla="*/ 1 h 58"/>
                  <a:gd name="T26" fmla="*/ 1 w 41"/>
                  <a:gd name="T27" fmla="*/ 1 h 58"/>
                  <a:gd name="T28" fmla="*/ 1 w 41"/>
                  <a:gd name="T29" fmla="*/ 1 h 58"/>
                  <a:gd name="T30" fmla="*/ 1 w 41"/>
                  <a:gd name="T31" fmla="*/ 1 h 58"/>
                  <a:gd name="T32" fmla="*/ 0 w 41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58">
                    <a:moveTo>
                      <a:pt x="0" y="0"/>
                    </a:moveTo>
                    <a:lnTo>
                      <a:pt x="4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39"/>
                    </a:lnTo>
                    <a:lnTo>
                      <a:pt x="40" y="48"/>
                    </a:lnTo>
                    <a:lnTo>
                      <a:pt x="41" y="54"/>
                    </a:lnTo>
                    <a:lnTo>
                      <a:pt x="40" y="58"/>
                    </a:lnTo>
                    <a:lnTo>
                      <a:pt x="36" y="57"/>
                    </a:lnTo>
                    <a:lnTo>
                      <a:pt x="31" y="52"/>
                    </a:lnTo>
                    <a:lnTo>
                      <a:pt x="25" y="43"/>
                    </a:lnTo>
                    <a:lnTo>
                      <a:pt x="18" y="33"/>
                    </a:lnTo>
                    <a:lnTo>
                      <a:pt x="12" y="21"/>
                    </a:lnTo>
                    <a:lnTo>
                      <a:pt x="8" y="1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" name="Freeform 432"/>
              <p:cNvSpPr>
                <a:spLocks/>
              </p:cNvSpPr>
              <p:nvPr/>
            </p:nvSpPr>
            <p:spPr bwMode="auto">
              <a:xfrm>
                <a:off x="4290" y="2209"/>
                <a:ext cx="101" cy="21"/>
              </a:xfrm>
              <a:custGeom>
                <a:avLst/>
                <a:gdLst>
                  <a:gd name="T0" fmla="*/ 0 w 201"/>
                  <a:gd name="T1" fmla="*/ 0 h 43"/>
                  <a:gd name="T2" fmla="*/ 0 w 201"/>
                  <a:gd name="T3" fmla="*/ 0 h 43"/>
                  <a:gd name="T4" fmla="*/ 1 w 201"/>
                  <a:gd name="T5" fmla="*/ 0 h 43"/>
                  <a:gd name="T6" fmla="*/ 1 w 201"/>
                  <a:gd name="T7" fmla="*/ 0 h 43"/>
                  <a:gd name="T8" fmla="*/ 1 w 201"/>
                  <a:gd name="T9" fmla="*/ 0 h 43"/>
                  <a:gd name="T10" fmla="*/ 1 w 201"/>
                  <a:gd name="T11" fmla="*/ 0 h 43"/>
                  <a:gd name="T12" fmla="*/ 1 w 201"/>
                  <a:gd name="T13" fmla="*/ 0 h 43"/>
                  <a:gd name="T14" fmla="*/ 1 w 201"/>
                  <a:gd name="T15" fmla="*/ 0 h 43"/>
                  <a:gd name="T16" fmla="*/ 1 w 201"/>
                  <a:gd name="T17" fmla="*/ 0 h 43"/>
                  <a:gd name="T18" fmla="*/ 1 w 201"/>
                  <a:gd name="T19" fmla="*/ 0 h 43"/>
                  <a:gd name="T20" fmla="*/ 1 w 201"/>
                  <a:gd name="T21" fmla="*/ 0 h 43"/>
                  <a:gd name="T22" fmla="*/ 1 w 201"/>
                  <a:gd name="T23" fmla="*/ 0 h 43"/>
                  <a:gd name="T24" fmla="*/ 1 w 201"/>
                  <a:gd name="T25" fmla="*/ 0 h 43"/>
                  <a:gd name="T26" fmla="*/ 1 w 201"/>
                  <a:gd name="T27" fmla="*/ 0 h 43"/>
                  <a:gd name="T28" fmla="*/ 1 w 201"/>
                  <a:gd name="T29" fmla="*/ 0 h 43"/>
                  <a:gd name="T30" fmla="*/ 1 w 201"/>
                  <a:gd name="T31" fmla="*/ 0 h 43"/>
                  <a:gd name="T32" fmla="*/ 1 w 201"/>
                  <a:gd name="T33" fmla="*/ 0 h 43"/>
                  <a:gd name="T34" fmla="*/ 1 w 201"/>
                  <a:gd name="T35" fmla="*/ 0 h 43"/>
                  <a:gd name="T36" fmla="*/ 1 w 201"/>
                  <a:gd name="T37" fmla="*/ 0 h 43"/>
                  <a:gd name="T38" fmla="*/ 1 w 201"/>
                  <a:gd name="T39" fmla="*/ 0 h 43"/>
                  <a:gd name="T40" fmla="*/ 1 w 201"/>
                  <a:gd name="T41" fmla="*/ 0 h 43"/>
                  <a:gd name="T42" fmla="*/ 1 w 201"/>
                  <a:gd name="T43" fmla="*/ 0 h 43"/>
                  <a:gd name="T44" fmla="*/ 1 w 201"/>
                  <a:gd name="T45" fmla="*/ 0 h 43"/>
                  <a:gd name="T46" fmla="*/ 1 w 201"/>
                  <a:gd name="T47" fmla="*/ 0 h 43"/>
                  <a:gd name="T48" fmla="*/ 1 w 201"/>
                  <a:gd name="T49" fmla="*/ 0 h 43"/>
                  <a:gd name="T50" fmla="*/ 1 w 201"/>
                  <a:gd name="T51" fmla="*/ 0 h 43"/>
                  <a:gd name="T52" fmla="*/ 1 w 201"/>
                  <a:gd name="T53" fmla="*/ 0 h 43"/>
                  <a:gd name="T54" fmla="*/ 1 w 201"/>
                  <a:gd name="T55" fmla="*/ 0 h 43"/>
                  <a:gd name="T56" fmla="*/ 1 w 201"/>
                  <a:gd name="T57" fmla="*/ 0 h 43"/>
                  <a:gd name="T58" fmla="*/ 1 w 201"/>
                  <a:gd name="T59" fmla="*/ 0 h 43"/>
                  <a:gd name="T60" fmla="*/ 1 w 201"/>
                  <a:gd name="T61" fmla="*/ 0 h 43"/>
                  <a:gd name="T62" fmla="*/ 1 w 201"/>
                  <a:gd name="T63" fmla="*/ 0 h 43"/>
                  <a:gd name="T64" fmla="*/ 1 w 201"/>
                  <a:gd name="T65" fmla="*/ 0 h 43"/>
                  <a:gd name="T66" fmla="*/ 1 w 201"/>
                  <a:gd name="T67" fmla="*/ 0 h 43"/>
                  <a:gd name="T68" fmla="*/ 1 w 201"/>
                  <a:gd name="T69" fmla="*/ 0 h 43"/>
                  <a:gd name="T70" fmla="*/ 1 w 201"/>
                  <a:gd name="T71" fmla="*/ 0 h 43"/>
                  <a:gd name="T72" fmla="*/ 0 w 201"/>
                  <a:gd name="T73" fmla="*/ 0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1" h="43">
                    <a:moveTo>
                      <a:pt x="0" y="5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30" y="18"/>
                    </a:lnTo>
                    <a:lnTo>
                      <a:pt x="44" y="24"/>
                    </a:lnTo>
                    <a:lnTo>
                      <a:pt x="57" y="29"/>
                    </a:lnTo>
                    <a:lnTo>
                      <a:pt x="71" y="32"/>
                    </a:lnTo>
                    <a:lnTo>
                      <a:pt x="85" y="33"/>
                    </a:lnTo>
                    <a:lnTo>
                      <a:pt x="98" y="33"/>
                    </a:lnTo>
                    <a:lnTo>
                      <a:pt x="112" y="33"/>
                    </a:lnTo>
                    <a:lnTo>
                      <a:pt x="124" y="32"/>
                    </a:lnTo>
                    <a:lnTo>
                      <a:pt x="137" y="30"/>
                    </a:lnTo>
                    <a:lnTo>
                      <a:pt x="150" y="28"/>
                    </a:lnTo>
                    <a:lnTo>
                      <a:pt x="161" y="24"/>
                    </a:lnTo>
                    <a:lnTo>
                      <a:pt x="173" y="21"/>
                    </a:lnTo>
                    <a:lnTo>
                      <a:pt x="183" y="17"/>
                    </a:lnTo>
                    <a:lnTo>
                      <a:pt x="192" y="15"/>
                    </a:lnTo>
                    <a:lnTo>
                      <a:pt x="201" y="12"/>
                    </a:lnTo>
                    <a:lnTo>
                      <a:pt x="197" y="17"/>
                    </a:lnTo>
                    <a:lnTo>
                      <a:pt x="190" y="23"/>
                    </a:lnTo>
                    <a:lnTo>
                      <a:pt x="181" y="28"/>
                    </a:lnTo>
                    <a:lnTo>
                      <a:pt x="169" y="32"/>
                    </a:lnTo>
                    <a:lnTo>
                      <a:pt x="155" y="37"/>
                    </a:lnTo>
                    <a:lnTo>
                      <a:pt x="141" y="39"/>
                    </a:lnTo>
                    <a:lnTo>
                      <a:pt x="125" y="42"/>
                    </a:lnTo>
                    <a:lnTo>
                      <a:pt x="109" y="43"/>
                    </a:lnTo>
                    <a:lnTo>
                      <a:pt x="93" y="43"/>
                    </a:lnTo>
                    <a:lnTo>
                      <a:pt x="77" y="42"/>
                    </a:lnTo>
                    <a:lnTo>
                      <a:pt x="61" y="38"/>
                    </a:lnTo>
                    <a:lnTo>
                      <a:pt x="46" y="35"/>
                    </a:lnTo>
                    <a:lnTo>
                      <a:pt x="32" y="30"/>
                    </a:lnTo>
                    <a:lnTo>
                      <a:pt x="19" y="23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" name="Freeform 433"/>
              <p:cNvSpPr>
                <a:spLocks/>
              </p:cNvSpPr>
              <p:nvPr/>
            </p:nvSpPr>
            <p:spPr bwMode="auto">
              <a:xfrm>
                <a:off x="4378" y="2200"/>
                <a:ext cx="11" cy="22"/>
              </a:xfrm>
              <a:custGeom>
                <a:avLst/>
                <a:gdLst>
                  <a:gd name="T0" fmla="*/ 0 w 22"/>
                  <a:gd name="T1" fmla="*/ 0 h 45"/>
                  <a:gd name="T2" fmla="*/ 1 w 22"/>
                  <a:gd name="T3" fmla="*/ 0 h 45"/>
                  <a:gd name="T4" fmla="*/ 1 w 22"/>
                  <a:gd name="T5" fmla="*/ 0 h 45"/>
                  <a:gd name="T6" fmla="*/ 1 w 22"/>
                  <a:gd name="T7" fmla="*/ 0 h 45"/>
                  <a:gd name="T8" fmla="*/ 1 w 22"/>
                  <a:gd name="T9" fmla="*/ 0 h 45"/>
                  <a:gd name="T10" fmla="*/ 1 w 22"/>
                  <a:gd name="T11" fmla="*/ 0 h 45"/>
                  <a:gd name="T12" fmla="*/ 1 w 22"/>
                  <a:gd name="T13" fmla="*/ 0 h 45"/>
                  <a:gd name="T14" fmla="*/ 1 w 22"/>
                  <a:gd name="T15" fmla="*/ 0 h 45"/>
                  <a:gd name="T16" fmla="*/ 0 w 22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45">
                    <a:moveTo>
                      <a:pt x="0" y="45"/>
                    </a:moveTo>
                    <a:lnTo>
                      <a:pt x="9" y="33"/>
                    </a:lnTo>
                    <a:lnTo>
                      <a:pt x="17" y="19"/>
                    </a:lnTo>
                    <a:lnTo>
                      <a:pt x="22" y="6"/>
                    </a:lnTo>
                    <a:lnTo>
                      <a:pt x="21" y="0"/>
                    </a:lnTo>
                    <a:lnTo>
                      <a:pt x="16" y="3"/>
                    </a:lnTo>
                    <a:lnTo>
                      <a:pt x="13" y="16"/>
                    </a:lnTo>
                    <a:lnTo>
                      <a:pt x="7" y="3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" name="Freeform 434"/>
              <p:cNvSpPr>
                <a:spLocks/>
              </p:cNvSpPr>
              <p:nvPr/>
            </p:nvSpPr>
            <p:spPr bwMode="auto">
              <a:xfrm>
                <a:off x="4369" y="2200"/>
                <a:ext cx="13" cy="25"/>
              </a:xfrm>
              <a:custGeom>
                <a:avLst/>
                <a:gdLst>
                  <a:gd name="T0" fmla="*/ 1 w 25"/>
                  <a:gd name="T1" fmla="*/ 0 h 49"/>
                  <a:gd name="T2" fmla="*/ 1 w 25"/>
                  <a:gd name="T3" fmla="*/ 1 h 49"/>
                  <a:gd name="T4" fmla="*/ 1 w 25"/>
                  <a:gd name="T5" fmla="*/ 1 h 49"/>
                  <a:gd name="T6" fmla="*/ 1 w 25"/>
                  <a:gd name="T7" fmla="*/ 1 h 49"/>
                  <a:gd name="T8" fmla="*/ 0 w 25"/>
                  <a:gd name="T9" fmla="*/ 1 h 49"/>
                  <a:gd name="T10" fmla="*/ 1 w 25"/>
                  <a:gd name="T11" fmla="*/ 1 h 49"/>
                  <a:gd name="T12" fmla="*/ 1 w 25"/>
                  <a:gd name="T13" fmla="*/ 1 h 49"/>
                  <a:gd name="T14" fmla="*/ 1 w 25"/>
                  <a:gd name="T15" fmla="*/ 1 h 49"/>
                  <a:gd name="T16" fmla="*/ 1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49">
                    <a:moveTo>
                      <a:pt x="24" y="0"/>
                    </a:moveTo>
                    <a:lnTo>
                      <a:pt x="25" y="7"/>
                    </a:lnTo>
                    <a:lnTo>
                      <a:pt x="20" y="20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35"/>
                    </a:lnTo>
                    <a:lnTo>
                      <a:pt x="13" y="19"/>
                    </a:lnTo>
                    <a:lnTo>
                      <a:pt x="19" y="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" name="Freeform 435"/>
              <p:cNvSpPr>
                <a:spLocks/>
              </p:cNvSpPr>
              <p:nvPr/>
            </p:nvSpPr>
            <p:spPr bwMode="auto">
              <a:xfrm>
                <a:off x="4349" y="2196"/>
                <a:ext cx="18" cy="33"/>
              </a:xfrm>
              <a:custGeom>
                <a:avLst/>
                <a:gdLst>
                  <a:gd name="T0" fmla="*/ 1 w 36"/>
                  <a:gd name="T1" fmla="*/ 0 h 64"/>
                  <a:gd name="T2" fmla="*/ 1 w 36"/>
                  <a:gd name="T3" fmla="*/ 1 h 64"/>
                  <a:gd name="T4" fmla="*/ 1 w 36"/>
                  <a:gd name="T5" fmla="*/ 1 h 64"/>
                  <a:gd name="T6" fmla="*/ 1 w 36"/>
                  <a:gd name="T7" fmla="*/ 1 h 64"/>
                  <a:gd name="T8" fmla="*/ 1 w 36"/>
                  <a:gd name="T9" fmla="*/ 1 h 64"/>
                  <a:gd name="T10" fmla="*/ 1 w 36"/>
                  <a:gd name="T11" fmla="*/ 1 h 64"/>
                  <a:gd name="T12" fmla="*/ 1 w 36"/>
                  <a:gd name="T13" fmla="*/ 1 h 64"/>
                  <a:gd name="T14" fmla="*/ 1 w 36"/>
                  <a:gd name="T15" fmla="*/ 1 h 64"/>
                  <a:gd name="T16" fmla="*/ 0 w 36"/>
                  <a:gd name="T17" fmla="*/ 1 h 64"/>
                  <a:gd name="T18" fmla="*/ 1 w 36"/>
                  <a:gd name="T19" fmla="*/ 1 h 64"/>
                  <a:gd name="T20" fmla="*/ 1 w 36"/>
                  <a:gd name="T21" fmla="*/ 1 h 64"/>
                  <a:gd name="T22" fmla="*/ 1 w 36"/>
                  <a:gd name="T23" fmla="*/ 1 h 64"/>
                  <a:gd name="T24" fmla="*/ 1 w 36"/>
                  <a:gd name="T25" fmla="*/ 1 h 64"/>
                  <a:gd name="T26" fmla="*/ 1 w 36"/>
                  <a:gd name="T27" fmla="*/ 1 h 64"/>
                  <a:gd name="T28" fmla="*/ 1 w 36"/>
                  <a:gd name="T29" fmla="*/ 1 h 64"/>
                  <a:gd name="T30" fmla="*/ 1 w 36"/>
                  <a:gd name="T31" fmla="*/ 1 h 64"/>
                  <a:gd name="T32" fmla="*/ 1 w 3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64">
                    <a:moveTo>
                      <a:pt x="35" y="0"/>
                    </a:moveTo>
                    <a:lnTo>
                      <a:pt x="36" y="3"/>
                    </a:lnTo>
                    <a:lnTo>
                      <a:pt x="35" y="9"/>
                    </a:lnTo>
                    <a:lnTo>
                      <a:pt x="31" y="18"/>
                    </a:lnTo>
                    <a:lnTo>
                      <a:pt x="27" y="28"/>
                    </a:lnTo>
                    <a:lnTo>
                      <a:pt x="21" y="39"/>
                    </a:lnTo>
                    <a:lnTo>
                      <a:pt x="15" y="49"/>
                    </a:lnTo>
                    <a:lnTo>
                      <a:pt x="7" y="58"/>
                    </a:lnTo>
                    <a:lnTo>
                      <a:pt x="0" y="64"/>
                    </a:lnTo>
                    <a:lnTo>
                      <a:pt x="4" y="58"/>
                    </a:lnTo>
                    <a:lnTo>
                      <a:pt x="7" y="50"/>
                    </a:lnTo>
                    <a:lnTo>
                      <a:pt x="13" y="39"/>
                    </a:lnTo>
                    <a:lnTo>
                      <a:pt x="18" y="27"/>
                    </a:lnTo>
                    <a:lnTo>
                      <a:pt x="22" y="17"/>
                    </a:lnTo>
                    <a:lnTo>
                      <a:pt x="28" y="7"/>
                    </a:lnTo>
                    <a:lnTo>
                      <a:pt x="31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" name="Freeform 436"/>
              <p:cNvSpPr>
                <a:spLocks/>
              </p:cNvSpPr>
              <p:nvPr/>
            </p:nvSpPr>
            <p:spPr bwMode="auto">
              <a:xfrm>
                <a:off x="4331" y="2193"/>
                <a:ext cx="19" cy="35"/>
              </a:xfrm>
              <a:custGeom>
                <a:avLst/>
                <a:gdLst>
                  <a:gd name="T0" fmla="*/ 0 w 40"/>
                  <a:gd name="T1" fmla="*/ 0 h 70"/>
                  <a:gd name="T2" fmla="*/ 0 w 40"/>
                  <a:gd name="T3" fmla="*/ 1 h 70"/>
                  <a:gd name="T4" fmla="*/ 0 w 40"/>
                  <a:gd name="T5" fmla="*/ 1 h 70"/>
                  <a:gd name="T6" fmla="*/ 0 w 40"/>
                  <a:gd name="T7" fmla="*/ 1 h 70"/>
                  <a:gd name="T8" fmla="*/ 0 w 40"/>
                  <a:gd name="T9" fmla="*/ 1 h 70"/>
                  <a:gd name="T10" fmla="*/ 0 w 40"/>
                  <a:gd name="T11" fmla="*/ 1 h 70"/>
                  <a:gd name="T12" fmla="*/ 0 w 40"/>
                  <a:gd name="T13" fmla="*/ 1 h 70"/>
                  <a:gd name="T14" fmla="*/ 0 w 40"/>
                  <a:gd name="T15" fmla="*/ 1 h 70"/>
                  <a:gd name="T16" fmla="*/ 0 w 40"/>
                  <a:gd name="T17" fmla="*/ 1 h 70"/>
                  <a:gd name="T18" fmla="*/ 0 w 40"/>
                  <a:gd name="T19" fmla="*/ 1 h 70"/>
                  <a:gd name="T20" fmla="*/ 0 w 40"/>
                  <a:gd name="T21" fmla="*/ 1 h 70"/>
                  <a:gd name="T22" fmla="*/ 0 w 40"/>
                  <a:gd name="T23" fmla="*/ 1 h 70"/>
                  <a:gd name="T24" fmla="*/ 0 w 40"/>
                  <a:gd name="T25" fmla="*/ 1 h 70"/>
                  <a:gd name="T26" fmla="*/ 0 w 40"/>
                  <a:gd name="T27" fmla="*/ 1 h 70"/>
                  <a:gd name="T28" fmla="*/ 0 w 40"/>
                  <a:gd name="T29" fmla="*/ 1 h 70"/>
                  <a:gd name="T30" fmla="*/ 0 w 40"/>
                  <a:gd name="T31" fmla="*/ 1 h 70"/>
                  <a:gd name="T32" fmla="*/ 0 w 40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70">
                    <a:moveTo>
                      <a:pt x="38" y="0"/>
                    </a:moveTo>
                    <a:lnTo>
                      <a:pt x="40" y="3"/>
                    </a:lnTo>
                    <a:lnTo>
                      <a:pt x="37" y="11"/>
                    </a:lnTo>
                    <a:lnTo>
                      <a:pt x="34" y="22"/>
                    </a:lnTo>
                    <a:lnTo>
                      <a:pt x="28" y="33"/>
                    </a:lnTo>
                    <a:lnTo>
                      <a:pt x="22" y="45"/>
                    </a:lnTo>
                    <a:lnTo>
                      <a:pt x="14" y="56"/>
                    </a:lnTo>
                    <a:lnTo>
                      <a:pt x="7" y="64"/>
                    </a:lnTo>
                    <a:lnTo>
                      <a:pt x="0" y="70"/>
                    </a:lnTo>
                    <a:lnTo>
                      <a:pt x="3" y="64"/>
                    </a:lnTo>
                    <a:lnTo>
                      <a:pt x="7" y="55"/>
                    </a:lnTo>
                    <a:lnTo>
                      <a:pt x="13" y="44"/>
                    </a:lnTo>
                    <a:lnTo>
                      <a:pt x="19" y="31"/>
                    </a:lnTo>
                    <a:lnTo>
                      <a:pt x="26" y="19"/>
                    </a:lnTo>
                    <a:lnTo>
                      <a:pt x="32" y="9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" name="Freeform 437"/>
              <p:cNvSpPr>
                <a:spLocks/>
              </p:cNvSpPr>
              <p:nvPr/>
            </p:nvSpPr>
            <p:spPr bwMode="auto">
              <a:xfrm>
                <a:off x="4318" y="2197"/>
                <a:ext cx="21" cy="29"/>
              </a:xfrm>
              <a:custGeom>
                <a:avLst/>
                <a:gdLst>
                  <a:gd name="T0" fmla="*/ 0 w 43"/>
                  <a:gd name="T1" fmla="*/ 0 h 57"/>
                  <a:gd name="T2" fmla="*/ 0 w 43"/>
                  <a:gd name="T3" fmla="*/ 1 h 57"/>
                  <a:gd name="T4" fmla="*/ 0 w 43"/>
                  <a:gd name="T5" fmla="*/ 1 h 57"/>
                  <a:gd name="T6" fmla="*/ 0 w 43"/>
                  <a:gd name="T7" fmla="*/ 1 h 57"/>
                  <a:gd name="T8" fmla="*/ 0 w 43"/>
                  <a:gd name="T9" fmla="*/ 1 h 57"/>
                  <a:gd name="T10" fmla="*/ 0 w 43"/>
                  <a:gd name="T11" fmla="*/ 1 h 57"/>
                  <a:gd name="T12" fmla="*/ 0 w 43"/>
                  <a:gd name="T13" fmla="*/ 1 h 57"/>
                  <a:gd name="T14" fmla="*/ 0 w 43"/>
                  <a:gd name="T15" fmla="*/ 1 h 57"/>
                  <a:gd name="T16" fmla="*/ 0 w 43"/>
                  <a:gd name="T17" fmla="*/ 1 h 57"/>
                  <a:gd name="T18" fmla="*/ 0 w 43"/>
                  <a:gd name="T19" fmla="*/ 1 h 57"/>
                  <a:gd name="T20" fmla="*/ 0 w 43"/>
                  <a:gd name="T21" fmla="*/ 1 h 57"/>
                  <a:gd name="T22" fmla="*/ 0 w 43"/>
                  <a:gd name="T23" fmla="*/ 1 h 57"/>
                  <a:gd name="T24" fmla="*/ 0 w 43"/>
                  <a:gd name="T25" fmla="*/ 1 h 57"/>
                  <a:gd name="T26" fmla="*/ 0 w 43"/>
                  <a:gd name="T27" fmla="*/ 1 h 57"/>
                  <a:gd name="T28" fmla="*/ 0 w 43"/>
                  <a:gd name="T29" fmla="*/ 1 h 57"/>
                  <a:gd name="T30" fmla="*/ 0 w 43"/>
                  <a:gd name="T31" fmla="*/ 1 h 57"/>
                  <a:gd name="T32" fmla="*/ 0 w 4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57">
                    <a:moveTo>
                      <a:pt x="43" y="0"/>
                    </a:moveTo>
                    <a:lnTo>
                      <a:pt x="43" y="2"/>
                    </a:lnTo>
                    <a:lnTo>
                      <a:pt x="40" y="9"/>
                    </a:lnTo>
                    <a:lnTo>
                      <a:pt x="35" y="18"/>
                    </a:lnTo>
                    <a:lnTo>
                      <a:pt x="29" y="29"/>
                    </a:lnTo>
                    <a:lnTo>
                      <a:pt x="21" y="39"/>
                    </a:lnTo>
                    <a:lnTo>
                      <a:pt x="13" y="47"/>
                    </a:lnTo>
                    <a:lnTo>
                      <a:pt x="6" y="54"/>
                    </a:lnTo>
                    <a:lnTo>
                      <a:pt x="0" y="57"/>
                    </a:lnTo>
                    <a:lnTo>
                      <a:pt x="4" y="52"/>
                    </a:lnTo>
                    <a:lnTo>
                      <a:pt x="9" y="44"/>
                    </a:lnTo>
                    <a:lnTo>
                      <a:pt x="15" y="34"/>
                    </a:lnTo>
                    <a:lnTo>
                      <a:pt x="22" y="23"/>
                    </a:lnTo>
                    <a:lnTo>
                      <a:pt x="29" y="14"/>
                    </a:lnTo>
                    <a:lnTo>
                      <a:pt x="35" y="6"/>
                    </a:lnTo>
                    <a:lnTo>
                      <a:pt x="39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" name="Freeform 438"/>
              <p:cNvSpPr>
                <a:spLocks/>
              </p:cNvSpPr>
              <p:nvPr/>
            </p:nvSpPr>
            <p:spPr bwMode="auto">
              <a:xfrm>
                <a:off x="4309" y="2199"/>
                <a:ext cx="18" cy="24"/>
              </a:xfrm>
              <a:custGeom>
                <a:avLst/>
                <a:gdLst>
                  <a:gd name="T0" fmla="*/ 0 w 37"/>
                  <a:gd name="T1" fmla="*/ 0 h 49"/>
                  <a:gd name="T2" fmla="*/ 0 w 37"/>
                  <a:gd name="T3" fmla="*/ 0 h 49"/>
                  <a:gd name="T4" fmla="*/ 0 w 37"/>
                  <a:gd name="T5" fmla="*/ 0 h 49"/>
                  <a:gd name="T6" fmla="*/ 0 w 37"/>
                  <a:gd name="T7" fmla="*/ 0 h 49"/>
                  <a:gd name="T8" fmla="*/ 0 w 37"/>
                  <a:gd name="T9" fmla="*/ 0 h 49"/>
                  <a:gd name="T10" fmla="*/ 0 w 37"/>
                  <a:gd name="T11" fmla="*/ 0 h 49"/>
                  <a:gd name="T12" fmla="*/ 0 w 37"/>
                  <a:gd name="T13" fmla="*/ 0 h 49"/>
                  <a:gd name="T14" fmla="*/ 0 w 37"/>
                  <a:gd name="T15" fmla="*/ 0 h 49"/>
                  <a:gd name="T16" fmla="*/ 0 w 37"/>
                  <a:gd name="T17" fmla="*/ 0 h 49"/>
                  <a:gd name="T18" fmla="*/ 0 w 37"/>
                  <a:gd name="T19" fmla="*/ 0 h 49"/>
                  <a:gd name="T20" fmla="*/ 0 w 37"/>
                  <a:gd name="T21" fmla="*/ 0 h 49"/>
                  <a:gd name="T22" fmla="*/ 0 w 37"/>
                  <a:gd name="T23" fmla="*/ 0 h 49"/>
                  <a:gd name="T24" fmla="*/ 0 w 37"/>
                  <a:gd name="T25" fmla="*/ 0 h 49"/>
                  <a:gd name="T26" fmla="*/ 0 w 37"/>
                  <a:gd name="T27" fmla="*/ 0 h 49"/>
                  <a:gd name="T28" fmla="*/ 0 w 37"/>
                  <a:gd name="T29" fmla="*/ 0 h 49"/>
                  <a:gd name="T30" fmla="*/ 0 w 37"/>
                  <a:gd name="T31" fmla="*/ 0 h 49"/>
                  <a:gd name="T32" fmla="*/ 0 w 3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49">
                    <a:moveTo>
                      <a:pt x="35" y="0"/>
                    </a:moveTo>
                    <a:lnTo>
                      <a:pt x="37" y="3"/>
                    </a:lnTo>
                    <a:lnTo>
                      <a:pt x="34" y="8"/>
                    </a:lnTo>
                    <a:lnTo>
                      <a:pt x="32" y="15"/>
                    </a:lnTo>
                    <a:lnTo>
                      <a:pt x="27" y="23"/>
                    </a:lnTo>
                    <a:lnTo>
                      <a:pt x="22" y="31"/>
                    </a:lnTo>
                    <a:lnTo>
                      <a:pt x="15" y="39"/>
                    </a:lnTo>
                    <a:lnTo>
                      <a:pt x="8" y="45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8" y="36"/>
                    </a:lnTo>
                    <a:lnTo>
                      <a:pt x="13" y="28"/>
                    </a:lnTo>
                    <a:lnTo>
                      <a:pt x="19" y="19"/>
                    </a:lnTo>
                    <a:lnTo>
                      <a:pt x="24" y="12"/>
                    </a:lnTo>
                    <a:lnTo>
                      <a:pt x="28" y="5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" name="Freeform 439"/>
              <p:cNvSpPr>
                <a:spLocks/>
              </p:cNvSpPr>
              <p:nvPr/>
            </p:nvSpPr>
            <p:spPr bwMode="auto">
              <a:xfrm>
                <a:off x="4299" y="2199"/>
                <a:ext cx="16" cy="17"/>
              </a:xfrm>
              <a:custGeom>
                <a:avLst/>
                <a:gdLst>
                  <a:gd name="T0" fmla="*/ 1 w 32"/>
                  <a:gd name="T1" fmla="*/ 0 h 35"/>
                  <a:gd name="T2" fmla="*/ 1 w 32"/>
                  <a:gd name="T3" fmla="*/ 0 h 35"/>
                  <a:gd name="T4" fmla="*/ 1 w 32"/>
                  <a:gd name="T5" fmla="*/ 0 h 35"/>
                  <a:gd name="T6" fmla="*/ 1 w 32"/>
                  <a:gd name="T7" fmla="*/ 0 h 35"/>
                  <a:gd name="T8" fmla="*/ 1 w 32"/>
                  <a:gd name="T9" fmla="*/ 0 h 35"/>
                  <a:gd name="T10" fmla="*/ 1 w 32"/>
                  <a:gd name="T11" fmla="*/ 0 h 35"/>
                  <a:gd name="T12" fmla="*/ 1 w 32"/>
                  <a:gd name="T13" fmla="*/ 0 h 35"/>
                  <a:gd name="T14" fmla="*/ 1 w 32"/>
                  <a:gd name="T15" fmla="*/ 0 h 35"/>
                  <a:gd name="T16" fmla="*/ 0 w 32"/>
                  <a:gd name="T17" fmla="*/ 0 h 35"/>
                  <a:gd name="T18" fmla="*/ 1 w 32"/>
                  <a:gd name="T19" fmla="*/ 0 h 35"/>
                  <a:gd name="T20" fmla="*/ 1 w 32"/>
                  <a:gd name="T21" fmla="*/ 0 h 35"/>
                  <a:gd name="T22" fmla="*/ 1 w 32"/>
                  <a:gd name="T23" fmla="*/ 0 h 35"/>
                  <a:gd name="T24" fmla="*/ 1 w 32"/>
                  <a:gd name="T25" fmla="*/ 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35">
                    <a:moveTo>
                      <a:pt x="31" y="0"/>
                    </a:moveTo>
                    <a:lnTo>
                      <a:pt x="32" y="3"/>
                    </a:lnTo>
                    <a:lnTo>
                      <a:pt x="30" y="7"/>
                    </a:lnTo>
                    <a:lnTo>
                      <a:pt x="27" y="13"/>
                    </a:lnTo>
                    <a:lnTo>
                      <a:pt x="21" y="20"/>
                    </a:lnTo>
                    <a:lnTo>
                      <a:pt x="15" y="26"/>
                    </a:lnTo>
                    <a:lnTo>
                      <a:pt x="9" y="32"/>
                    </a:lnTo>
                    <a:lnTo>
                      <a:pt x="4" y="34"/>
                    </a:lnTo>
                    <a:lnTo>
                      <a:pt x="0" y="35"/>
                    </a:lnTo>
                    <a:lnTo>
                      <a:pt x="7" y="27"/>
                    </a:lnTo>
                    <a:lnTo>
                      <a:pt x="16" y="15"/>
                    </a:lnTo>
                    <a:lnTo>
                      <a:pt x="2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" name="Freeform 440"/>
              <p:cNvSpPr>
                <a:spLocks/>
              </p:cNvSpPr>
              <p:nvPr/>
            </p:nvSpPr>
            <p:spPr bwMode="auto">
              <a:xfrm>
                <a:off x="4293" y="2202"/>
                <a:ext cx="11" cy="11"/>
              </a:xfrm>
              <a:custGeom>
                <a:avLst/>
                <a:gdLst>
                  <a:gd name="T0" fmla="*/ 1 w 20"/>
                  <a:gd name="T1" fmla="*/ 0 h 22"/>
                  <a:gd name="T2" fmla="*/ 1 w 20"/>
                  <a:gd name="T3" fmla="*/ 1 h 22"/>
                  <a:gd name="T4" fmla="*/ 1 w 20"/>
                  <a:gd name="T5" fmla="*/ 1 h 22"/>
                  <a:gd name="T6" fmla="*/ 1 w 20"/>
                  <a:gd name="T7" fmla="*/ 1 h 22"/>
                  <a:gd name="T8" fmla="*/ 0 w 20"/>
                  <a:gd name="T9" fmla="*/ 1 h 22"/>
                  <a:gd name="T10" fmla="*/ 1 w 20"/>
                  <a:gd name="T11" fmla="*/ 1 h 22"/>
                  <a:gd name="T12" fmla="*/ 1 w 20"/>
                  <a:gd name="T13" fmla="*/ 1 h 22"/>
                  <a:gd name="T14" fmla="*/ 1 w 20"/>
                  <a:gd name="T15" fmla="*/ 0 h 22"/>
                  <a:gd name="T16" fmla="*/ 1 w 20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2">
                    <a:moveTo>
                      <a:pt x="20" y="0"/>
                    </a:moveTo>
                    <a:lnTo>
                      <a:pt x="20" y="6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6" y="17"/>
                    </a:lnTo>
                    <a:lnTo>
                      <a:pt x="12" y="8"/>
                    </a:lnTo>
                    <a:lnTo>
                      <a:pt x="1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" name="Freeform 441"/>
              <p:cNvSpPr>
                <a:spLocks/>
              </p:cNvSpPr>
              <p:nvPr/>
            </p:nvSpPr>
            <p:spPr bwMode="auto">
              <a:xfrm>
                <a:off x="4385" y="2203"/>
                <a:ext cx="12" cy="15"/>
              </a:xfrm>
              <a:custGeom>
                <a:avLst/>
                <a:gdLst>
                  <a:gd name="T0" fmla="*/ 0 w 23"/>
                  <a:gd name="T1" fmla="*/ 1 h 30"/>
                  <a:gd name="T2" fmla="*/ 1 w 23"/>
                  <a:gd name="T3" fmla="*/ 1 h 30"/>
                  <a:gd name="T4" fmla="*/ 1 w 23"/>
                  <a:gd name="T5" fmla="*/ 1 h 30"/>
                  <a:gd name="T6" fmla="*/ 1 w 23"/>
                  <a:gd name="T7" fmla="*/ 1 h 30"/>
                  <a:gd name="T8" fmla="*/ 1 w 23"/>
                  <a:gd name="T9" fmla="*/ 0 h 30"/>
                  <a:gd name="T10" fmla="*/ 1 w 23"/>
                  <a:gd name="T11" fmla="*/ 1 h 30"/>
                  <a:gd name="T12" fmla="*/ 1 w 23"/>
                  <a:gd name="T13" fmla="*/ 1 h 30"/>
                  <a:gd name="T14" fmla="*/ 1 w 23"/>
                  <a:gd name="T15" fmla="*/ 1 h 30"/>
                  <a:gd name="T16" fmla="*/ 0 w 23"/>
                  <a:gd name="T17" fmla="*/ 1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30">
                    <a:moveTo>
                      <a:pt x="0" y="30"/>
                    </a:moveTo>
                    <a:lnTo>
                      <a:pt x="3" y="24"/>
                    </a:lnTo>
                    <a:lnTo>
                      <a:pt x="10" y="12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16" y="15"/>
                    </a:lnTo>
                    <a:lnTo>
                      <a:pt x="7" y="2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" name="Freeform 442"/>
              <p:cNvSpPr>
                <a:spLocks/>
              </p:cNvSpPr>
              <p:nvPr/>
            </p:nvSpPr>
            <p:spPr bwMode="auto">
              <a:xfrm>
                <a:off x="4385" y="2219"/>
                <a:ext cx="15" cy="6"/>
              </a:xfrm>
              <a:custGeom>
                <a:avLst/>
                <a:gdLst>
                  <a:gd name="T0" fmla="*/ 0 w 31"/>
                  <a:gd name="T1" fmla="*/ 0 h 11"/>
                  <a:gd name="T2" fmla="*/ 0 w 31"/>
                  <a:gd name="T3" fmla="*/ 1 h 11"/>
                  <a:gd name="T4" fmla="*/ 0 w 31"/>
                  <a:gd name="T5" fmla="*/ 1 h 11"/>
                  <a:gd name="T6" fmla="*/ 0 w 31"/>
                  <a:gd name="T7" fmla="*/ 1 h 11"/>
                  <a:gd name="T8" fmla="*/ 0 w 31"/>
                  <a:gd name="T9" fmla="*/ 1 h 11"/>
                  <a:gd name="T10" fmla="*/ 0 w 31"/>
                  <a:gd name="T11" fmla="*/ 1 h 11"/>
                  <a:gd name="T12" fmla="*/ 0 w 31"/>
                  <a:gd name="T13" fmla="*/ 1 h 11"/>
                  <a:gd name="T14" fmla="*/ 0 w 31"/>
                  <a:gd name="T15" fmla="*/ 1 h 11"/>
                  <a:gd name="T16" fmla="*/ 0 w 31"/>
                  <a:gd name="T17" fmla="*/ 1 h 11"/>
                  <a:gd name="T18" fmla="*/ 0 w 31"/>
                  <a:gd name="T19" fmla="*/ 1 h 11"/>
                  <a:gd name="T20" fmla="*/ 0 w 31"/>
                  <a:gd name="T21" fmla="*/ 1 h 11"/>
                  <a:gd name="T22" fmla="*/ 0 w 31"/>
                  <a:gd name="T23" fmla="*/ 0 h 11"/>
                  <a:gd name="T24" fmla="*/ 0 w 3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lnTo>
                      <a:pt x="5" y="2"/>
                    </a:lnTo>
                    <a:lnTo>
                      <a:pt x="15" y="8"/>
                    </a:lnTo>
                    <a:lnTo>
                      <a:pt x="25" y="11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28" y="5"/>
                    </a:lnTo>
                    <a:lnTo>
                      <a:pt x="24" y="4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" name="Freeform 443"/>
              <p:cNvSpPr>
                <a:spLocks/>
              </p:cNvSpPr>
              <p:nvPr/>
            </p:nvSpPr>
            <p:spPr bwMode="auto">
              <a:xfrm>
                <a:off x="4388" y="2212"/>
                <a:ext cx="16" cy="5"/>
              </a:xfrm>
              <a:custGeom>
                <a:avLst/>
                <a:gdLst>
                  <a:gd name="T0" fmla="*/ 0 w 34"/>
                  <a:gd name="T1" fmla="*/ 1 h 10"/>
                  <a:gd name="T2" fmla="*/ 0 w 34"/>
                  <a:gd name="T3" fmla="*/ 1 h 10"/>
                  <a:gd name="T4" fmla="*/ 0 w 34"/>
                  <a:gd name="T5" fmla="*/ 1 h 10"/>
                  <a:gd name="T6" fmla="*/ 0 w 34"/>
                  <a:gd name="T7" fmla="*/ 1 h 10"/>
                  <a:gd name="T8" fmla="*/ 0 w 34"/>
                  <a:gd name="T9" fmla="*/ 1 h 10"/>
                  <a:gd name="T10" fmla="*/ 0 w 34"/>
                  <a:gd name="T11" fmla="*/ 1 h 10"/>
                  <a:gd name="T12" fmla="*/ 0 w 34"/>
                  <a:gd name="T13" fmla="*/ 1 h 10"/>
                  <a:gd name="T14" fmla="*/ 0 w 34"/>
                  <a:gd name="T15" fmla="*/ 1 h 10"/>
                  <a:gd name="T16" fmla="*/ 0 w 34"/>
                  <a:gd name="T17" fmla="*/ 1 h 10"/>
                  <a:gd name="T18" fmla="*/ 0 w 34"/>
                  <a:gd name="T19" fmla="*/ 0 h 10"/>
                  <a:gd name="T20" fmla="*/ 0 w 34"/>
                  <a:gd name="T21" fmla="*/ 1 h 10"/>
                  <a:gd name="T22" fmla="*/ 0 w 34"/>
                  <a:gd name="T23" fmla="*/ 1 h 10"/>
                  <a:gd name="T24" fmla="*/ 0 w 34"/>
                  <a:gd name="T25" fmla="*/ 1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0">
                    <a:moveTo>
                      <a:pt x="0" y="10"/>
                    </a:moveTo>
                    <a:lnTo>
                      <a:pt x="3" y="10"/>
                    </a:lnTo>
                    <a:lnTo>
                      <a:pt x="7" y="9"/>
                    </a:lnTo>
                    <a:lnTo>
                      <a:pt x="13" y="9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29" y="7"/>
                    </a:lnTo>
                    <a:lnTo>
                      <a:pt x="33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0" y="2"/>
                    </a:lnTo>
                    <a:lnTo>
                      <a:pt x="9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" name="Freeform 444"/>
              <p:cNvSpPr>
                <a:spLocks/>
              </p:cNvSpPr>
              <p:nvPr/>
            </p:nvSpPr>
            <p:spPr bwMode="auto">
              <a:xfrm>
                <a:off x="4380" y="2221"/>
                <a:ext cx="16" cy="12"/>
              </a:xfrm>
              <a:custGeom>
                <a:avLst/>
                <a:gdLst>
                  <a:gd name="T0" fmla="*/ 0 w 33"/>
                  <a:gd name="T1" fmla="*/ 0 h 24"/>
                  <a:gd name="T2" fmla="*/ 0 w 33"/>
                  <a:gd name="T3" fmla="*/ 1 h 24"/>
                  <a:gd name="T4" fmla="*/ 0 w 33"/>
                  <a:gd name="T5" fmla="*/ 1 h 24"/>
                  <a:gd name="T6" fmla="*/ 0 w 33"/>
                  <a:gd name="T7" fmla="*/ 1 h 24"/>
                  <a:gd name="T8" fmla="*/ 0 w 33"/>
                  <a:gd name="T9" fmla="*/ 1 h 24"/>
                  <a:gd name="T10" fmla="*/ 0 w 33"/>
                  <a:gd name="T11" fmla="*/ 1 h 24"/>
                  <a:gd name="T12" fmla="*/ 0 w 33"/>
                  <a:gd name="T13" fmla="*/ 1 h 24"/>
                  <a:gd name="T14" fmla="*/ 0 w 33"/>
                  <a:gd name="T15" fmla="*/ 1 h 24"/>
                  <a:gd name="T16" fmla="*/ 0 w 33"/>
                  <a:gd name="T17" fmla="*/ 1 h 24"/>
                  <a:gd name="T18" fmla="*/ 0 w 33"/>
                  <a:gd name="T19" fmla="*/ 1 h 24"/>
                  <a:gd name="T20" fmla="*/ 0 w 33"/>
                  <a:gd name="T21" fmla="*/ 1 h 24"/>
                  <a:gd name="T22" fmla="*/ 0 w 33"/>
                  <a:gd name="T23" fmla="*/ 1 h 24"/>
                  <a:gd name="T24" fmla="*/ 0 w 33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24">
                    <a:moveTo>
                      <a:pt x="0" y="0"/>
                    </a:moveTo>
                    <a:lnTo>
                      <a:pt x="5" y="3"/>
                    </a:lnTo>
                    <a:lnTo>
                      <a:pt x="10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7" y="16"/>
                    </a:lnTo>
                    <a:lnTo>
                      <a:pt x="30" y="20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27" y="23"/>
                    </a:lnTo>
                    <a:lnTo>
                      <a:pt x="16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" name="Freeform 445"/>
              <p:cNvSpPr>
                <a:spLocks/>
              </p:cNvSpPr>
              <p:nvPr/>
            </p:nvSpPr>
            <p:spPr bwMode="auto">
              <a:xfrm>
                <a:off x="4297" y="2216"/>
                <a:ext cx="5" cy="22"/>
              </a:xfrm>
              <a:custGeom>
                <a:avLst/>
                <a:gdLst>
                  <a:gd name="T0" fmla="*/ 1 w 9"/>
                  <a:gd name="T1" fmla="*/ 0 h 44"/>
                  <a:gd name="T2" fmla="*/ 1 w 9"/>
                  <a:gd name="T3" fmla="*/ 1 h 44"/>
                  <a:gd name="T4" fmla="*/ 1 w 9"/>
                  <a:gd name="T5" fmla="*/ 1 h 44"/>
                  <a:gd name="T6" fmla="*/ 1 w 9"/>
                  <a:gd name="T7" fmla="*/ 1 h 44"/>
                  <a:gd name="T8" fmla="*/ 1 w 9"/>
                  <a:gd name="T9" fmla="*/ 1 h 44"/>
                  <a:gd name="T10" fmla="*/ 0 w 9"/>
                  <a:gd name="T11" fmla="*/ 1 h 44"/>
                  <a:gd name="T12" fmla="*/ 1 w 9"/>
                  <a:gd name="T13" fmla="*/ 1 h 44"/>
                  <a:gd name="T14" fmla="*/ 1 w 9"/>
                  <a:gd name="T15" fmla="*/ 1 h 44"/>
                  <a:gd name="T16" fmla="*/ 1 w 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44">
                    <a:moveTo>
                      <a:pt x="5" y="0"/>
                    </a:moveTo>
                    <a:lnTo>
                      <a:pt x="8" y="10"/>
                    </a:lnTo>
                    <a:lnTo>
                      <a:pt x="9" y="25"/>
                    </a:lnTo>
                    <a:lnTo>
                      <a:pt x="8" y="37"/>
                    </a:lnTo>
                    <a:lnTo>
                      <a:pt x="3" y="44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4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" name="Freeform 446"/>
              <p:cNvSpPr>
                <a:spLocks/>
              </p:cNvSpPr>
              <p:nvPr/>
            </p:nvSpPr>
            <p:spPr bwMode="auto">
              <a:xfrm>
                <a:off x="4289" y="2213"/>
                <a:ext cx="6" cy="21"/>
              </a:xfrm>
              <a:custGeom>
                <a:avLst/>
                <a:gdLst>
                  <a:gd name="T0" fmla="*/ 0 w 13"/>
                  <a:gd name="T1" fmla="*/ 0 h 43"/>
                  <a:gd name="T2" fmla="*/ 0 w 13"/>
                  <a:gd name="T3" fmla="*/ 0 h 43"/>
                  <a:gd name="T4" fmla="*/ 0 w 13"/>
                  <a:gd name="T5" fmla="*/ 0 h 43"/>
                  <a:gd name="T6" fmla="*/ 0 w 13"/>
                  <a:gd name="T7" fmla="*/ 0 h 43"/>
                  <a:gd name="T8" fmla="*/ 0 w 13"/>
                  <a:gd name="T9" fmla="*/ 0 h 43"/>
                  <a:gd name="T10" fmla="*/ 0 w 13"/>
                  <a:gd name="T11" fmla="*/ 0 h 43"/>
                  <a:gd name="T12" fmla="*/ 0 w 13"/>
                  <a:gd name="T13" fmla="*/ 0 h 43"/>
                  <a:gd name="T14" fmla="*/ 0 w 13"/>
                  <a:gd name="T15" fmla="*/ 0 h 43"/>
                  <a:gd name="T16" fmla="*/ 0 w 13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43">
                    <a:moveTo>
                      <a:pt x="13" y="0"/>
                    </a:moveTo>
                    <a:lnTo>
                      <a:pt x="13" y="10"/>
                    </a:lnTo>
                    <a:lnTo>
                      <a:pt x="12" y="24"/>
                    </a:lnTo>
                    <a:lnTo>
                      <a:pt x="8" y="37"/>
                    </a:lnTo>
                    <a:lnTo>
                      <a:pt x="3" y="43"/>
                    </a:lnTo>
                    <a:lnTo>
                      <a:pt x="0" y="37"/>
                    </a:lnTo>
                    <a:lnTo>
                      <a:pt x="4" y="24"/>
                    </a:lnTo>
                    <a:lnTo>
                      <a:pt x="1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" name="Freeform 447"/>
              <p:cNvSpPr>
                <a:spLocks/>
              </p:cNvSpPr>
              <p:nvPr/>
            </p:nvSpPr>
            <p:spPr bwMode="auto">
              <a:xfrm>
                <a:off x="4309" y="2222"/>
                <a:ext cx="4" cy="20"/>
              </a:xfrm>
              <a:custGeom>
                <a:avLst/>
                <a:gdLst>
                  <a:gd name="T0" fmla="*/ 1 w 8"/>
                  <a:gd name="T1" fmla="*/ 0 h 40"/>
                  <a:gd name="T2" fmla="*/ 1 w 8"/>
                  <a:gd name="T3" fmla="*/ 1 h 40"/>
                  <a:gd name="T4" fmla="*/ 1 w 8"/>
                  <a:gd name="T5" fmla="*/ 1 h 40"/>
                  <a:gd name="T6" fmla="*/ 1 w 8"/>
                  <a:gd name="T7" fmla="*/ 1 h 40"/>
                  <a:gd name="T8" fmla="*/ 1 w 8"/>
                  <a:gd name="T9" fmla="*/ 1 h 40"/>
                  <a:gd name="T10" fmla="*/ 0 w 8"/>
                  <a:gd name="T11" fmla="*/ 1 h 40"/>
                  <a:gd name="T12" fmla="*/ 0 w 8"/>
                  <a:gd name="T13" fmla="*/ 1 h 40"/>
                  <a:gd name="T14" fmla="*/ 1 w 8"/>
                  <a:gd name="T15" fmla="*/ 1 h 40"/>
                  <a:gd name="T16" fmla="*/ 1 w 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0">
                    <a:moveTo>
                      <a:pt x="2" y="0"/>
                    </a:moveTo>
                    <a:lnTo>
                      <a:pt x="5" y="5"/>
                    </a:lnTo>
                    <a:lnTo>
                      <a:pt x="8" y="18"/>
                    </a:lnTo>
                    <a:lnTo>
                      <a:pt x="8" y="32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" name="Freeform 448"/>
              <p:cNvSpPr>
                <a:spLocks/>
              </p:cNvSpPr>
              <p:nvPr/>
            </p:nvSpPr>
            <p:spPr bwMode="auto">
              <a:xfrm>
                <a:off x="4318" y="2224"/>
                <a:ext cx="8" cy="24"/>
              </a:xfrm>
              <a:custGeom>
                <a:avLst/>
                <a:gdLst>
                  <a:gd name="T0" fmla="*/ 0 w 16"/>
                  <a:gd name="T1" fmla="*/ 0 h 47"/>
                  <a:gd name="T2" fmla="*/ 1 w 16"/>
                  <a:gd name="T3" fmla="*/ 1 h 47"/>
                  <a:gd name="T4" fmla="*/ 1 w 16"/>
                  <a:gd name="T5" fmla="*/ 1 h 47"/>
                  <a:gd name="T6" fmla="*/ 1 w 16"/>
                  <a:gd name="T7" fmla="*/ 1 h 47"/>
                  <a:gd name="T8" fmla="*/ 1 w 16"/>
                  <a:gd name="T9" fmla="*/ 1 h 47"/>
                  <a:gd name="T10" fmla="*/ 1 w 16"/>
                  <a:gd name="T11" fmla="*/ 1 h 47"/>
                  <a:gd name="T12" fmla="*/ 1 w 16"/>
                  <a:gd name="T13" fmla="*/ 1 h 47"/>
                  <a:gd name="T14" fmla="*/ 1 w 16"/>
                  <a:gd name="T15" fmla="*/ 1 h 47"/>
                  <a:gd name="T16" fmla="*/ 0 w 16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7">
                    <a:moveTo>
                      <a:pt x="0" y="0"/>
                    </a:moveTo>
                    <a:lnTo>
                      <a:pt x="7" y="12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4" y="47"/>
                    </a:lnTo>
                    <a:lnTo>
                      <a:pt x="8" y="43"/>
                    </a:lnTo>
                    <a:lnTo>
                      <a:pt x="5" y="28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" name="Freeform 449"/>
              <p:cNvSpPr>
                <a:spLocks/>
              </p:cNvSpPr>
              <p:nvPr/>
            </p:nvSpPr>
            <p:spPr bwMode="auto">
              <a:xfrm>
                <a:off x="4329" y="2227"/>
                <a:ext cx="9" cy="26"/>
              </a:xfrm>
              <a:custGeom>
                <a:avLst/>
                <a:gdLst>
                  <a:gd name="T0" fmla="*/ 0 w 18"/>
                  <a:gd name="T1" fmla="*/ 0 h 51"/>
                  <a:gd name="T2" fmla="*/ 1 w 18"/>
                  <a:gd name="T3" fmla="*/ 1 h 51"/>
                  <a:gd name="T4" fmla="*/ 1 w 18"/>
                  <a:gd name="T5" fmla="*/ 1 h 51"/>
                  <a:gd name="T6" fmla="*/ 1 w 18"/>
                  <a:gd name="T7" fmla="*/ 1 h 51"/>
                  <a:gd name="T8" fmla="*/ 1 w 18"/>
                  <a:gd name="T9" fmla="*/ 1 h 51"/>
                  <a:gd name="T10" fmla="*/ 1 w 18"/>
                  <a:gd name="T11" fmla="*/ 1 h 51"/>
                  <a:gd name="T12" fmla="*/ 1 w 18"/>
                  <a:gd name="T13" fmla="*/ 1 h 51"/>
                  <a:gd name="T14" fmla="*/ 1 w 18"/>
                  <a:gd name="T15" fmla="*/ 1 h 51"/>
                  <a:gd name="T16" fmla="*/ 0 w 18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1">
                    <a:moveTo>
                      <a:pt x="0" y="0"/>
                    </a:moveTo>
                    <a:lnTo>
                      <a:pt x="7" y="11"/>
                    </a:lnTo>
                    <a:lnTo>
                      <a:pt x="14" y="29"/>
                    </a:lnTo>
                    <a:lnTo>
                      <a:pt x="18" y="45"/>
                    </a:lnTo>
                    <a:lnTo>
                      <a:pt x="16" y="51"/>
                    </a:lnTo>
                    <a:lnTo>
                      <a:pt x="10" y="44"/>
                    </a:lnTo>
                    <a:lnTo>
                      <a:pt x="6" y="28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" name="Freeform 450"/>
              <p:cNvSpPr>
                <a:spLocks/>
              </p:cNvSpPr>
              <p:nvPr/>
            </p:nvSpPr>
            <p:spPr bwMode="auto">
              <a:xfrm>
                <a:off x="4349" y="2226"/>
                <a:ext cx="16" cy="27"/>
              </a:xfrm>
              <a:custGeom>
                <a:avLst/>
                <a:gdLst>
                  <a:gd name="T0" fmla="*/ 0 w 32"/>
                  <a:gd name="T1" fmla="*/ 0 h 54"/>
                  <a:gd name="T2" fmla="*/ 1 w 32"/>
                  <a:gd name="T3" fmla="*/ 1 h 54"/>
                  <a:gd name="T4" fmla="*/ 1 w 32"/>
                  <a:gd name="T5" fmla="*/ 1 h 54"/>
                  <a:gd name="T6" fmla="*/ 1 w 32"/>
                  <a:gd name="T7" fmla="*/ 1 h 54"/>
                  <a:gd name="T8" fmla="*/ 1 w 32"/>
                  <a:gd name="T9" fmla="*/ 1 h 54"/>
                  <a:gd name="T10" fmla="*/ 1 w 32"/>
                  <a:gd name="T11" fmla="*/ 1 h 54"/>
                  <a:gd name="T12" fmla="*/ 1 w 32"/>
                  <a:gd name="T13" fmla="*/ 1 h 54"/>
                  <a:gd name="T14" fmla="*/ 1 w 32"/>
                  <a:gd name="T15" fmla="*/ 1 h 54"/>
                  <a:gd name="T16" fmla="*/ 1 w 32"/>
                  <a:gd name="T17" fmla="*/ 1 h 54"/>
                  <a:gd name="T18" fmla="*/ 1 w 32"/>
                  <a:gd name="T19" fmla="*/ 1 h 54"/>
                  <a:gd name="T20" fmla="*/ 1 w 32"/>
                  <a:gd name="T21" fmla="*/ 1 h 54"/>
                  <a:gd name="T22" fmla="*/ 1 w 32"/>
                  <a:gd name="T23" fmla="*/ 1 h 54"/>
                  <a:gd name="T24" fmla="*/ 0 w 32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54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7" y="19"/>
                    </a:lnTo>
                    <a:lnTo>
                      <a:pt x="23" y="28"/>
                    </a:lnTo>
                    <a:lnTo>
                      <a:pt x="28" y="36"/>
                    </a:lnTo>
                    <a:lnTo>
                      <a:pt x="31" y="45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24" y="47"/>
                    </a:lnTo>
                    <a:lnTo>
                      <a:pt x="16" y="3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" name="Freeform 451"/>
              <p:cNvSpPr>
                <a:spLocks/>
              </p:cNvSpPr>
              <p:nvPr/>
            </p:nvSpPr>
            <p:spPr bwMode="auto">
              <a:xfrm>
                <a:off x="4370" y="2222"/>
                <a:ext cx="19" cy="25"/>
              </a:xfrm>
              <a:custGeom>
                <a:avLst/>
                <a:gdLst>
                  <a:gd name="T0" fmla="*/ 0 w 37"/>
                  <a:gd name="T1" fmla="*/ 0 h 49"/>
                  <a:gd name="T2" fmla="*/ 1 w 37"/>
                  <a:gd name="T3" fmla="*/ 1 h 49"/>
                  <a:gd name="T4" fmla="*/ 1 w 37"/>
                  <a:gd name="T5" fmla="*/ 1 h 49"/>
                  <a:gd name="T6" fmla="*/ 1 w 37"/>
                  <a:gd name="T7" fmla="*/ 1 h 49"/>
                  <a:gd name="T8" fmla="*/ 1 w 37"/>
                  <a:gd name="T9" fmla="*/ 1 h 49"/>
                  <a:gd name="T10" fmla="*/ 1 w 37"/>
                  <a:gd name="T11" fmla="*/ 1 h 49"/>
                  <a:gd name="T12" fmla="*/ 1 w 37"/>
                  <a:gd name="T13" fmla="*/ 1 h 49"/>
                  <a:gd name="T14" fmla="*/ 1 w 37"/>
                  <a:gd name="T15" fmla="*/ 1 h 49"/>
                  <a:gd name="T16" fmla="*/ 1 w 37"/>
                  <a:gd name="T17" fmla="*/ 1 h 49"/>
                  <a:gd name="T18" fmla="*/ 1 w 37"/>
                  <a:gd name="T19" fmla="*/ 1 h 49"/>
                  <a:gd name="T20" fmla="*/ 1 w 37"/>
                  <a:gd name="T21" fmla="*/ 1 h 49"/>
                  <a:gd name="T22" fmla="*/ 1 w 37"/>
                  <a:gd name="T23" fmla="*/ 1 h 49"/>
                  <a:gd name="T24" fmla="*/ 1 w 37"/>
                  <a:gd name="T25" fmla="*/ 1 h 49"/>
                  <a:gd name="T26" fmla="*/ 1 w 37"/>
                  <a:gd name="T27" fmla="*/ 1 h 49"/>
                  <a:gd name="T28" fmla="*/ 1 w 37"/>
                  <a:gd name="T29" fmla="*/ 1 h 49"/>
                  <a:gd name="T30" fmla="*/ 1 w 37"/>
                  <a:gd name="T31" fmla="*/ 1 h 49"/>
                  <a:gd name="T32" fmla="*/ 0 w 3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lnTo>
                      <a:pt x="5" y="3"/>
                    </a:lnTo>
                    <a:lnTo>
                      <a:pt x="10" y="10"/>
                    </a:lnTo>
                    <a:lnTo>
                      <a:pt x="17" y="17"/>
                    </a:lnTo>
                    <a:lnTo>
                      <a:pt x="24" y="25"/>
                    </a:lnTo>
                    <a:lnTo>
                      <a:pt x="30" y="33"/>
                    </a:lnTo>
                    <a:lnTo>
                      <a:pt x="34" y="40"/>
                    </a:lnTo>
                    <a:lnTo>
                      <a:pt x="37" y="46"/>
                    </a:lnTo>
                    <a:lnTo>
                      <a:pt x="36" y="49"/>
                    </a:lnTo>
                    <a:lnTo>
                      <a:pt x="32" y="48"/>
                    </a:lnTo>
                    <a:lnTo>
                      <a:pt x="28" y="43"/>
                    </a:lnTo>
                    <a:lnTo>
                      <a:pt x="22" y="36"/>
                    </a:lnTo>
                    <a:lnTo>
                      <a:pt x="17" y="27"/>
                    </a:lnTo>
                    <a:lnTo>
                      <a:pt x="11" y="18"/>
                    </a:lnTo>
                    <a:lnTo>
                      <a:pt x="7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" name="Freeform 452"/>
              <p:cNvSpPr>
                <a:spLocks/>
              </p:cNvSpPr>
              <p:nvPr/>
            </p:nvSpPr>
            <p:spPr bwMode="auto">
              <a:xfrm>
                <a:off x="4339" y="2228"/>
                <a:ext cx="15" cy="23"/>
              </a:xfrm>
              <a:custGeom>
                <a:avLst/>
                <a:gdLst>
                  <a:gd name="T0" fmla="*/ 0 w 31"/>
                  <a:gd name="T1" fmla="*/ 0 h 45"/>
                  <a:gd name="T2" fmla="*/ 0 w 31"/>
                  <a:gd name="T3" fmla="*/ 1 h 45"/>
                  <a:gd name="T4" fmla="*/ 0 w 31"/>
                  <a:gd name="T5" fmla="*/ 1 h 45"/>
                  <a:gd name="T6" fmla="*/ 0 w 31"/>
                  <a:gd name="T7" fmla="*/ 1 h 45"/>
                  <a:gd name="T8" fmla="*/ 0 w 31"/>
                  <a:gd name="T9" fmla="*/ 1 h 45"/>
                  <a:gd name="T10" fmla="*/ 0 w 31"/>
                  <a:gd name="T11" fmla="*/ 1 h 45"/>
                  <a:gd name="T12" fmla="*/ 0 w 31"/>
                  <a:gd name="T13" fmla="*/ 1 h 45"/>
                  <a:gd name="T14" fmla="*/ 0 w 31"/>
                  <a:gd name="T15" fmla="*/ 1 h 45"/>
                  <a:gd name="T16" fmla="*/ 0 w 31"/>
                  <a:gd name="T17" fmla="*/ 1 h 45"/>
                  <a:gd name="T18" fmla="*/ 0 w 31"/>
                  <a:gd name="T19" fmla="*/ 1 h 45"/>
                  <a:gd name="T20" fmla="*/ 0 w 31"/>
                  <a:gd name="T21" fmla="*/ 1 h 45"/>
                  <a:gd name="T22" fmla="*/ 0 w 31"/>
                  <a:gd name="T23" fmla="*/ 1 h 45"/>
                  <a:gd name="T24" fmla="*/ 0 w 31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0" y="0"/>
                    </a:moveTo>
                    <a:lnTo>
                      <a:pt x="3" y="4"/>
                    </a:lnTo>
                    <a:lnTo>
                      <a:pt x="9" y="9"/>
                    </a:lnTo>
                    <a:lnTo>
                      <a:pt x="15" y="16"/>
                    </a:lnTo>
                    <a:lnTo>
                      <a:pt x="21" y="24"/>
                    </a:lnTo>
                    <a:lnTo>
                      <a:pt x="26" y="31"/>
                    </a:lnTo>
                    <a:lnTo>
                      <a:pt x="30" y="38"/>
                    </a:lnTo>
                    <a:lnTo>
                      <a:pt x="31" y="43"/>
                    </a:lnTo>
                    <a:lnTo>
                      <a:pt x="28" y="45"/>
                    </a:lnTo>
                    <a:lnTo>
                      <a:pt x="20" y="39"/>
                    </a:lnTo>
                    <a:lnTo>
                      <a:pt x="12" y="25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" name="Freeform 453"/>
              <p:cNvSpPr>
                <a:spLocks/>
              </p:cNvSpPr>
              <p:nvPr/>
            </p:nvSpPr>
            <p:spPr bwMode="auto">
              <a:xfrm>
                <a:off x="4340" y="2194"/>
                <a:ext cx="20" cy="36"/>
              </a:xfrm>
              <a:custGeom>
                <a:avLst/>
                <a:gdLst>
                  <a:gd name="T0" fmla="*/ 1 w 39"/>
                  <a:gd name="T1" fmla="*/ 0 h 72"/>
                  <a:gd name="T2" fmla="*/ 1 w 39"/>
                  <a:gd name="T3" fmla="*/ 1 h 72"/>
                  <a:gd name="T4" fmla="*/ 1 w 39"/>
                  <a:gd name="T5" fmla="*/ 1 h 72"/>
                  <a:gd name="T6" fmla="*/ 1 w 39"/>
                  <a:gd name="T7" fmla="*/ 1 h 72"/>
                  <a:gd name="T8" fmla="*/ 1 w 39"/>
                  <a:gd name="T9" fmla="*/ 1 h 72"/>
                  <a:gd name="T10" fmla="*/ 1 w 39"/>
                  <a:gd name="T11" fmla="*/ 1 h 72"/>
                  <a:gd name="T12" fmla="*/ 1 w 39"/>
                  <a:gd name="T13" fmla="*/ 1 h 72"/>
                  <a:gd name="T14" fmla="*/ 1 w 39"/>
                  <a:gd name="T15" fmla="*/ 1 h 72"/>
                  <a:gd name="T16" fmla="*/ 0 w 39"/>
                  <a:gd name="T17" fmla="*/ 1 h 72"/>
                  <a:gd name="T18" fmla="*/ 1 w 39"/>
                  <a:gd name="T19" fmla="*/ 1 h 72"/>
                  <a:gd name="T20" fmla="*/ 1 w 39"/>
                  <a:gd name="T21" fmla="*/ 1 h 72"/>
                  <a:gd name="T22" fmla="*/ 1 w 39"/>
                  <a:gd name="T23" fmla="*/ 1 h 72"/>
                  <a:gd name="T24" fmla="*/ 1 w 39"/>
                  <a:gd name="T25" fmla="*/ 1 h 72"/>
                  <a:gd name="T26" fmla="*/ 1 w 39"/>
                  <a:gd name="T27" fmla="*/ 1 h 72"/>
                  <a:gd name="T28" fmla="*/ 1 w 39"/>
                  <a:gd name="T29" fmla="*/ 1 h 72"/>
                  <a:gd name="T30" fmla="*/ 1 w 39"/>
                  <a:gd name="T31" fmla="*/ 1 h 72"/>
                  <a:gd name="T32" fmla="*/ 1 w 39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72">
                    <a:moveTo>
                      <a:pt x="38" y="0"/>
                    </a:moveTo>
                    <a:lnTo>
                      <a:pt x="39" y="5"/>
                    </a:lnTo>
                    <a:lnTo>
                      <a:pt x="38" y="12"/>
                    </a:lnTo>
                    <a:lnTo>
                      <a:pt x="33" y="23"/>
                    </a:lnTo>
                    <a:lnTo>
                      <a:pt x="29" y="35"/>
                    </a:lnTo>
                    <a:lnTo>
                      <a:pt x="22" y="46"/>
                    </a:lnTo>
                    <a:lnTo>
                      <a:pt x="15" y="58"/>
                    </a:lnTo>
                    <a:lnTo>
                      <a:pt x="7" y="66"/>
                    </a:lnTo>
                    <a:lnTo>
                      <a:pt x="0" y="72"/>
                    </a:lnTo>
                    <a:lnTo>
                      <a:pt x="2" y="66"/>
                    </a:lnTo>
                    <a:lnTo>
                      <a:pt x="7" y="57"/>
                    </a:lnTo>
                    <a:lnTo>
                      <a:pt x="13" y="45"/>
                    </a:lnTo>
                    <a:lnTo>
                      <a:pt x="18" y="32"/>
                    </a:lnTo>
                    <a:lnTo>
                      <a:pt x="25" y="20"/>
                    </a:lnTo>
                    <a:lnTo>
                      <a:pt x="31" y="9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" name="Freeform 454"/>
              <p:cNvSpPr>
                <a:spLocks/>
              </p:cNvSpPr>
              <p:nvPr/>
            </p:nvSpPr>
            <p:spPr bwMode="auto">
              <a:xfrm>
                <a:off x="4358" y="2199"/>
                <a:ext cx="16" cy="28"/>
              </a:xfrm>
              <a:custGeom>
                <a:avLst/>
                <a:gdLst>
                  <a:gd name="T0" fmla="*/ 0 w 33"/>
                  <a:gd name="T1" fmla="*/ 0 h 56"/>
                  <a:gd name="T2" fmla="*/ 0 w 33"/>
                  <a:gd name="T3" fmla="*/ 1 h 56"/>
                  <a:gd name="T4" fmla="*/ 0 w 33"/>
                  <a:gd name="T5" fmla="*/ 1 h 56"/>
                  <a:gd name="T6" fmla="*/ 0 w 33"/>
                  <a:gd name="T7" fmla="*/ 1 h 56"/>
                  <a:gd name="T8" fmla="*/ 0 w 33"/>
                  <a:gd name="T9" fmla="*/ 1 h 56"/>
                  <a:gd name="T10" fmla="*/ 0 w 33"/>
                  <a:gd name="T11" fmla="*/ 1 h 56"/>
                  <a:gd name="T12" fmla="*/ 0 w 33"/>
                  <a:gd name="T13" fmla="*/ 1 h 56"/>
                  <a:gd name="T14" fmla="*/ 0 w 33"/>
                  <a:gd name="T15" fmla="*/ 1 h 56"/>
                  <a:gd name="T16" fmla="*/ 0 w 33"/>
                  <a:gd name="T17" fmla="*/ 1 h 56"/>
                  <a:gd name="T18" fmla="*/ 0 w 33"/>
                  <a:gd name="T19" fmla="*/ 1 h 56"/>
                  <a:gd name="T20" fmla="*/ 0 w 33"/>
                  <a:gd name="T21" fmla="*/ 1 h 56"/>
                  <a:gd name="T22" fmla="*/ 0 w 33"/>
                  <a:gd name="T23" fmla="*/ 1 h 56"/>
                  <a:gd name="T24" fmla="*/ 0 w 3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56">
                    <a:moveTo>
                      <a:pt x="33" y="0"/>
                    </a:moveTo>
                    <a:lnTo>
                      <a:pt x="33" y="3"/>
                    </a:lnTo>
                    <a:lnTo>
                      <a:pt x="32" y="8"/>
                    </a:lnTo>
                    <a:lnTo>
                      <a:pt x="30" y="17"/>
                    </a:lnTo>
                    <a:lnTo>
                      <a:pt x="25" y="25"/>
                    </a:lnTo>
                    <a:lnTo>
                      <a:pt x="19" y="35"/>
                    </a:lnTo>
                    <a:lnTo>
                      <a:pt x="13" y="43"/>
                    </a:lnTo>
                    <a:lnTo>
                      <a:pt x="6" y="51"/>
                    </a:lnTo>
                    <a:lnTo>
                      <a:pt x="0" y="56"/>
                    </a:lnTo>
                    <a:lnTo>
                      <a:pt x="8" y="42"/>
                    </a:lnTo>
                    <a:lnTo>
                      <a:pt x="18" y="22"/>
                    </a:lnTo>
                    <a:lnTo>
                      <a:pt x="27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" name="Freeform 455"/>
              <p:cNvSpPr>
                <a:spLocks/>
              </p:cNvSpPr>
              <p:nvPr/>
            </p:nvSpPr>
            <p:spPr bwMode="auto">
              <a:xfrm>
                <a:off x="4360" y="2225"/>
                <a:ext cx="18" cy="24"/>
              </a:xfrm>
              <a:custGeom>
                <a:avLst/>
                <a:gdLst>
                  <a:gd name="T0" fmla="*/ 0 w 36"/>
                  <a:gd name="T1" fmla="*/ 0 h 49"/>
                  <a:gd name="T2" fmla="*/ 1 w 36"/>
                  <a:gd name="T3" fmla="*/ 0 h 49"/>
                  <a:gd name="T4" fmla="*/ 1 w 36"/>
                  <a:gd name="T5" fmla="*/ 0 h 49"/>
                  <a:gd name="T6" fmla="*/ 1 w 36"/>
                  <a:gd name="T7" fmla="*/ 0 h 49"/>
                  <a:gd name="T8" fmla="*/ 1 w 36"/>
                  <a:gd name="T9" fmla="*/ 0 h 49"/>
                  <a:gd name="T10" fmla="*/ 1 w 36"/>
                  <a:gd name="T11" fmla="*/ 0 h 49"/>
                  <a:gd name="T12" fmla="*/ 1 w 36"/>
                  <a:gd name="T13" fmla="*/ 0 h 49"/>
                  <a:gd name="T14" fmla="*/ 1 w 36"/>
                  <a:gd name="T15" fmla="*/ 0 h 49"/>
                  <a:gd name="T16" fmla="*/ 1 w 36"/>
                  <a:gd name="T17" fmla="*/ 0 h 49"/>
                  <a:gd name="T18" fmla="*/ 1 w 36"/>
                  <a:gd name="T19" fmla="*/ 0 h 49"/>
                  <a:gd name="T20" fmla="*/ 1 w 36"/>
                  <a:gd name="T21" fmla="*/ 0 h 49"/>
                  <a:gd name="T22" fmla="*/ 1 w 36"/>
                  <a:gd name="T23" fmla="*/ 0 h 49"/>
                  <a:gd name="T24" fmla="*/ 1 w 36"/>
                  <a:gd name="T25" fmla="*/ 0 h 49"/>
                  <a:gd name="T26" fmla="*/ 1 w 36"/>
                  <a:gd name="T27" fmla="*/ 0 h 49"/>
                  <a:gd name="T28" fmla="*/ 1 w 36"/>
                  <a:gd name="T29" fmla="*/ 0 h 49"/>
                  <a:gd name="T30" fmla="*/ 1 w 36"/>
                  <a:gd name="T31" fmla="*/ 0 h 49"/>
                  <a:gd name="T32" fmla="*/ 0 w 36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49">
                    <a:moveTo>
                      <a:pt x="0" y="0"/>
                    </a:moveTo>
                    <a:lnTo>
                      <a:pt x="5" y="4"/>
                    </a:lnTo>
                    <a:lnTo>
                      <a:pt x="11" y="11"/>
                    </a:lnTo>
                    <a:lnTo>
                      <a:pt x="16" y="18"/>
                    </a:lnTo>
                    <a:lnTo>
                      <a:pt x="23" y="26"/>
                    </a:lnTo>
                    <a:lnTo>
                      <a:pt x="29" y="34"/>
                    </a:lnTo>
                    <a:lnTo>
                      <a:pt x="34" y="41"/>
                    </a:lnTo>
                    <a:lnTo>
                      <a:pt x="36" y="45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44"/>
                    </a:lnTo>
                    <a:lnTo>
                      <a:pt x="21" y="37"/>
                    </a:lnTo>
                    <a:lnTo>
                      <a:pt x="16" y="28"/>
                    </a:lnTo>
                    <a:lnTo>
                      <a:pt x="12" y="19"/>
                    </a:lnTo>
                    <a:lnTo>
                      <a:pt x="7" y="11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" name="Freeform 456"/>
              <p:cNvSpPr>
                <a:spLocks/>
              </p:cNvSpPr>
              <p:nvPr/>
            </p:nvSpPr>
            <p:spPr bwMode="auto">
              <a:xfrm>
                <a:off x="3730" y="2595"/>
                <a:ext cx="44" cy="114"/>
              </a:xfrm>
              <a:custGeom>
                <a:avLst/>
                <a:gdLst>
                  <a:gd name="T0" fmla="*/ 1 w 88"/>
                  <a:gd name="T1" fmla="*/ 0 h 229"/>
                  <a:gd name="T2" fmla="*/ 1 w 88"/>
                  <a:gd name="T3" fmla="*/ 0 h 229"/>
                  <a:gd name="T4" fmla="*/ 1 w 88"/>
                  <a:gd name="T5" fmla="*/ 0 h 229"/>
                  <a:gd name="T6" fmla="*/ 1 w 88"/>
                  <a:gd name="T7" fmla="*/ 0 h 229"/>
                  <a:gd name="T8" fmla="*/ 1 w 88"/>
                  <a:gd name="T9" fmla="*/ 0 h 229"/>
                  <a:gd name="T10" fmla="*/ 1 w 88"/>
                  <a:gd name="T11" fmla="*/ 0 h 229"/>
                  <a:gd name="T12" fmla="*/ 1 w 88"/>
                  <a:gd name="T13" fmla="*/ 0 h 229"/>
                  <a:gd name="T14" fmla="*/ 1 w 88"/>
                  <a:gd name="T15" fmla="*/ 0 h 229"/>
                  <a:gd name="T16" fmla="*/ 1 w 88"/>
                  <a:gd name="T17" fmla="*/ 0 h 229"/>
                  <a:gd name="T18" fmla="*/ 1 w 88"/>
                  <a:gd name="T19" fmla="*/ 0 h 229"/>
                  <a:gd name="T20" fmla="*/ 1 w 88"/>
                  <a:gd name="T21" fmla="*/ 0 h 229"/>
                  <a:gd name="T22" fmla="*/ 1 w 88"/>
                  <a:gd name="T23" fmla="*/ 0 h 229"/>
                  <a:gd name="T24" fmla="*/ 1 w 88"/>
                  <a:gd name="T25" fmla="*/ 0 h 229"/>
                  <a:gd name="T26" fmla="*/ 1 w 88"/>
                  <a:gd name="T27" fmla="*/ 0 h 229"/>
                  <a:gd name="T28" fmla="*/ 1 w 88"/>
                  <a:gd name="T29" fmla="*/ 0 h 229"/>
                  <a:gd name="T30" fmla="*/ 1 w 88"/>
                  <a:gd name="T31" fmla="*/ 0 h 229"/>
                  <a:gd name="T32" fmla="*/ 1 w 88"/>
                  <a:gd name="T33" fmla="*/ 0 h 229"/>
                  <a:gd name="T34" fmla="*/ 1 w 88"/>
                  <a:gd name="T35" fmla="*/ 0 h 229"/>
                  <a:gd name="T36" fmla="*/ 0 w 88"/>
                  <a:gd name="T37" fmla="*/ 0 h 229"/>
                  <a:gd name="T38" fmla="*/ 1 w 88"/>
                  <a:gd name="T39" fmla="*/ 0 h 229"/>
                  <a:gd name="T40" fmla="*/ 1 w 88"/>
                  <a:gd name="T41" fmla="*/ 0 h 2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8" h="229">
                    <a:moveTo>
                      <a:pt x="16" y="0"/>
                    </a:moveTo>
                    <a:lnTo>
                      <a:pt x="18" y="0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1" y="6"/>
                    </a:lnTo>
                    <a:lnTo>
                      <a:pt x="12" y="42"/>
                    </a:lnTo>
                    <a:lnTo>
                      <a:pt x="11" y="76"/>
                    </a:lnTo>
                    <a:lnTo>
                      <a:pt x="16" y="109"/>
                    </a:lnTo>
                    <a:lnTo>
                      <a:pt x="28" y="137"/>
                    </a:lnTo>
                    <a:lnTo>
                      <a:pt x="42" y="165"/>
                    </a:lnTo>
                    <a:lnTo>
                      <a:pt x="58" y="189"/>
                    </a:lnTo>
                    <a:lnTo>
                      <a:pt x="74" y="211"/>
                    </a:lnTo>
                    <a:lnTo>
                      <a:pt x="88" y="229"/>
                    </a:lnTo>
                    <a:lnTo>
                      <a:pt x="71" y="219"/>
                    </a:lnTo>
                    <a:lnTo>
                      <a:pt x="52" y="199"/>
                    </a:lnTo>
                    <a:lnTo>
                      <a:pt x="34" y="171"/>
                    </a:lnTo>
                    <a:lnTo>
                      <a:pt x="18" y="136"/>
                    </a:lnTo>
                    <a:lnTo>
                      <a:pt x="6" y="101"/>
                    </a:lnTo>
                    <a:lnTo>
                      <a:pt x="0" y="64"/>
                    </a:lnTo>
                    <a:lnTo>
                      <a:pt x="4" y="2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" name="Freeform 457"/>
              <p:cNvSpPr>
                <a:spLocks/>
              </p:cNvSpPr>
              <p:nvPr/>
            </p:nvSpPr>
            <p:spPr bwMode="auto">
              <a:xfrm>
                <a:off x="3751" y="2683"/>
                <a:ext cx="38" cy="8"/>
              </a:xfrm>
              <a:custGeom>
                <a:avLst/>
                <a:gdLst>
                  <a:gd name="T0" fmla="*/ 1 w 76"/>
                  <a:gd name="T1" fmla="*/ 1 h 16"/>
                  <a:gd name="T2" fmla="*/ 1 w 76"/>
                  <a:gd name="T3" fmla="*/ 1 h 16"/>
                  <a:gd name="T4" fmla="*/ 1 w 76"/>
                  <a:gd name="T5" fmla="*/ 1 h 16"/>
                  <a:gd name="T6" fmla="*/ 1 w 76"/>
                  <a:gd name="T7" fmla="*/ 1 h 16"/>
                  <a:gd name="T8" fmla="*/ 1 w 76"/>
                  <a:gd name="T9" fmla="*/ 1 h 16"/>
                  <a:gd name="T10" fmla="*/ 1 w 76"/>
                  <a:gd name="T11" fmla="*/ 1 h 16"/>
                  <a:gd name="T12" fmla="*/ 1 w 76"/>
                  <a:gd name="T13" fmla="*/ 1 h 16"/>
                  <a:gd name="T14" fmla="*/ 1 w 76"/>
                  <a:gd name="T15" fmla="*/ 1 h 16"/>
                  <a:gd name="T16" fmla="*/ 0 w 76"/>
                  <a:gd name="T17" fmla="*/ 0 h 16"/>
                  <a:gd name="T18" fmla="*/ 1 w 76"/>
                  <a:gd name="T19" fmla="*/ 1 h 16"/>
                  <a:gd name="T20" fmla="*/ 1 w 76"/>
                  <a:gd name="T21" fmla="*/ 1 h 16"/>
                  <a:gd name="T22" fmla="*/ 1 w 76"/>
                  <a:gd name="T23" fmla="*/ 1 h 16"/>
                  <a:gd name="T24" fmla="*/ 1 w 76"/>
                  <a:gd name="T25" fmla="*/ 1 h 16"/>
                  <a:gd name="T26" fmla="*/ 1 w 76"/>
                  <a:gd name="T27" fmla="*/ 1 h 16"/>
                  <a:gd name="T28" fmla="*/ 1 w 76"/>
                  <a:gd name="T29" fmla="*/ 1 h 16"/>
                  <a:gd name="T30" fmla="*/ 1 w 76"/>
                  <a:gd name="T31" fmla="*/ 1 h 16"/>
                  <a:gd name="T32" fmla="*/ 1 w 76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16">
                    <a:moveTo>
                      <a:pt x="76" y="14"/>
                    </a:moveTo>
                    <a:lnTo>
                      <a:pt x="74" y="15"/>
                    </a:lnTo>
                    <a:lnTo>
                      <a:pt x="67" y="16"/>
                    </a:lnTo>
                    <a:lnTo>
                      <a:pt x="57" y="16"/>
                    </a:lnTo>
                    <a:lnTo>
                      <a:pt x="45" y="15"/>
                    </a:lnTo>
                    <a:lnTo>
                      <a:pt x="32" y="14"/>
                    </a:lnTo>
                    <a:lnTo>
                      <a:pt x="19" y="10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32" y="4"/>
                    </a:lnTo>
                    <a:lnTo>
                      <a:pt x="45" y="7"/>
                    </a:lnTo>
                    <a:lnTo>
                      <a:pt x="56" y="8"/>
                    </a:lnTo>
                    <a:lnTo>
                      <a:pt x="67" y="10"/>
                    </a:lnTo>
                    <a:lnTo>
                      <a:pt x="74" y="11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" name="Freeform 458"/>
              <p:cNvSpPr>
                <a:spLocks/>
              </p:cNvSpPr>
              <p:nvPr/>
            </p:nvSpPr>
            <p:spPr bwMode="auto">
              <a:xfrm>
                <a:off x="3745" y="2673"/>
                <a:ext cx="46" cy="12"/>
              </a:xfrm>
              <a:custGeom>
                <a:avLst/>
                <a:gdLst>
                  <a:gd name="T0" fmla="*/ 1 w 91"/>
                  <a:gd name="T1" fmla="*/ 1 h 23"/>
                  <a:gd name="T2" fmla="*/ 1 w 91"/>
                  <a:gd name="T3" fmla="*/ 1 h 23"/>
                  <a:gd name="T4" fmla="*/ 1 w 91"/>
                  <a:gd name="T5" fmla="*/ 1 h 23"/>
                  <a:gd name="T6" fmla="*/ 1 w 91"/>
                  <a:gd name="T7" fmla="*/ 1 h 23"/>
                  <a:gd name="T8" fmla="*/ 1 w 91"/>
                  <a:gd name="T9" fmla="*/ 1 h 23"/>
                  <a:gd name="T10" fmla="*/ 1 w 91"/>
                  <a:gd name="T11" fmla="*/ 1 h 23"/>
                  <a:gd name="T12" fmla="*/ 1 w 91"/>
                  <a:gd name="T13" fmla="*/ 1 h 23"/>
                  <a:gd name="T14" fmla="*/ 1 w 91"/>
                  <a:gd name="T15" fmla="*/ 1 h 23"/>
                  <a:gd name="T16" fmla="*/ 0 w 91"/>
                  <a:gd name="T17" fmla="*/ 0 h 23"/>
                  <a:gd name="T18" fmla="*/ 1 w 91"/>
                  <a:gd name="T19" fmla="*/ 1 h 23"/>
                  <a:gd name="T20" fmla="*/ 1 w 91"/>
                  <a:gd name="T21" fmla="*/ 1 h 23"/>
                  <a:gd name="T22" fmla="*/ 1 w 91"/>
                  <a:gd name="T23" fmla="*/ 1 h 23"/>
                  <a:gd name="T24" fmla="*/ 1 w 91"/>
                  <a:gd name="T25" fmla="*/ 1 h 23"/>
                  <a:gd name="T26" fmla="*/ 1 w 91"/>
                  <a:gd name="T27" fmla="*/ 1 h 23"/>
                  <a:gd name="T28" fmla="*/ 1 w 91"/>
                  <a:gd name="T29" fmla="*/ 1 h 23"/>
                  <a:gd name="T30" fmla="*/ 1 w 91"/>
                  <a:gd name="T31" fmla="*/ 1 h 23"/>
                  <a:gd name="T32" fmla="*/ 1 w 9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23">
                    <a:moveTo>
                      <a:pt x="91" y="20"/>
                    </a:moveTo>
                    <a:lnTo>
                      <a:pt x="88" y="22"/>
                    </a:lnTo>
                    <a:lnTo>
                      <a:pt x="80" y="23"/>
                    </a:lnTo>
                    <a:lnTo>
                      <a:pt x="67" y="22"/>
                    </a:lnTo>
                    <a:lnTo>
                      <a:pt x="53" y="20"/>
                    </a:lnTo>
                    <a:lnTo>
                      <a:pt x="38" y="16"/>
                    </a:lnTo>
                    <a:lnTo>
                      <a:pt x="23" y="12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0" y="4"/>
                    </a:lnTo>
                    <a:lnTo>
                      <a:pt x="34" y="6"/>
                    </a:lnTo>
                    <a:lnTo>
                      <a:pt x="50" y="8"/>
                    </a:lnTo>
                    <a:lnTo>
                      <a:pt x="66" y="12"/>
                    </a:lnTo>
                    <a:lnTo>
                      <a:pt x="79" y="14"/>
                    </a:lnTo>
                    <a:lnTo>
                      <a:pt x="88" y="16"/>
                    </a:lnTo>
                    <a:lnTo>
                      <a:pt x="91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" name="Freeform 459"/>
              <p:cNvSpPr>
                <a:spLocks/>
              </p:cNvSpPr>
              <p:nvPr/>
            </p:nvSpPr>
            <p:spPr bwMode="auto">
              <a:xfrm>
                <a:off x="3737" y="2657"/>
                <a:ext cx="48" cy="9"/>
              </a:xfrm>
              <a:custGeom>
                <a:avLst/>
                <a:gdLst>
                  <a:gd name="T0" fmla="*/ 1 w 96"/>
                  <a:gd name="T1" fmla="*/ 1 h 17"/>
                  <a:gd name="T2" fmla="*/ 1 w 96"/>
                  <a:gd name="T3" fmla="*/ 1 h 17"/>
                  <a:gd name="T4" fmla="*/ 1 w 96"/>
                  <a:gd name="T5" fmla="*/ 1 h 17"/>
                  <a:gd name="T6" fmla="*/ 1 w 96"/>
                  <a:gd name="T7" fmla="*/ 1 h 17"/>
                  <a:gd name="T8" fmla="*/ 1 w 96"/>
                  <a:gd name="T9" fmla="*/ 1 h 17"/>
                  <a:gd name="T10" fmla="*/ 1 w 96"/>
                  <a:gd name="T11" fmla="*/ 1 h 17"/>
                  <a:gd name="T12" fmla="*/ 1 w 96"/>
                  <a:gd name="T13" fmla="*/ 1 h 17"/>
                  <a:gd name="T14" fmla="*/ 1 w 96"/>
                  <a:gd name="T15" fmla="*/ 1 h 17"/>
                  <a:gd name="T16" fmla="*/ 0 w 96"/>
                  <a:gd name="T17" fmla="*/ 0 h 17"/>
                  <a:gd name="T18" fmla="*/ 1 w 96"/>
                  <a:gd name="T19" fmla="*/ 1 h 17"/>
                  <a:gd name="T20" fmla="*/ 1 w 96"/>
                  <a:gd name="T21" fmla="*/ 1 h 17"/>
                  <a:gd name="T22" fmla="*/ 1 w 96"/>
                  <a:gd name="T23" fmla="*/ 1 h 17"/>
                  <a:gd name="T24" fmla="*/ 1 w 96"/>
                  <a:gd name="T25" fmla="*/ 1 h 17"/>
                  <a:gd name="T26" fmla="*/ 1 w 96"/>
                  <a:gd name="T27" fmla="*/ 1 h 17"/>
                  <a:gd name="T28" fmla="*/ 1 w 96"/>
                  <a:gd name="T29" fmla="*/ 1 h 17"/>
                  <a:gd name="T30" fmla="*/ 1 w 96"/>
                  <a:gd name="T31" fmla="*/ 1 h 17"/>
                  <a:gd name="T32" fmla="*/ 1 w 96"/>
                  <a:gd name="T33" fmla="*/ 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17">
                    <a:moveTo>
                      <a:pt x="96" y="12"/>
                    </a:moveTo>
                    <a:lnTo>
                      <a:pt x="91" y="15"/>
                    </a:lnTo>
                    <a:lnTo>
                      <a:pt x="82" y="17"/>
                    </a:lnTo>
                    <a:lnTo>
                      <a:pt x="69" y="17"/>
                    </a:lnTo>
                    <a:lnTo>
                      <a:pt x="53" y="16"/>
                    </a:lnTo>
                    <a:lnTo>
                      <a:pt x="37" y="14"/>
                    </a:lnTo>
                    <a:lnTo>
                      <a:pt x="22" y="10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20" y="1"/>
                    </a:lnTo>
                    <a:lnTo>
                      <a:pt x="35" y="3"/>
                    </a:lnTo>
                    <a:lnTo>
                      <a:pt x="52" y="4"/>
                    </a:lnTo>
                    <a:lnTo>
                      <a:pt x="68" y="7"/>
                    </a:lnTo>
                    <a:lnTo>
                      <a:pt x="82" y="8"/>
                    </a:lnTo>
                    <a:lnTo>
                      <a:pt x="92" y="10"/>
                    </a:lnTo>
                    <a:lnTo>
                      <a:pt x="9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" name="Freeform 460"/>
              <p:cNvSpPr>
                <a:spLocks/>
              </p:cNvSpPr>
              <p:nvPr/>
            </p:nvSpPr>
            <p:spPr bwMode="auto">
              <a:xfrm>
                <a:off x="3735" y="2647"/>
                <a:ext cx="42" cy="6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0 h 13"/>
                  <a:gd name="T4" fmla="*/ 0 w 85"/>
                  <a:gd name="T5" fmla="*/ 0 h 13"/>
                  <a:gd name="T6" fmla="*/ 0 w 85"/>
                  <a:gd name="T7" fmla="*/ 0 h 13"/>
                  <a:gd name="T8" fmla="*/ 0 w 85"/>
                  <a:gd name="T9" fmla="*/ 0 h 13"/>
                  <a:gd name="T10" fmla="*/ 0 w 85"/>
                  <a:gd name="T11" fmla="*/ 0 h 13"/>
                  <a:gd name="T12" fmla="*/ 0 w 85"/>
                  <a:gd name="T13" fmla="*/ 0 h 13"/>
                  <a:gd name="T14" fmla="*/ 0 w 85"/>
                  <a:gd name="T15" fmla="*/ 0 h 13"/>
                  <a:gd name="T16" fmla="*/ 0 w 85"/>
                  <a:gd name="T17" fmla="*/ 0 h 13"/>
                  <a:gd name="T18" fmla="*/ 0 w 85"/>
                  <a:gd name="T19" fmla="*/ 0 h 13"/>
                  <a:gd name="T20" fmla="*/ 0 w 85"/>
                  <a:gd name="T21" fmla="*/ 0 h 13"/>
                  <a:gd name="T22" fmla="*/ 0 w 85"/>
                  <a:gd name="T23" fmla="*/ 0 h 13"/>
                  <a:gd name="T24" fmla="*/ 0 w 85"/>
                  <a:gd name="T25" fmla="*/ 0 h 13"/>
                  <a:gd name="T26" fmla="*/ 0 w 85"/>
                  <a:gd name="T27" fmla="*/ 0 h 13"/>
                  <a:gd name="T28" fmla="*/ 0 w 85"/>
                  <a:gd name="T29" fmla="*/ 0 h 13"/>
                  <a:gd name="T30" fmla="*/ 0 w 85"/>
                  <a:gd name="T31" fmla="*/ 0 h 13"/>
                  <a:gd name="T32" fmla="*/ 0 w 8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13">
                    <a:moveTo>
                      <a:pt x="85" y="10"/>
                    </a:moveTo>
                    <a:lnTo>
                      <a:pt x="82" y="12"/>
                    </a:lnTo>
                    <a:lnTo>
                      <a:pt x="73" y="13"/>
                    </a:lnTo>
                    <a:lnTo>
                      <a:pt x="62" y="13"/>
                    </a:lnTo>
                    <a:lnTo>
                      <a:pt x="47" y="12"/>
                    </a:lnTo>
                    <a:lnTo>
                      <a:pt x="32" y="10"/>
                    </a:lnTo>
                    <a:lnTo>
                      <a:pt x="18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0" y="1"/>
                    </a:lnTo>
                    <a:lnTo>
                      <a:pt x="34" y="1"/>
                    </a:lnTo>
                    <a:lnTo>
                      <a:pt x="48" y="2"/>
                    </a:lnTo>
                    <a:lnTo>
                      <a:pt x="63" y="4"/>
                    </a:lnTo>
                    <a:lnTo>
                      <a:pt x="74" y="5"/>
                    </a:lnTo>
                    <a:lnTo>
                      <a:pt x="82" y="7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" name="Freeform 461"/>
              <p:cNvSpPr>
                <a:spLocks/>
              </p:cNvSpPr>
              <p:nvPr/>
            </p:nvSpPr>
            <p:spPr bwMode="auto">
              <a:xfrm>
                <a:off x="3731" y="2628"/>
                <a:ext cx="37" cy="5"/>
              </a:xfrm>
              <a:custGeom>
                <a:avLst/>
                <a:gdLst>
                  <a:gd name="T0" fmla="*/ 1 w 72"/>
                  <a:gd name="T1" fmla="*/ 0 h 12"/>
                  <a:gd name="T2" fmla="*/ 1 w 72"/>
                  <a:gd name="T3" fmla="*/ 0 h 12"/>
                  <a:gd name="T4" fmla="*/ 1 w 72"/>
                  <a:gd name="T5" fmla="*/ 0 h 12"/>
                  <a:gd name="T6" fmla="*/ 1 w 72"/>
                  <a:gd name="T7" fmla="*/ 0 h 12"/>
                  <a:gd name="T8" fmla="*/ 1 w 72"/>
                  <a:gd name="T9" fmla="*/ 0 h 12"/>
                  <a:gd name="T10" fmla="*/ 1 w 72"/>
                  <a:gd name="T11" fmla="*/ 0 h 12"/>
                  <a:gd name="T12" fmla="*/ 1 w 72"/>
                  <a:gd name="T13" fmla="*/ 0 h 12"/>
                  <a:gd name="T14" fmla="*/ 1 w 72"/>
                  <a:gd name="T15" fmla="*/ 0 h 12"/>
                  <a:gd name="T16" fmla="*/ 0 w 72"/>
                  <a:gd name="T17" fmla="*/ 0 h 12"/>
                  <a:gd name="T18" fmla="*/ 1 w 72"/>
                  <a:gd name="T19" fmla="*/ 0 h 12"/>
                  <a:gd name="T20" fmla="*/ 1 w 72"/>
                  <a:gd name="T21" fmla="*/ 0 h 12"/>
                  <a:gd name="T22" fmla="*/ 1 w 72"/>
                  <a:gd name="T23" fmla="*/ 0 h 12"/>
                  <a:gd name="T24" fmla="*/ 1 w 72"/>
                  <a:gd name="T25" fmla="*/ 0 h 12"/>
                  <a:gd name="T26" fmla="*/ 1 w 72"/>
                  <a:gd name="T27" fmla="*/ 0 h 12"/>
                  <a:gd name="T28" fmla="*/ 1 w 72"/>
                  <a:gd name="T29" fmla="*/ 0 h 12"/>
                  <a:gd name="T30" fmla="*/ 1 w 72"/>
                  <a:gd name="T31" fmla="*/ 0 h 12"/>
                  <a:gd name="T32" fmla="*/ 1 w 7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12">
                    <a:moveTo>
                      <a:pt x="72" y="3"/>
                    </a:moveTo>
                    <a:lnTo>
                      <a:pt x="70" y="6"/>
                    </a:lnTo>
                    <a:lnTo>
                      <a:pt x="63" y="9"/>
                    </a:lnTo>
                    <a:lnTo>
                      <a:pt x="54" y="10"/>
                    </a:lnTo>
                    <a:lnTo>
                      <a:pt x="43" y="12"/>
                    </a:lnTo>
                    <a:lnTo>
                      <a:pt x="31" y="12"/>
                    </a:lnTo>
                    <a:lnTo>
                      <a:pt x="19" y="9"/>
                    </a:lnTo>
                    <a:lnTo>
                      <a:pt x="9" y="6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7" y="1"/>
                    </a:lnTo>
                    <a:lnTo>
                      <a:pt x="30" y="1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70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" name="Freeform 462"/>
              <p:cNvSpPr>
                <a:spLocks/>
              </p:cNvSpPr>
              <p:nvPr/>
            </p:nvSpPr>
            <p:spPr bwMode="auto">
              <a:xfrm>
                <a:off x="3736" y="2598"/>
                <a:ext cx="17" cy="6"/>
              </a:xfrm>
              <a:custGeom>
                <a:avLst/>
                <a:gdLst>
                  <a:gd name="T0" fmla="*/ 1 w 34"/>
                  <a:gd name="T1" fmla="*/ 0 h 14"/>
                  <a:gd name="T2" fmla="*/ 1 w 34"/>
                  <a:gd name="T3" fmla="*/ 0 h 14"/>
                  <a:gd name="T4" fmla="*/ 1 w 34"/>
                  <a:gd name="T5" fmla="*/ 0 h 14"/>
                  <a:gd name="T6" fmla="*/ 1 w 34"/>
                  <a:gd name="T7" fmla="*/ 0 h 14"/>
                  <a:gd name="T8" fmla="*/ 1 w 34"/>
                  <a:gd name="T9" fmla="*/ 0 h 14"/>
                  <a:gd name="T10" fmla="*/ 1 w 34"/>
                  <a:gd name="T11" fmla="*/ 0 h 14"/>
                  <a:gd name="T12" fmla="*/ 1 w 34"/>
                  <a:gd name="T13" fmla="*/ 0 h 14"/>
                  <a:gd name="T14" fmla="*/ 1 w 34"/>
                  <a:gd name="T15" fmla="*/ 0 h 14"/>
                  <a:gd name="T16" fmla="*/ 0 w 34"/>
                  <a:gd name="T17" fmla="*/ 0 h 14"/>
                  <a:gd name="T18" fmla="*/ 1 w 34"/>
                  <a:gd name="T19" fmla="*/ 0 h 14"/>
                  <a:gd name="T20" fmla="*/ 1 w 34"/>
                  <a:gd name="T21" fmla="*/ 0 h 14"/>
                  <a:gd name="T22" fmla="*/ 1 w 34"/>
                  <a:gd name="T23" fmla="*/ 0 h 14"/>
                  <a:gd name="T24" fmla="*/ 1 w 34"/>
                  <a:gd name="T25" fmla="*/ 0 h 14"/>
                  <a:gd name="T26" fmla="*/ 1 w 34"/>
                  <a:gd name="T27" fmla="*/ 0 h 14"/>
                  <a:gd name="T28" fmla="*/ 1 w 34"/>
                  <a:gd name="T29" fmla="*/ 0 h 14"/>
                  <a:gd name="T30" fmla="*/ 1 w 34"/>
                  <a:gd name="T31" fmla="*/ 0 h 14"/>
                  <a:gd name="T32" fmla="*/ 1 w 34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14">
                    <a:moveTo>
                      <a:pt x="34" y="2"/>
                    </a:moveTo>
                    <a:lnTo>
                      <a:pt x="33" y="5"/>
                    </a:lnTo>
                    <a:lnTo>
                      <a:pt x="30" y="7"/>
                    </a:lnTo>
                    <a:lnTo>
                      <a:pt x="25" y="9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10" y="10"/>
                    </a:lnTo>
                    <a:lnTo>
                      <a:pt x="16" y="8"/>
                    </a:lnTo>
                    <a:lnTo>
                      <a:pt x="22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" name="Freeform 463"/>
              <p:cNvSpPr>
                <a:spLocks/>
              </p:cNvSpPr>
              <p:nvPr/>
            </p:nvSpPr>
            <p:spPr bwMode="auto">
              <a:xfrm>
                <a:off x="3760" y="2694"/>
                <a:ext cx="32" cy="8"/>
              </a:xfrm>
              <a:custGeom>
                <a:avLst/>
                <a:gdLst>
                  <a:gd name="T0" fmla="*/ 0 w 65"/>
                  <a:gd name="T1" fmla="*/ 1 h 16"/>
                  <a:gd name="T2" fmla="*/ 0 w 65"/>
                  <a:gd name="T3" fmla="*/ 1 h 16"/>
                  <a:gd name="T4" fmla="*/ 0 w 65"/>
                  <a:gd name="T5" fmla="*/ 1 h 16"/>
                  <a:gd name="T6" fmla="*/ 0 w 65"/>
                  <a:gd name="T7" fmla="*/ 1 h 16"/>
                  <a:gd name="T8" fmla="*/ 0 w 65"/>
                  <a:gd name="T9" fmla="*/ 1 h 16"/>
                  <a:gd name="T10" fmla="*/ 0 w 65"/>
                  <a:gd name="T11" fmla="*/ 1 h 16"/>
                  <a:gd name="T12" fmla="*/ 0 w 65"/>
                  <a:gd name="T13" fmla="*/ 1 h 16"/>
                  <a:gd name="T14" fmla="*/ 0 w 65"/>
                  <a:gd name="T15" fmla="*/ 1 h 16"/>
                  <a:gd name="T16" fmla="*/ 0 w 65"/>
                  <a:gd name="T17" fmla="*/ 0 h 16"/>
                  <a:gd name="T18" fmla="*/ 0 w 65"/>
                  <a:gd name="T19" fmla="*/ 1 h 16"/>
                  <a:gd name="T20" fmla="*/ 0 w 65"/>
                  <a:gd name="T21" fmla="*/ 1 h 16"/>
                  <a:gd name="T22" fmla="*/ 0 w 65"/>
                  <a:gd name="T23" fmla="*/ 1 h 16"/>
                  <a:gd name="T24" fmla="*/ 0 w 65"/>
                  <a:gd name="T25" fmla="*/ 1 h 16"/>
                  <a:gd name="T26" fmla="*/ 0 w 65"/>
                  <a:gd name="T27" fmla="*/ 1 h 16"/>
                  <a:gd name="T28" fmla="*/ 0 w 65"/>
                  <a:gd name="T29" fmla="*/ 1 h 16"/>
                  <a:gd name="T30" fmla="*/ 0 w 65"/>
                  <a:gd name="T31" fmla="*/ 1 h 16"/>
                  <a:gd name="T32" fmla="*/ 0 w 65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16">
                    <a:moveTo>
                      <a:pt x="65" y="14"/>
                    </a:moveTo>
                    <a:lnTo>
                      <a:pt x="62" y="15"/>
                    </a:lnTo>
                    <a:lnTo>
                      <a:pt x="58" y="16"/>
                    </a:lnTo>
                    <a:lnTo>
                      <a:pt x="50" y="16"/>
                    </a:lnTo>
                    <a:lnTo>
                      <a:pt x="39" y="15"/>
                    </a:lnTo>
                    <a:lnTo>
                      <a:pt x="29" y="14"/>
                    </a:lnTo>
                    <a:lnTo>
                      <a:pt x="19" y="10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7" y="3"/>
                    </a:lnTo>
                    <a:lnTo>
                      <a:pt x="28" y="6"/>
                    </a:lnTo>
                    <a:lnTo>
                      <a:pt x="39" y="7"/>
                    </a:lnTo>
                    <a:lnTo>
                      <a:pt x="49" y="8"/>
                    </a:lnTo>
                    <a:lnTo>
                      <a:pt x="57" y="10"/>
                    </a:lnTo>
                    <a:lnTo>
                      <a:pt x="62" y="11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" name="Freeform 464"/>
              <p:cNvSpPr>
                <a:spLocks/>
              </p:cNvSpPr>
              <p:nvPr/>
            </p:nvSpPr>
            <p:spPr bwMode="auto">
              <a:xfrm>
                <a:off x="3742" y="2666"/>
                <a:ext cx="46" cy="9"/>
              </a:xfrm>
              <a:custGeom>
                <a:avLst/>
                <a:gdLst>
                  <a:gd name="T0" fmla="*/ 1 w 92"/>
                  <a:gd name="T1" fmla="*/ 1 h 18"/>
                  <a:gd name="T2" fmla="*/ 1 w 92"/>
                  <a:gd name="T3" fmla="*/ 1 h 18"/>
                  <a:gd name="T4" fmla="*/ 1 w 92"/>
                  <a:gd name="T5" fmla="*/ 1 h 18"/>
                  <a:gd name="T6" fmla="*/ 1 w 92"/>
                  <a:gd name="T7" fmla="*/ 1 h 18"/>
                  <a:gd name="T8" fmla="*/ 1 w 92"/>
                  <a:gd name="T9" fmla="*/ 1 h 18"/>
                  <a:gd name="T10" fmla="*/ 1 w 92"/>
                  <a:gd name="T11" fmla="*/ 1 h 18"/>
                  <a:gd name="T12" fmla="*/ 1 w 92"/>
                  <a:gd name="T13" fmla="*/ 1 h 18"/>
                  <a:gd name="T14" fmla="*/ 1 w 92"/>
                  <a:gd name="T15" fmla="*/ 1 h 18"/>
                  <a:gd name="T16" fmla="*/ 0 w 92"/>
                  <a:gd name="T17" fmla="*/ 0 h 18"/>
                  <a:gd name="T18" fmla="*/ 1 w 92"/>
                  <a:gd name="T19" fmla="*/ 0 h 18"/>
                  <a:gd name="T20" fmla="*/ 1 w 92"/>
                  <a:gd name="T21" fmla="*/ 1 h 18"/>
                  <a:gd name="T22" fmla="*/ 1 w 92"/>
                  <a:gd name="T23" fmla="*/ 1 h 18"/>
                  <a:gd name="T24" fmla="*/ 1 w 92"/>
                  <a:gd name="T25" fmla="*/ 1 h 18"/>
                  <a:gd name="T26" fmla="*/ 1 w 92"/>
                  <a:gd name="T27" fmla="*/ 1 h 18"/>
                  <a:gd name="T28" fmla="*/ 1 w 92"/>
                  <a:gd name="T29" fmla="*/ 1 h 18"/>
                  <a:gd name="T30" fmla="*/ 1 w 92"/>
                  <a:gd name="T31" fmla="*/ 1 h 18"/>
                  <a:gd name="T32" fmla="*/ 1 w 92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2" h="18">
                    <a:moveTo>
                      <a:pt x="92" y="13"/>
                    </a:moveTo>
                    <a:lnTo>
                      <a:pt x="89" y="15"/>
                    </a:lnTo>
                    <a:lnTo>
                      <a:pt x="80" y="18"/>
                    </a:lnTo>
                    <a:lnTo>
                      <a:pt x="67" y="18"/>
                    </a:lnTo>
                    <a:lnTo>
                      <a:pt x="52" y="16"/>
                    </a:lnTo>
                    <a:lnTo>
                      <a:pt x="36" y="14"/>
                    </a:lnTo>
                    <a:lnTo>
                      <a:pt x="21" y="11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9" y="1"/>
                    </a:lnTo>
                    <a:lnTo>
                      <a:pt x="34" y="3"/>
                    </a:lnTo>
                    <a:lnTo>
                      <a:pt x="50" y="5"/>
                    </a:lnTo>
                    <a:lnTo>
                      <a:pt x="66" y="6"/>
                    </a:lnTo>
                    <a:lnTo>
                      <a:pt x="80" y="8"/>
                    </a:lnTo>
                    <a:lnTo>
                      <a:pt x="89" y="11"/>
                    </a:lnTo>
                    <a:lnTo>
                      <a:pt x="9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" name="Freeform 465"/>
              <p:cNvSpPr>
                <a:spLocks/>
              </p:cNvSpPr>
              <p:nvPr/>
            </p:nvSpPr>
            <p:spPr bwMode="auto">
              <a:xfrm>
                <a:off x="3732" y="2636"/>
                <a:ext cx="42" cy="5"/>
              </a:xfrm>
              <a:custGeom>
                <a:avLst/>
                <a:gdLst>
                  <a:gd name="T0" fmla="*/ 1 w 83"/>
                  <a:gd name="T1" fmla="*/ 0 h 11"/>
                  <a:gd name="T2" fmla="*/ 1 w 83"/>
                  <a:gd name="T3" fmla="*/ 0 h 11"/>
                  <a:gd name="T4" fmla="*/ 1 w 83"/>
                  <a:gd name="T5" fmla="*/ 0 h 11"/>
                  <a:gd name="T6" fmla="*/ 1 w 83"/>
                  <a:gd name="T7" fmla="*/ 0 h 11"/>
                  <a:gd name="T8" fmla="*/ 1 w 83"/>
                  <a:gd name="T9" fmla="*/ 0 h 11"/>
                  <a:gd name="T10" fmla="*/ 1 w 83"/>
                  <a:gd name="T11" fmla="*/ 0 h 11"/>
                  <a:gd name="T12" fmla="*/ 1 w 83"/>
                  <a:gd name="T13" fmla="*/ 0 h 11"/>
                  <a:gd name="T14" fmla="*/ 1 w 83"/>
                  <a:gd name="T15" fmla="*/ 0 h 11"/>
                  <a:gd name="T16" fmla="*/ 0 w 83"/>
                  <a:gd name="T17" fmla="*/ 0 h 11"/>
                  <a:gd name="T18" fmla="*/ 1 w 83"/>
                  <a:gd name="T19" fmla="*/ 0 h 11"/>
                  <a:gd name="T20" fmla="*/ 1 w 83"/>
                  <a:gd name="T21" fmla="*/ 0 h 11"/>
                  <a:gd name="T22" fmla="*/ 1 w 83"/>
                  <a:gd name="T23" fmla="*/ 0 h 11"/>
                  <a:gd name="T24" fmla="*/ 1 w 83"/>
                  <a:gd name="T25" fmla="*/ 0 h 11"/>
                  <a:gd name="T26" fmla="*/ 1 w 83"/>
                  <a:gd name="T27" fmla="*/ 0 h 11"/>
                  <a:gd name="T28" fmla="*/ 1 w 83"/>
                  <a:gd name="T29" fmla="*/ 0 h 11"/>
                  <a:gd name="T30" fmla="*/ 1 w 83"/>
                  <a:gd name="T31" fmla="*/ 0 h 11"/>
                  <a:gd name="T32" fmla="*/ 1 w 83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3" h="11">
                    <a:moveTo>
                      <a:pt x="83" y="4"/>
                    </a:moveTo>
                    <a:lnTo>
                      <a:pt x="79" y="6"/>
                    </a:lnTo>
                    <a:lnTo>
                      <a:pt x="72" y="8"/>
                    </a:lnTo>
                    <a:lnTo>
                      <a:pt x="61" y="11"/>
                    </a:lnTo>
                    <a:lnTo>
                      <a:pt x="48" y="11"/>
                    </a:lnTo>
                    <a:lnTo>
                      <a:pt x="34" y="11"/>
                    </a:lnTo>
                    <a:lnTo>
                      <a:pt x="21" y="10"/>
                    </a:lnTo>
                    <a:lnTo>
                      <a:pt x="9" y="6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2" y="1"/>
                    </a:lnTo>
                    <a:lnTo>
                      <a:pt x="47" y="0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9" y="1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" name="Freeform 466"/>
              <p:cNvSpPr>
                <a:spLocks/>
              </p:cNvSpPr>
              <p:nvPr/>
            </p:nvSpPr>
            <p:spPr bwMode="auto">
              <a:xfrm>
                <a:off x="3732" y="2619"/>
                <a:ext cx="34" cy="5"/>
              </a:xfrm>
              <a:custGeom>
                <a:avLst/>
                <a:gdLst>
                  <a:gd name="T0" fmla="*/ 1 w 68"/>
                  <a:gd name="T1" fmla="*/ 1 h 9"/>
                  <a:gd name="T2" fmla="*/ 1 w 68"/>
                  <a:gd name="T3" fmla="*/ 1 h 9"/>
                  <a:gd name="T4" fmla="*/ 1 w 68"/>
                  <a:gd name="T5" fmla="*/ 1 h 9"/>
                  <a:gd name="T6" fmla="*/ 1 w 68"/>
                  <a:gd name="T7" fmla="*/ 1 h 9"/>
                  <a:gd name="T8" fmla="*/ 1 w 68"/>
                  <a:gd name="T9" fmla="*/ 1 h 9"/>
                  <a:gd name="T10" fmla="*/ 1 w 68"/>
                  <a:gd name="T11" fmla="*/ 1 h 9"/>
                  <a:gd name="T12" fmla="*/ 1 w 68"/>
                  <a:gd name="T13" fmla="*/ 1 h 9"/>
                  <a:gd name="T14" fmla="*/ 1 w 68"/>
                  <a:gd name="T15" fmla="*/ 1 h 9"/>
                  <a:gd name="T16" fmla="*/ 0 w 68"/>
                  <a:gd name="T17" fmla="*/ 0 h 9"/>
                  <a:gd name="T18" fmla="*/ 1 w 68"/>
                  <a:gd name="T19" fmla="*/ 0 h 9"/>
                  <a:gd name="T20" fmla="*/ 1 w 68"/>
                  <a:gd name="T21" fmla="*/ 0 h 9"/>
                  <a:gd name="T22" fmla="*/ 1 w 68"/>
                  <a:gd name="T23" fmla="*/ 1 h 9"/>
                  <a:gd name="T24" fmla="*/ 1 w 68"/>
                  <a:gd name="T25" fmla="*/ 1 h 9"/>
                  <a:gd name="T26" fmla="*/ 1 w 68"/>
                  <a:gd name="T27" fmla="*/ 1 h 9"/>
                  <a:gd name="T28" fmla="*/ 1 w 68"/>
                  <a:gd name="T29" fmla="*/ 1 h 9"/>
                  <a:gd name="T30" fmla="*/ 1 w 68"/>
                  <a:gd name="T31" fmla="*/ 1 h 9"/>
                  <a:gd name="T32" fmla="*/ 1 w 68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9">
                    <a:moveTo>
                      <a:pt x="68" y="6"/>
                    </a:moveTo>
                    <a:lnTo>
                      <a:pt x="65" y="8"/>
                    </a:lnTo>
                    <a:lnTo>
                      <a:pt x="57" y="9"/>
                    </a:lnTo>
                    <a:lnTo>
                      <a:pt x="47" y="9"/>
                    </a:lnTo>
                    <a:lnTo>
                      <a:pt x="35" y="9"/>
                    </a:lnTo>
                    <a:lnTo>
                      <a:pt x="23" y="8"/>
                    </a:lnTo>
                    <a:lnTo>
                      <a:pt x="12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7" y="1"/>
                    </a:lnTo>
                    <a:lnTo>
                      <a:pt x="57" y="2"/>
                    </a:lnTo>
                    <a:lnTo>
                      <a:pt x="64" y="3"/>
                    </a:lnTo>
                    <a:lnTo>
                      <a:pt x="68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" name="Freeform 467"/>
              <p:cNvSpPr>
                <a:spLocks/>
              </p:cNvSpPr>
              <p:nvPr/>
            </p:nvSpPr>
            <p:spPr bwMode="auto">
              <a:xfrm>
                <a:off x="3733" y="2608"/>
                <a:ext cx="21" cy="6"/>
              </a:xfrm>
              <a:custGeom>
                <a:avLst/>
                <a:gdLst>
                  <a:gd name="T0" fmla="*/ 0 w 43"/>
                  <a:gd name="T1" fmla="*/ 1 h 10"/>
                  <a:gd name="T2" fmla="*/ 0 w 43"/>
                  <a:gd name="T3" fmla="*/ 1 h 10"/>
                  <a:gd name="T4" fmla="*/ 0 w 43"/>
                  <a:gd name="T5" fmla="*/ 1 h 10"/>
                  <a:gd name="T6" fmla="*/ 0 w 43"/>
                  <a:gd name="T7" fmla="*/ 1 h 10"/>
                  <a:gd name="T8" fmla="*/ 0 w 43"/>
                  <a:gd name="T9" fmla="*/ 1 h 10"/>
                  <a:gd name="T10" fmla="*/ 0 w 43"/>
                  <a:gd name="T11" fmla="*/ 1 h 10"/>
                  <a:gd name="T12" fmla="*/ 0 w 43"/>
                  <a:gd name="T13" fmla="*/ 1 h 10"/>
                  <a:gd name="T14" fmla="*/ 0 w 43"/>
                  <a:gd name="T15" fmla="*/ 1 h 10"/>
                  <a:gd name="T16" fmla="*/ 0 w 43"/>
                  <a:gd name="T17" fmla="*/ 1 h 10"/>
                  <a:gd name="T18" fmla="*/ 0 w 43"/>
                  <a:gd name="T19" fmla="*/ 1 h 10"/>
                  <a:gd name="T20" fmla="*/ 0 w 43"/>
                  <a:gd name="T21" fmla="*/ 1 h 10"/>
                  <a:gd name="T22" fmla="*/ 0 w 43"/>
                  <a:gd name="T23" fmla="*/ 1 h 10"/>
                  <a:gd name="T24" fmla="*/ 0 w 43"/>
                  <a:gd name="T25" fmla="*/ 1 h 10"/>
                  <a:gd name="T26" fmla="*/ 0 w 43"/>
                  <a:gd name="T27" fmla="*/ 1 h 10"/>
                  <a:gd name="T28" fmla="*/ 0 w 43"/>
                  <a:gd name="T29" fmla="*/ 0 h 10"/>
                  <a:gd name="T30" fmla="*/ 0 w 43"/>
                  <a:gd name="T31" fmla="*/ 0 h 10"/>
                  <a:gd name="T32" fmla="*/ 0 w 43"/>
                  <a:gd name="T33" fmla="*/ 1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10">
                    <a:moveTo>
                      <a:pt x="43" y="2"/>
                    </a:moveTo>
                    <a:lnTo>
                      <a:pt x="41" y="5"/>
                    </a:lnTo>
                    <a:lnTo>
                      <a:pt x="37" y="7"/>
                    </a:lnTo>
                    <a:lnTo>
                      <a:pt x="31" y="8"/>
                    </a:lnTo>
                    <a:lnTo>
                      <a:pt x="24" y="10"/>
                    </a:lnTo>
                    <a:lnTo>
                      <a:pt x="16" y="10"/>
                    </a:lnTo>
                    <a:lnTo>
                      <a:pt x="9" y="10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20" y="5"/>
                    </a:lnTo>
                    <a:lnTo>
                      <a:pt x="27" y="2"/>
                    </a:lnTo>
                    <a:lnTo>
                      <a:pt x="32" y="1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" name="Freeform 468"/>
              <p:cNvSpPr>
                <a:spLocks/>
              </p:cNvSpPr>
              <p:nvPr/>
            </p:nvSpPr>
            <p:spPr bwMode="auto">
              <a:xfrm>
                <a:off x="3767" y="2704"/>
                <a:ext cx="21" cy="8"/>
              </a:xfrm>
              <a:custGeom>
                <a:avLst/>
                <a:gdLst>
                  <a:gd name="T0" fmla="*/ 0 w 41"/>
                  <a:gd name="T1" fmla="*/ 0 h 16"/>
                  <a:gd name="T2" fmla="*/ 1 w 41"/>
                  <a:gd name="T3" fmla="*/ 0 h 16"/>
                  <a:gd name="T4" fmla="*/ 1 w 41"/>
                  <a:gd name="T5" fmla="*/ 1 h 16"/>
                  <a:gd name="T6" fmla="*/ 1 w 41"/>
                  <a:gd name="T7" fmla="*/ 1 h 16"/>
                  <a:gd name="T8" fmla="*/ 1 w 41"/>
                  <a:gd name="T9" fmla="*/ 1 h 16"/>
                  <a:gd name="T10" fmla="*/ 1 w 41"/>
                  <a:gd name="T11" fmla="*/ 1 h 16"/>
                  <a:gd name="T12" fmla="*/ 1 w 41"/>
                  <a:gd name="T13" fmla="*/ 1 h 16"/>
                  <a:gd name="T14" fmla="*/ 1 w 41"/>
                  <a:gd name="T15" fmla="*/ 1 h 16"/>
                  <a:gd name="T16" fmla="*/ 1 w 41"/>
                  <a:gd name="T17" fmla="*/ 1 h 16"/>
                  <a:gd name="T18" fmla="*/ 1 w 41"/>
                  <a:gd name="T19" fmla="*/ 1 h 16"/>
                  <a:gd name="T20" fmla="*/ 1 w 41"/>
                  <a:gd name="T21" fmla="*/ 1 h 16"/>
                  <a:gd name="T22" fmla="*/ 1 w 41"/>
                  <a:gd name="T23" fmla="*/ 1 h 16"/>
                  <a:gd name="T24" fmla="*/ 1 w 41"/>
                  <a:gd name="T25" fmla="*/ 1 h 16"/>
                  <a:gd name="T26" fmla="*/ 1 w 41"/>
                  <a:gd name="T27" fmla="*/ 1 h 16"/>
                  <a:gd name="T28" fmla="*/ 1 w 41"/>
                  <a:gd name="T29" fmla="*/ 1 h 16"/>
                  <a:gd name="T30" fmla="*/ 1 w 41"/>
                  <a:gd name="T31" fmla="*/ 1 h 16"/>
                  <a:gd name="T32" fmla="*/ 0 w 41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16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6" y="2"/>
                    </a:lnTo>
                    <a:lnTo>
                      <a:pt x="24" y="4"/>
                    </a:lnTo>
                    <a:lnTo>
                      <a:pt x="31" y="6"/>
                    </a:lnTo>
                    <a:lnTo>
                      <a:pt x="37" y="7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8" y="15"/>
                    </a:lnTo>
                    <a:lnTo>
                      <a:pt x="22" y="12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" name="Freeform 469"/>
              <p:cNvSpPr>
                <a:spLocks/>
              </p:cNvSpPr>
              <p:nvPr/>
            </p:nvSpPr>
            <p:spPr bwMode="auto">
              <a:xfrm>
                <a:off x="3765" y="2702"/>
                <a:ext cx="4" cy="20"/>
              </a:xfrm>
              <a:custGeom>
                <a:avLst/>
                <a:gdLst>
                  <a:gd name="T0" fmla="*/ 1 w 8"/>
                  <a:gd name="T1" fmla="*/ 0 h 39"/>
                  <a:gd name="T2" fmla="*/ 1 w 8"/>
                  <a:gd name="T3" fmla="*/ 1 h 39"/>
                  <a:gd name="T4" fmla="*/ 0 w 8"/>
                  <a:gd name="T5" fmla="*/ 1 h 39"/>
                  <a:gd name="T6" fmla="*/ 0 w 8"/>
                  <a:gd name="T7" fmla="*/ 1 h 39"/>
                  <a:gd name="T8" fmla="*/ 1 w 8"/>
                  <a:gd name="T9" fmla="*/ 1 h 39"/>
                  <a:gd name="T10" fmla="*/ 1 w 8"/>
                  <a:gd name="T11" fmla="*/ 1 h 39"/>
                  <a:gd name="T12" fmla="*/ 1 w 8"/>
                  <a:gd name="T13" fmla="*/ 1 h 39"/>
                  <a:gd name="T14" fmla="*/ 1 w 8"/>
                  <a:gd name="T15" fmla="*/ 1 h 39"/>
                  <a:gd name="T16" fmla="*/ 1 w 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9">
                    <a:moveTo>
                      <a:pt x="1" y="0"/>
                    </a:moveTo>
                    <a:lnTo>
                      <a:pt x="1" y="7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6" y="23"/>
                    </a:lnTo>
                    <a:lnTo>
                      <a:pt x="3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" name="Freeform 470"/>
              <p:cNvSpPr>
                <a:spLocks/>
              </p:cNvSpPr>
              <p:nvPr/>
            </p:nvSpPr>
            <p:spPr bwMode="auto">
              <a:xfrm>
                <a:off x="3773" y="2708"/>
                <a:ext cx="12" cy="17"/>
              </a:xfrm>
              <a:custGeom>
                <a:avLst/>
                <a:gdLst>
                  <a:gd name="T0" fmla="*/ 0 w 25"/>
                  <a:gd name="T1" fmla="*/ 0 h 34"/>
                  <a:gd name="T2" fmla="*/ 0 w 25"/>
                  <a:gd name="T3" fmla="*/ 1 h 34"/>
                  <a:gd name="T4" fmla="*/ 0 w 25"/>
                  <a:gd name="T5" fmla="*/ 1 h 34"/>
                  <a:gd name="T6" fmla="*/ 0 w 25"/>
                  <a:gd name="T7" fmla="*/ 1 h 34"/>
                  <a:gd name="T8" fmla="*/ 0 w 25"/>
                  <a:gd name="T9" fmla="*/ 1 h 34"/>
                  <a:gd name="T10" fmla="*/ 0 w 25"/>
                  <a:gd name="T11" fmla="*/ 1 h 34"/>
                  <a:gd name="T12" fmla="*/ 0 w 25"/>
                  <a:gd name="T13" fmla="*/ 1 h 34"/>
                  <a:gd name="T14" fmla="*/ 0 w 25"/>
                  <a:gd name="T15" fmla="*/ 1 h 34"/>
                  <a:gd name="T16" fmla="*/ 0 w 25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4">
                    <a:moveTo>
                      <a:pt x="0" y="0"/>
                    </a:moveTo>
                    <a:lnTo>
                      <a:pt x="4" y="7"/>
                    </a:lnTo>
                    <a:lnTo>
                      <a:pt x="11" y="20"/>
                    </a:lnTo>
                    <a:lnTo>
                      <a:pt x="17" y="30"/>
                    </a:lnTo>
                    <a:lnTo>
                      <a:pt x="24" y="34"/>
                    </a:lnTo>
                    <a:lnTo>
                      <a:pt x="25" y="28"/>
                    </a:lnTo>
                    <a:lnTo>
                      <a:pt x="18" y="18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" name="Freeform 471"/>
              <p:cNvSpPr>
                <a:spLocks/>
              </p:cNvSpPr>
              <p:nvPr/>
            </p:nvSpPr>
            <p:spPr bwMode="auto">
              <a:xfrm>
                <a:off x="3709" y="2610"/>
                <a:ext cx="26" cy="6"/>
              </a:xfrm>
              <a:custGeom>
                <a:avLst/>
                <a:gdLst>
                  <a:gd name="T0" fmla="*/ 1 w 52"/>
                  <a:gd name="T1" fmla="*/ 1 h 12"/>
                  <a:gd name="T2" fmla="*/ 1 w 52"/>
                  <a:gd name="T3" fmla="*/ 1 h 12"/>
                  <a:gd name="T4" fmla="*/ 1 w 52"/>
                  <a:gd name="T5" fmla="*/ 1 h 12"/>
                  <a:gd name="T6" fmla="*/ 1 w 52"/>
                  <a:gd name="T7" fmla="*/ 1 h 12"/>
                  <a:gd name="T8" fmla="*/ 1 w 52"/>
                  <a:gd name="T9" fmla="*/ 1 h 12"/>
                  <a:gd name="T10" fmla="*/ 1 w 52"/>
                  <a:gd name="T11" fmla="*/ 1 h 12"/>
                  <a:gd name="T12" fmla="*/ 1 w 52"/>
                  <a:gd name="T13" fmla="*/ 1 h 12"/>
                  <a:gd name="T14" fmla="*/ 1 w 52"/>
                  <a:gd name="T15" fmla="*/ 1 h 12"/>
                  <a:gd name="T16" fmla="*/ 0 w 52"/>
                  <a:gd name="T17" fmla="*/ 1 h 12"/>
                  <a:gd name="T18" fmla="*/ 1 w 52"/>
                  <a:gd name="T19" fmla="*/ 1 h 12"/>
                  <a:gd name="T20" fmla="*/ 1 w 52"/>
                  <a:gd name="T21" fmla="*/ 0 h 12"/>
                  <a:gd name="T22" fmla="*/ 1 w 52"/>
                  <a:gd name="T23" fmla="*/ 0 h 12"/>
                  <a:gd name="T24" fmla="*/ 1 w 52"/>
                  <a:gd name="T25" fmla="*/ 0 h 12"/>
                  <a:gd name="T26" fmla="*/ 1 w 52"/>
                  <a:gd name="T27" fmla="*/ 1 h 12"/>
                  <a:gd name="T28" fmla="*/ 1 w 52"/>
                  <a:gd name="T29" fmla="*/ 1 h 12"/>
                  <a:gd name="T30" fmla="*/ 1 w 52"/>
                  <a:gd name="T31" fmla="*/ 1 h 12"/>
                  <a:gd name="T32" fmla="*/ 1 w 52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52" y="3"/>
                    </a:moveTo>
                    <a:lnTo>
                      <a:pt x="46" y="6"/>
                    </a:lnTo>
                    <a:lnTo>
                      <a:pt x="39" y="8"/>
                    </a:lnTo>
                    <a:lnTo>
                      <a:pt x="31" y="11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8" y="2"/>
                    </a:lnTo>
                    <a:lnTo>
                      <a:pt x="46" y="3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" name="Freeform 472"/>
              <p:cNvSpPr>
                <a:spLocks/>
              </p:cNvSpPr>
              <p:nvPr/>
            </p:nvSpPr>
            <p:spPr bwMode="auto">
              <a:xfrm>
                <a:off x="3715" y="2591"/>
                <a:ext cx="25" cy="10"/>
              </a:xfrm>
              <a:custGeom>
                <a:avLst/>
                <a:gdLst>
                  <a:gd name="T0" fmla="*/ 1 w 50"/>
                  <a:gd name="T1" fmla="*/ 0 h 21"/>
                  <a:gd name="T2" fmla="*/ 1 w 50"/>
                  <a:gd name="T3" fmla="*/ 0 h 21"/>
                  <a:gd name="T4" fmla="*/ 1 w 50"/>
                  <a:gd name="T5" fmla="*/ 0 h 21"/>
                  <a:gd name="T6" fmla="*/ 1 w 50"/>
                  <a:gd name="T7" fmla="*/ 0 h 21"/>
                  <a:gd name="T8" fmla="*/ 1 w 50"/>
                  <a:gd name="T9" fmla="*/ 0 h 21"/>
                  <a:gd name="T10" fmla="*/ 1 w 50"/>
                  <a:gd name="T11" fmla="*/ 0 h 21"/>
                  <a:gd name="T12" fmla="*/ 1 w 50"/>
                  <a:gd name="T13" fmla="*/ 0 h 21"/>
                  <a:gd name="T14" fmla="*/ 1 w 50"/>
                  <a:gd name="T15" fmla="*/ 0 h 21"/>
                  <a:gd name="T16" fmla="*/ 0 w 50"/>
                  <a:gd name="T17" fmla="*/ 0 h 21"/>
                  <a:gd name="T18" fmla="*/ 1 w 50"/>
                  <a:gd name="T19" fmla="*/ 0 h 21"/>
                  <a:gd name="T20" fmla="*/ 1 w 50"/>
                  <a:gd name="T21" fmla="*/ 0 h 21"/>
                  <a:gd name="T22" fmla="*/ 1 w 50"/>
                  <a:gd name="T23" fmla="*/ 0 h 21"/>
                  <a:gd name="T24" fmla="*/ 1 w 50"/>
                  <a:gd name="T25" fmla="*/ 0 h 21"/>
                  <a:gd name="T26" fmla="*/ 1 w 50"/>
                  <a:gd name="T27" fmla="*/ 0 h 21"/>
                  <a:gd name="T28" fmla="*/ 1 w 50"/>
                  <a:gd name="T29" fmla="*/ 0 h 21"/>
                  <a:gd name="T30" fmla="*/ 1 w 50"/>
                  <a:gd name="T31" fmla="*/ 0 h 21"/>
                  <a:gd name="T32" fmla="*/ 1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21">
                    <a:moveTo>
                      <a:pt x="50" y="21"/>
                    </a:moveTo>
                    <a:lnTo>
                      <a:pt x="45" y="21"/>
                    </a:lnTo>
                    <a:lnTo>
                      <a:pt x="37" y="20"/>
                    </a:lnTo>
                    <a:lnTo>
                      <a:pt x="29" y="18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4" y="3"/>
                    </a:lnTo>
                    <a:lnTo>
                      <a:pt x="23" y="6"/>
                    </a:lnTo>
                    <a:lnTo>
                      <a:pt x="31" y="11"/>
                    </a:lnTo>
                    <a:lnTo>
                      <a:pt x="39" y="15"/>
                    </a:lnTo>
                    <a:lnTo>
                      <a:pt x="46" y="19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" name="Freeform 473"/>
              <p:cNvSpPr>
                <a:spLocks/>
              </p:cNvSpPr>
              <p:nvPr/>
            </p:nvSpPr>
            <p:spPr bwMode="auto">
              <a:xfrm>
                <a:off x="3709" y="2619"/>
                <a:ext cx="24" cy="6"/>
              </a:xfrm>
              <a:custGeom>
                <a:avLst/>
                <a:gdLst>
                  <a:gd name="T0" fmla="*/ 1 w 47"/>
                  <a:gd name="T1" fmla="*/ 0 h 11"/>
                  <a:gd name="T2" fmla="*/ 1 w 47"/>
                  <a:gd name="T3" fmla="*/ 1 h 11"/>
                  <a:gd name="T4" fmla="*/ 1 w 47"/>
                  <a:gd name="T5" fmla="*/ 1 h 11"/>
                  <a:gd name="T6" fmla="*/ 1 w 47"/>
                  <a:gd name="T7" fmla="*/ 1 h 11"/>
                  <a:gd name="T8" fmla="*/ 1 w 47"/>
                  <a:gd name="T9" fmla="*/ 1 h 11"/>
                  <a:gd name="T10" fmla="*/ 1 w 47"/>
                  <a:gd name="T11" fmla="*/ 1 h 11"/>
                  <a:gd name="T12" fmla="*/ 1 w 47"/>
                  <a:gd name="T13" fmla="*/ 1 h 11"/>
                  <a:gd name="T14" fmla="*/ 1 w 47"/>
                  <a:gd name="T15" fmla="*/ 1 h 11"/>
                  <a:gd name="T16" fmla="*/ 0 w 47"/>
                  <a:gd name="T17" fmla="*/ 1 h 11"/>
                  <a:gd name="T18" fmla="*/ 0 w 47"/>
                  <a:gd name="T19" fmla="*/ 1 h 11"/>
                  <a:gd name="T20" fmla="*/ 1 w 47"/>
                  <a:gd name="T21" fmla="*/ 1 h 11"/>
                  <a:gd name="T22" fmla="*/ 1 w 47"/>
                  <a:gd name="T23" fmla="*/ 1 h 11"/>
                  <a:gd name="T24" fmla="*/ 1 w 47"/>
                  <a:gd name="T25" fmla="*/ 1 h 11"/>
                  <a:gd name="T26" fmla="*/ 1 w 47"/>
                  <a:gd name="T27" fmla="*/ 1 h 11"/>
                  <a:gd name="T28" fmla="*/ 1 w 47"/>
                  <a:gd name="T29" fmla="*/ 1 h 11"/>
                  <a:gd name="T30" fmla="*/ 1 w 47"/>
                  <a:gd name="T31" fmla="*/ 1 h 11"/>
                  <a:gd name="T32" fmla="*/ 1 w 4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11">
                    <a:moveTo>
                      <a:pt x="47" y="0"/>
                    </a:moveTo>
                    <a:lnTo>
                      <a:pt x="45" y="3"/>
                    </a:lnTo>
                    <a:lnTo>
                      <a:pt x="40" y="7"/>
                    </a:lnTo>
                    <a:lnTo>
                      <a:pt x="33" y="9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" name="Freeform 474"/>
              <p:cNvSpPr>
                <a:spLocks/>
              </p:cNvSpPr>
              <p:nvPr/>
            </p:nvSpPr>
            <p:spPr bwMode="auto">
              <a:xfrm>
                <a:off x="3708" y="2628"/>
                <a:ext cx="25" cy="8"/>
              </a:xfrm>
              <a:custGeom>
                <a:avLst/>
                <a:gdLst>
                  <a:gd name="T0" fmla="*/ 0 w 51"/>
                  <a:gd name="T1" fmla="*/ 0 h 16"/>
                  <a:gd name="T2" fmla="*/ 0 w 51"/>
                  <a:gd name="T3" fmla="*/ 1 h 16"/>
                  <a:gd name="T4" fmla="*/ 0 w 51"/>
                  <a:gd name="T5" fmla="*/ 1 h 16"/>
                  <a:gd name="T6" fmla="*/ 0 w 51"/>
                  <a:gd name="T7" fmla="*/ 1 h 16"/>
                  <a:gd name="T8" fmla="*/ 0 w 51"/>
                  <a:gd name="T9" fmla="*/ 1 h 16"/>
                  <a:gd name="T10" fmla="*/ 0 w 51"/>
                  <a:gd name="T11" fmla="*/ 1 h 16"/>
                  <a:gd name="T12" fmla="*/ 0 w 51"/>
                  <a:gd name="T13" fmla="*/ 1 h 16"/>
                  <a:gd name="T14" fmla="*/ 0 w 51"/>
                  <a:gd name="T15" fmla="*/ 1 h 16"/>
                  <a:gd name="T16" fmla="*/ 0 w 51"/>
                  <a:gd name="T17" fmla="*/ 1 h 16"/>
                  <a:gd name="T18" fmla="*/ 0 w 51"/>
                  <a:gd name="T19" fmla="*/ 1 h 16"/>
                  <a:gd name="T20" fmla="*/ 0 w 51"/>
                  <a:gd name="T21" fmla="*/ 1 h 16"/>
                  <a:gd name="T22" fmla="*/ 0 w 51"/>
                  <a:gd name="T23" fmla="*/ 1 h 16"/>
                  <a:gd name="T24" fmla="*/ 0 w 51"/>
                  <a:gd name="T25" fmla="*/ 1 h 16"/>
                  <a:gd name="T26" fmla="*/ 0 w 51"/>
                  <a:gd name="T27" fmla="*/ 1 h 16"/>
                  <a:gd name="T28" fmla="*/ 0 w 51"/>
                  <a:gd name="T29" fmla="*/ 1 h 16"/>
                  <a:gd name="T30" fmla="*/ 0 w 51"/>
                  <a:gd name="T31" fmla="*/ 1 h 16"/>
                  <a:gd name="T32" fmla="*/ 0 w 51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6">
                    <a:moveTo>
                      <a:pt x="51" y="0"/>
                    </a:moveTo>
                    <a:lnTo>
                      <a:pt x="48" y="5"/>
                    </a:lnTo>
                    <a:lnTo>
                      <a:pt x="42" y="8"/>
                    </a:lnTo>
                    <a:lnTo>
                      <a:pt x="35" y="12"/>
                    </a:lnTo>
                    <a:lnTo>
                      <a:pt x="26" y="14"/>
                    </a:lnTo>
                    <a:lnTo>
                      <a:pt x="18" y="15"/>
                    </a:lnTo>
                    <a:lnTo>
                      <a:pt x="10" y="16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10" y="7"/>
                    </a:lnTo>
                    <a:lnTo>
                      <a:pt x="16" y="6"/>
                    </a:lnTo>
                    <a:lnTo>
                      <a:pt x="26" y="6"/>
                    </a:lnTo>
                    <a:lnTo>
                      <a:pt x="35" y="4"/>
                    </a:lnTo>
                    <a:lnTo>
                      <a:pt x="43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" name="Freeform 475"/>
              <p:cNvSpPr>
                <a:spLocks/>
              </p:cNvSpPr>
              <p:nvPr/>
            </p:nvSpPr>
            <p:spPr bwMode="auto">
              <a:xfrm>
                <a:off x="3709" y="2636"/>
                <a:ext cx="25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1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0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21">
                    <a:moveTo>
                      <a:pt x="48" y="0"/>
                    </a:moveTo>
                    <a:lnTo>
                      <a:pt x="45" y="5"/>
                    </a:lnTo>
                    <a:lnTo>
                      <a:pt x="38" y="11"/>
                    </a:lnTo>
                    <a:lnTo>
                      <a:pt x="31" y="14"/>
                    </a:lnTo>
                    <a:lnTo>
                      <a:pt x="23" y="17"/>
                    </a:lnTo>
                    <a:lnTo>
                      <a:pt x="15" y="20"/>
                    </a:lnTo>
                    <a:lnTo>
                      <a:pt x="8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4" y="13"/>
                    </a:lnTo>
                    <a:lnTo>
                      <a:pt x="10" y="11"/>
                    </a:lnTo>
                    <a:lnTo>
                      <a:pt x="18" y="9"/>
                    </a:lnTo>
                    <a:lnTo>
                      <a:pt x="26" y="7"/>
                    </a:lnTo>
                    <a:lnTo>
                      <a:pt x="34" y="5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" name="Freeform 476"/>
              <p:cNvSpPr>
                <a:spLocks/>
              </p:cNvSpPr>
              <p:nvPr/>
            </p:nvSpPr>
            <p:spPr bwMode="auto">
              <a:xfrm>
                <a:off x="3711" y="2645"/>
                <a:ext cx="25" cy="15"/>
              </a:xfrm>
              <a:custGeom>
                <a:avLst/>
                <a:gdLst>
                  <a:gd name="T0" fmla="*/ 0 w 51"/>
                  <a:gd name="T1" fmla="*/ 0 h 31"/>
                  <a:gd name="T2" fmla="*/ 0 w 51"/>
                  <a:gd name="T3" fmla="*/ 0 h 31"/>
                  <a:gd name="T4" fmla="*/ 0 w 51"/>
                  <a:gd name="T5" fmla="*/ 0 h 31"/>
                  <a:gd name="T6" fmla="*/ 0 w 51"/>
                  <a:gd name="T7" fmla="*/ 0 h 31"/>
                  <a:gd name="T8" fmla="*/ 0 w 51"/>
                  <a:gd name="T9" fmla="*/ 0 h 31"/>
                  <a:gd name="T10" fmla="*/ 0 w 51"/>
                  <a:gd name="T11" fmla="*/ 0 h 31"/>
                  <a:gd name="T12" fmla="*/ 0 w 51"/>
                  <a:gd name="T13" fmla="*/ 0 h 31"/>
                  <a:gd name="T14" fmla="*/ 0 w 51"/>
                  <a:gd name="T15" fmla="*/ 0 h 31"/>
                  <a:gd name="T16" fmla="*/ 0 w 51"/>
                  <a:gd name="T17" fmla="*/ 0 h 31"/>
                  <a:gd name="T18" fmla="*/ 0 w 51"/>
                  <a:gd name="T19" fmla="*/ 0 h 31"/>
                  <a:gd name="T20" fmla="*/ 0 w 51"/>
                  <a:gd name="T21" fmla="*/ 0 h 31"/>
                  <a:gd name="T22" fmla="*/ 0 w 51"/>
                  <a:gd name="T23" fmla="*/ 0 h 31"/>
                  <a:gd name="T24" fmla="*/ 0 w 51"/>
                  <a:gd name="T25" fmla="*/ 0 h 31"/>
                  <a:gd name="T26" fmla="*/ 0 w 51"/>
                  <a:gd name="T27" fmla="*/ 0 h 31"/>
                  <a:gd name="T28" fmla="*/ 0 w 51"/>
                  <a:gd name="T29" fmla="*/ 0 h 31"/>
                  <a:gd name="T30" fmla="*/ 0 w 51"/>
                  <a:gd name="T31" fmla="*/ 0 h 31"/>
                  <a:gd name="T32" fmla="*/ 0 w 51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31">
                    <a:moveTo>
                      <a:pt x="51" y="0"/>
                    </a:moveTo>
                    <a:lnTo>
                      <a:pt x="45" y="4"/>
                    </a:lnTo>
                    <a:lnTo>
                      <a:pt x="39" y="10"/>
                    </a:lnTo>
                    <a:lnTo>
                      <a:pt x="31" y="17"/>
                    </a:lnTo>
                    <a:lnTo>
                      <a:pt x="23" y="23"/>
                    </a:lnTo>
                    <a:lnTo>
                      <a:pt x="15" y="27"/>
                    </a:lnTo>
                    <a:lnTo>
                      <a:pt x="9" y="30"/>
                    </a:lnTo>
                    <a:lnTo>
                      <a:pt x="4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5" y="20"/>
                    </a:lnTo>
                    <a:lnTo>
                      <a:pt x="10" y="17"/>
                    </a:lnTo>
                    <a:lnTo>
                      <a:pt x="20" y="12"/>
                    </a:lnTo>
                    <a:lnTo>
                      <a:pt x="29" y="9"/>
                    </a:lnTo>
                    <a:lnTo>
                      <a:pt x="38" y="5"/>
                    </a:lnTo>
                    <a:lnTo>
                      <a:pt x="45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" name="Freeform 477"/>
              <p:cNvSpPr>
                <a:spLocks/>
              </p:cNvSpPr>
              <p:nvPr/>
            </p:nvSpPr>
            <p:spPr bwMode="auto">
              <a:xfrm>
                <a:off x="3715" y="2655"/>
                <a:ext cx="25" cy="22"/>
              </a:xfrm>
              <a:custGeom>
                <a:avLst/>
                <a:gdLst>
                  <a:gd name="T0" fmla="*/ 1 w 50"/>
                  <a:gd name="T1" fmla="*/ 0 h 43"/>
                  <a:gd name="T2" fmla="*/ 1 w 50"/>
                  <a:gd name="T3" fmla="*/ 1 h 43"/>
                  <a:gd name="T4" fmla="*/ 1 w 50"/>
                  <a:gd name="T5" fmla="*/ 1 h 43"/>
                  <a:gd name="T6" fmla="*/ 1 w 50"/>
                  <a:gd name="T7" fmla="*/ 1 h 43"/>
                  <a:gd name="T8" fmla="*/ 1 w 50"/>
                  <a:gd name="T9" fmla="*/ 1 h 43"/>
                  <a:gd name="T10" fmla="*/ 1 w 50"/>
                  <a:gd name="T11" fmla="*/ 1 h 43"/>
                  <a:gd name="T12" fmla="*/ 1 w 50"/>
                  <a:gd name="T13" fmla="*/ 1 h 43"/>
                  <a:gd name="T14" fmla="*/ 1 w 50"/>
                  <a:gd name="T15" fmla="*/ 1 h 43"/>
                  <a:gd name="T16" fmla="*/ 0 w 50"/>
                  <a:gd name="T17" fmla="*/ 1 h 43"/>
                  <a:gd name="T18" fmla="*/ 1 w 50"/>
                  <a:gd name="T19" fmla="*/ 1 h 43"/>
                  <a:gd name="T20" fmla="*/ 1 w 50"/>
                  <a:gd name="T21" fmla="*/ 1 h 43"/>
                  <a:gd name="T22" fmla="*/ 1 w 50"/>
                  <a:gd name="T23" fmla="*/ 1 h 43"/>
                  <a:gd name="T24" fmla="*/ 1 w 50"/>
                  <a:gd name="T25" fmla="*/ 1 h 43"/>
                  <a:gd name="T26" fmla="*/ 1 w 50"/>
                  <a:gd name="T27" fmla="*/ 1 h 43"/>
                  <a:gd name="T28" fmla="*/ 1 w 50"/>
                  <a:gd name="T29" fmla="*/ 1 h 43"/>
                  <a:gd name="T30" fmla="*/ 1 w 50"/>
                  <a:gd name="T31" fmla="*/ 1 h 43"/>
                  <a:gd name="T32" fmla="*/ 1 w 50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43">
                    <a:moveTo>
                      <a:pt x="50" y="0"/>
                    </a:moveTo>
                    <a:lnTo>
                      <a:pt x="45" y="5"/>
                    </a:lnTo>
                    <a:lnTo>
                      <a:pt x="39" y="12"/>
                    </a:lnTo>
                    <a:lnTo>
                      <a:pt x="31" y="20"/>
                    </a:lnTo>
                    <a:lnTo>
                      <a:pt x="23" y="28"/>
                    </a:lnTo>
                    <a:lnTo>
                      <a:pt x="15" y="35"/>
                    </a:lnTo>
                    <a:lnTo>
                      <a:pt x="8" y="41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6" y="30"/>
                    </a:lnTo>
                    <a:lnTo>
                      <a:pt x="13" y="25"/>
                    </a:lnTo>
                    <a:lnTo>
                      <a:pt x="22" y="19"/>
                    </a:lnTo>
                    <a:lnTo>
                      <a:pt x="30" y="13"/>
                    </a:lnTo>
                    <a:lnTo>
                      <a:pt x="39" y="7"/>
                    </a:lnTo>
                    <a:lnTo>
                      <a:pt x="4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" name="Freeform 478"/>
              <p:cNvSpPr>
                <a:spLocks/>
              </p:cNvSpPr>
              <p:nvPr/>
            </p:nvSpPr>
            <p:spPr bwMode="auto">
              <a:xfrm>
                <a:off x="3719" y="2667"/>
                <a:ext cx="25" cy="24"/>
              </a:xfrm>
              <a:custGeom>
                <a:avLst/>
                <a:gdLst>
                  <a:gd name="T0" fmla="*/ 0 w 51"/>
                  <a:gd name="T1" fmla="*/ 0 h 48"/>
                  <a:gd name="T2" fmla="*/ 0 w 51"/>
                  <a:gd name="T3" fmla="*/ 1 h 48"/>
                  <a:gd name="T4" fmla="*/ 0 w 51"/>
                  <a:gd name="T5" fmla="*/ 1 h 48"/>
                  <a:gd name="T6" fmla="*/ 0 w 51"/>
                  <a:gd name="T7" fmla="*/ 1 h 48"/>
                  <a:gd name="T8" fmla="*/ 0 w 51"/>
                  <a:gd name="T9" fmla="*/ 1 h 48"/>
                  <a:gd name="T10" fmla="*/ 0 w 51"/>
                  <a:gd name="T11" fmla="*/ 1 h 48"/>
                  <a:gd name="T12" fmla="*/ 0 w 51"/>
                  <a:gd name="T13" fmla="*/ 1 h 48"/>
                  <a:gd name="T14" fmla="*/ 0 w 51"/>
                  <a:gd name="T15" fmla="*/ 1 h 48"/>
                  <a:gd name="T16" fmla="*/ 0 w 51"/>
                  <a:gd name="T17" fmla="*/ 1 h 48"/>
                  <a:gd name="T18" fmla="*/ 0 w 51"/>
                  <a:gd name="T19" fmla="*/ 1 h 48"/>
                  <a:gd name="T20" fmla="*/ 0 w 51"/>
                  <a:gd name="T21" fmla="*/ 1 h 48"/>
                  <a:gd name="T22" fmla="*/ 0 w 51"/>
                  <a:gd name="T23" fmla="*/ 1 h 48"/>
                  <a:gd name="T24" fmla="*/ 0 w 51"/>
                  <a:gd name="T25" fmla="*/ 1 h 48"/>
                  <a:gd name="T26" fmla="*/ 0 w 51"/>
                  <a:gd name="T27" fmla="*/ 1 h 48"/>
                  <a:gd name="T28" fmla="*/ 0 w 51"/>
                  <a:gd name="T29" fmla="*/ 1 h 48"/>
                  <a:gd name="T30" fmla="*/ 0 w 51"/>
                  <a:gd name="T31" fmla="*/ 1 h 48"/>
                  <a:gd name="T32" fmla="*/ 0 w 51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48">
                    <a:moveTo>
                      <a:pt x="51" y="0"/>
                    </a:moveTo>
                    <a:lnTo>
                      <a:pt x="47" y="5"/>
                    </a:lnTo>
                    <a:lnTo>
                      <a:pt x="42" y="13"/>
                    </a:lnTo>
                    <a:lnTo>
                      <a:pt x="34" y="23"/>
                    </a:lnTo>
                    <a:lnTo>
                      <a:pt x="26" y="32"/>
                    </a:lnTo>
                    <a:lnTo>
                      <a:pt x="18" y="40"/>
                    </a:lnTo>
                    <a:lnTo>
                      <a:pt x="11" y="46"/>
                    </a:lnTo>
                    <a:lnTo>
                      <a:pt x="4" y="48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2" y="30"/>
                    </a:lnTo>
                    <a:lnTo>
                      <a:pt x="21" y="23"/>
                    </a:lnTo>
                    <a:lnTo>
                      <a:pt x="30" y="17"/>
                    </a:lnTo>
                    <a:lnTo>
                      <a:pt x="39" y="10"/>
                    </a:lnTo>
                    <a:lnTo>
                      <a:pt x="46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" name="Freeform 479"/>
              <p:cNvSpPr>
                <a:spLocks/>
              </p:cNvSpPr>
              <p:nvPr/>
            </p:nvSpPr>
            <p:spPr bwMode="auto">
              <a:xfrm>
                <a:off x="3726" y="2677"/>
                <a:ext cx="24" cy="27"/>
              </a:xfrm>
              <a:custGeom>
                <a:avLst/>
                <a:gdLst>
                  <a:gd name="T0" fmla="*/ 1 w 48"/>
                  <a:gd name="T1" fmla="*/ 0 h 55"/>
                  <a:gd name="T2" fmla="*/ 1 w 48"/>
                  <a:gd name="T3" fmla="*/ 0 h 55"/>
                  <a:gd name="T4" fmla="*/ 1 w 48"/>
                  <a:gd name="T5" fmla="*/ 0 h 55"/>
                  <a:gd name="T6" fmla="*/ 1 w 48"/>
                  <a:gd name="T7" fmla="*/ 0 h 55"/>
                  <a:gd name="T8" fmla="*/ 1 w 48"/>
                  <a:gd name="T9" fmla="*/ 0 h 55"/>
                  <a:gd name="T10" fmla="*/ 1 w 48"/>
                  <a:gd name="T11" fmla="*/ 0 h 55"/>
                  <a:gd name="T12" fmla="*/ 1 w 48"/>
                  <a:gd name="T13" fmla="*/ 0 h 55"/>
                  <a:gd name="T14" fmla="*/ 1 w 48"/>
                  <a:gd name="T15" fmla="*/ 0 h 55"/>
                  <a:gd name="T16" fmla="*/ 1 w 48"/>
                  <a:gd name="T17" fmla="*/ 0 h 55"/>
                  <a:gd name="T18" fmla="*/ 0 w 48"/>
                  <a:gd name="T19" fmla="*/ 0 h 55"/>
                  <a:gd name="T20" fmla="*/ 1 w 48"/>
                  <a:gd name="T21" fmla="*/ 0 h 55"/>
                  <a:gd name="T22" fmla="*/ 1 w 48"/>
                  <a:gd name="T23" fmla="*/ 0 h 55"/>
                  <a:gd name="T24" fmla="*/ 1 w 48"/>
                  <a:gd name="T25" fmla="*/ 0 h 55"/>
                  <a:gd name="T26" fmla="*/ 1 w 48"/>
                  <a:gd name="T27" fmla="*/ 0 h 55"/>
                  <a:gd name="T28" fmla="*/ 1 w 48"/>
                  <a:gd name="T29" fmla="*/ 0 h 55"/>
                  <a:gd name="T30" fmla="*/ 1 w 48"/>
                  <a:gd name="T31" fmla="*/ 0 h 55"/>
                  <a:gd name="T32" fmla="*/ 1 w 48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6" y="7"/>
                    </a:lnTo>
                    <a:lnTo>
                      <a:pt x="42" y="16"/>
                    </a:lnTo>
                    <a:lnTo>
                      <a:pt x="36" y="25"/>
                    </a:lnTo>
                    <a:lnTo>
                      <a:pt x="30" y="35"/>
                    </a:lnTo>
                    <a:lnTo>
                      <a:pt x="23" y="43"/>
                    </a:lnTo>
                    <a:lnTo>
                      <a:pt x="16" y="50"/>
                    </a:lnTo>
                    <a:lnTo>
                      <a:pt x="8" y="54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2" y="47"/>
                    </a:lnTo>
                    <a:lnTo>
                      <a:pt x="9" y="39"/>
                    </a:lnTo>
                    <a:lnTo>
                      <a:pt x="17" y="30"/>
                    </a:lnTo>
                    <a:lnTo>
                      <a:pt x="27" y="21"/>
                    </a:lnTo>
                    <a:lnTo>
                      <a:pt x="36" y="12"/>
                    </a:lnTo>
                    <a:lnTo>
                      <a:pt x="44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" name="Freeform 480"/>
              <p:cNvSpPr>
                <a:spLocks/>
              </p:cNvSpPr>
              <p:nvPr/>
            </p:nvSpPr>
            <p:spPr bwMode="auto">
              <a:xfrm>
                <a:off x="3741" y="2683"/>
                <a:ext cx="11" cy="31"/>
              </a:xfrm>
              <a:custGeom>
                <a:avLst/>
                <a:gdLst>
                  <a:gd name="T0" fmla="*/ 0 w 22"/>
                  <a:gd name="T1" fmla="*/ 1 h 61"/>
                  <a:gd name="T2" fmla="*/ 1 w 22"/>
                  <a:gd name="T3" fmla="*/ 1 h 61"/>
                  <a:gd name="T4" fmla="*/ 1 w 22"/>
                  <a:gd name="T5" fmla="*/ 1 h 61"/>
                  <a:gd name="T6" fmla="*/ 1 w 22"/>
                  <a:gd name="T7" fmla="*/ 1 h 61"/>
                  <a:gd name="T8" fmla="*/ 1 w 22"/>
                  <a:gd name="T9" fmla="*/ 0 h 61"/>
                  <a:gd name="T10" fmla="*/ 1 w 22"/>
                  <a:gd name="T11" fmla="*/ 1 h 61"/>
                  <a:gd name="T12" fmla="*/ 1 w 22"/>
                  <a:gd name="T13" fmla="*/ 1 h 61"/>
                  <a:gd name="T14" fmla="*/ 1 w 22"/>
                  <a:gd name="T15" fmla="*/ 1 h 61"/>
                  <a:gd name="T16" fmla="*/ 0 w 22"/>
                  <a:gd name="T17" fmla="*/ 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61">
                    <a:moveTo>
                      <a:pt x="0" y="61"/>
                    </a:moveTo>
                    <a:lnTo>
                      <a:pt x="1" y="52"/>
                    </a:lnTo>
                    <a:lnTo>
                      <a:pt x="7" y="33"/>
                    </a:lnTo>
                    <a:lnTo>
                      <a:pt x="15" y="14"/>
                    </a:lnTo>
                    <a:lnTo>
                      <a:pt x="21" y="0"/>
                    </a:lnTo>
                    <a:lnTo>
                      <a:pt x="22" y="18"/>
                    </a:lnTo>
                    <a:lnTo>
                      <a:pt x="17" y="40"/>
                    </a:lnTo>
                    <a:lnTo>
                      <a:pt x="1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" name="Freeform 481"/>
              <p:cNvSpPr>
                <a:spLocks/>
              </p:cNvSpPr>
              <p:nvPr/>
            </p:nvSpPr>
            <p:spPr bwMode="auto">
              <a:xfrm>
                <a:off x="3750" y="2694"/>
                <a:ext cx="11" cy="29"/>
              </a:xfrm>
              <a:custGeom>
                <a:avLst/>
                <a:gdLst>
                  <a:gd name="T0" fmla="*/ 0 w 22"/>
                  <a:gd name="T1" fmla="*/ 1 h 58"/>
                  <a:gd name="T2" fmla="*/ 1 w 22"/>
                  <a:gd name="T3" fmla="*/ 1 h 58"/>
                  <a:gd name="T4" fmla="*/ 1 w 22"/>
                  <a:gd name="T5" fmla="*/ 1 h 58"/>
                  <a:gd name="T6" fmla="*/ 1 w 22"/>
                  <a:gd name="T7" fmla="*/ 1 h 58"/>
                  <a:gd name="T8" fmla="*/ 1 w 22"/>
                  <a:gd name="T9" fmla="*/ 0 h 58"/>
                  <a:gd name="T10" fmla="*/ 1 w 22"/>
                  <a:gd name="T11" fmla="*/ 1 h 58"/>
                  <a:gd name="T12" fmla="*/ 1 w 22"/>
                  <a:gd name="T13" fmla="*/ 1 h 58"/>
                  <a:gd name="T14" fmla="*/ 1 w 22"/>
                  <a:gd name="T15" fmla="*/ 1 h 58"/>
                  <a:gd name="T16" fmla="*/ 0 w 22"/>
                  <a:gd name="T17" fmla="*/ 1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58">
                    <a:moveTo>
                      <a:pt x="0" y="58"/>
                    </a:moveTo>
                    <a:lnTo>
                      <a:pt x="2" y="49"/>
                    </a:lnTo>
                    <a:lnTo>
                      <a:pt x="8" y="31"/>
                    </a:lnTo>
                    <a:lnTo>
                      <a:pt x="17" y="12"/>
                    </a:lnTo>
                    <a:lnTo>
                      <a:pt x="21" y="0"/>
                    </a:lnTo>
                    <a:lnTo>
                      <a:pt x="22" y="18"/>
                    </a:lnTo>
                    <a:lnTo>
                      <a:pt x="18" y="39"/>
                    </a:lnTo>
                    <a:lnTo>
                      <a:pt x="11" y="5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" name="Freeform 482"/>
              <p:cNvSpPr>
                <a:spLocks/>
              </p:cNvSpPr>
              <p:nvPr/>
            </p:nvSpPr>
            <p:spPr bwMode="auto">
              <a:xfrm>
                <a:off x="3704" y="2664"/>
                <a:ext cx="32" cy="149"/>
              </a:xfrm>
              <a:custGeom>
                <a:avLst/>
                <a:gdLst>
                  <a:gd name="T0" fmla="*/ 0 w 65"/>
                  <a:gd name="T1" fmla="*/ 1 h 298"/>
                  <a:gd name="T2" fmla="*/ 0 w 65"/>
                  <a:gd name="T3" fmla="*/ 1 h 298"/>
                  <a:gd name="T4" fmla="*/ 0 w 65"/>
                  <a:gd name="T5" fmla="*/ 1 h 298"/>
                  <a:gd name="T6" fmla="*/ 0 w 65"/>
                  <a:gd name="T7" fmla="*/ 1 h 298"/>
                  <a:gd name="T8" fmla="*/ 0 w 65"/>
                  <a:gd name="T9" fmla="*/ 0 h 298"/>
                  <a:gd name="T10" fmla="*/ 0 w 65"/>
                  <a:gd name="T11" fmla="*/ 1 h 298"/>
                  <a:gd name="T12" fmla="*/ 0 w 65"/>
                  <a:gd name="T13" fmla="*/ 1 h 298"/>
                  <a:gd name="T14" fmla="*/ 0 w 65"/>
                  <a:gd name="T15" fmla="*/ 1 h 298"/>
                  <a:gd name="T16" fmla="*/ 0 w 65"/>
                  <a:gd name="T17" fmla="*/ 1 h 298"/>
                  <a:gd name="T18" fmla="*/ 0 w 65"/>
                  <a:gd name="T19" fmla="*/ 1 h 298"/>
                  <a:gd name="T20" fmla="*/ 0 w 65"/>
                  <a:gd name="T21" fmla="*/ 1 h 298"/>
                  <a:gd name="T22" fmla="*/ 0 w 65"/>
                  <a:gd name="T23" fmla="*/ 1 h 298"/>
                  <a:gd name="T24" fmla="*/ 0 w 65"/>
                  <a:gd name="T25" fmla="*/ 1 h 298"/>
                  <a:gd name="T26" fmla="*/ 0 w 65"/>
                  <a:gd name="T27" fmla="*/ 1 h 298"/>
                  <a:gd name="T28" fmla="*/ 0 w 65"/>
                  <a:gd name="T29" fmla="*/ 1 h 298"/>
                  <a:gd name="T30" fmla="*/ 0 w 65"/>
                  <a:gd name="T31" fmla="*/ 1 h 298"/>
                  <a:gd name="T32" fmla="*/ 0 w 65"/>
                  <a:gd name="T33" fmla="*/ 1 h 298"/>
                  <a:gd name="T34" fmla="*/ 0 w 65"/>
                  <a:gd name="T35" fmla="*/ 1 h 298"/>
                  <a:gd name="T36" fmla="*/ 0 w 65"/>
                  <a:gd name="T37" fmla="*/ 1 h 298"/>
                  <a:gd name="T38" fmla="*/ 0 w 65"/>
                  <a:gd name="T39" fmla="*/ 1 h 298"/>
                  <a:gd name="T40" fmla="*/ 0 w 65"/>
                  <a:gd name="T41" fmla="*/ 1 h 2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298">
                    <a:moveTo>
                      <a:pt x="10" y="3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2" y="43"/>
                    </a:lnTo>
                    <a:lnTo>
                      <a:pt x="38" y="86"/>
                    </a:lnTo>
                    <a:lnTo>
                      <a:pt x="49" y="128"/>
                    </a:lnTo>
                    <a:lnTo>
                      <a:pt x="55" y="167"/>
                    </a:lnTo>
                    <a:lnTo>
                      <a:pt x="57" y="204"/>
                    </a:lnTo>
                    <a:lnTo>
                      <a:pt x="58" y="238"/>
                    </a:lnTo>
                    <a:lnTo>
                      <a:pt x="58" y="269"/>
                    </a:lnTo>
                    <a:lnTo>
                      <a:pt x="57" y="298"/>
                    </a:lnTo>
                    <a:lnTo>
                      <a:pt x="61" y="276"/>
                    </a:lnTo>
                    <a:lnTo>
                      <a:pt x="65" y="245"/>
                    </a:lnTo>
                    <a:lnTo>
                      <a:pt x="65" y="205"/>
                    </a:lnTo>
                    <a:lnTo>
                      <a:pt x="63" y="161"/>
                    </a:lnTo>
                    <a:lnTo>
                      <a:pt x="56" y="116"/>
                    </a:lnTo>
                    <a:lnTo>
                      <a:pt x="45" y="72"/>
                    </a:lnTo>
                    <a:lnTo>
                      <a:pt x="30" y="34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" name="Freeform 483"/>
              <p:cNvSpPr>
                <a:spLocks/>
              </p:cNvSpPr>
              <p:nvPr/>
            </p:nvSpPr>
            <p:spPr bwMode="auto">
              <a:xfrm>
                <a:off x="3712" y="2782"/>
                <a:ext cx="23" cy="22"/>
              </a:xfrm>
              <a:custGeom>
                <a:avLst/>
                <a:gdLst>
                  <a:gd name="T0" fmla="*/ 0 w 44"/>
                  <a:gd name="T1" fmla="*/ 1 h 44"/>
                  <a:gd name="T2" fmla="*/ 1 w 44"/>
                  <a:gd name="T3" fmla="*/ 1 h 44"/>
                  <a:gd name="T4" fmla="*/ 1 w 44"/>
                  <a:gd name="T5" fmla="*/ 1 h 44"/>
                  <a:gd name="T6" fmla="*/ 1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0 h 44"/>
                  <a:gd name="T18" fmla="*/ 1 w 44"/>
                  <a:gd name="T19" fmla="*/ 1 h 44"/>
                  <a:gd name="T20" fmla="*/ 1 w 44"/>
                  <a:gd name="T21" fmla="*/ 1 h 44"/>
                  <a:gd name="T22" fmla="*/ 1 w 44"/>
                  <a:gd name="T23" fmla="*/ 1 h 44"/>
                  <a:gd name="T24" fmla="*/ 1 w 44"/>
                  <a:gd name="T25" fmla="*/ 1 h 44"/>
                  <a:gd name="T26" fmla="*/ 1 w 44"/>
                  <a:gd name="T27" fmla="*/ 1 h 44"/>
                  <a:gd name="T28" fmla="*/ 1 w 44"/>
                  <a:gd name="T29" fmla="*/ 1 h 44"/>
                  <a:gd name="T30" fmla="*/ 1 w 44"/>
                  <a:gd name="T31" fmla="*/ 1 h 44"/>
                  <a:gd name="T32" fmla="*/ 0 w 44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44">
                    <a:moveTo>
                      <a:pt x="0" y="43"/>
                    </a:moveTo>
                    <a:lnTo>
                      <a:pt x="2" y="44"/>
                    </a:lnTo>
                    <a:lnTo>
                      <a:pt x="6" y="43"/>
                    </a:lnTo>
                    <a:lnTo>
                      <a:pt x="13" y="39"/>
                    </a:lnTo>
                    <a:lnTo>
                      <a:pt x="21" y="35"/>
                    </a:lnTo>
                    <a:lnTo>
                      <a:pt x="28" y="28"/>
                    </a:lnTo>
                    <a:lnTo>
                      <a:pt x="36" y="20"/>
                    </a:lnTo>
                    <a:lnTo>
                      <a:pt x="41" y="10"/>
                    </a:lnTo>
                    <a:lnTo>
                      <a:pt x="44" y="0"/>
                    </a:lnTo>
                    <a:lnTo>
                      <a:pt x="40" y="6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18" y="23"/>
                    </a:lnTo>
                    <a:lnTo>
                      <a:pt x="10" y="30"/>
                    </a:lnTo>
                    <a:lnTo>
                      <a:pt x="4" y="35"/>
                    </a:lnTo>
                    <a:lnTo>
                      <a:pt x="1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" name="Freeform 484"/>
              <p:cNvSpPr>
                <a:spLocks/>
              </p:cNvSpPr>
              <p:nvPr/>
            </p:nvSpPr>
            <p:spPr bwMode="auto">
              <a:xfrm>
                <a:off x="3710" y="2755"/>
                <a:ext cx="26" cy="28"/>
              </a:xfrm>
              <a:custGeom>
                <a:avLst/>
                <a:gdLst>
                  <a:gd name="T0" fmla="*/ 0 w 52"/>
                  <a:gd name="T1" fmla="*/ 1 h 55"/>
                  <a:gd name="T2" fmla="*/ 1 w 52"/>
                  <a:gd name="T3" fmla="*/ 1 h 55"/>
                  <a:gd name="T4" fmla="*/ 1 w 52"/>
                  <a:gd name="T5" fmla="*/ 1 h 55"/>
                  <a:gd name="T6" fmla="*/ 1 w 52"/>
                  <a:gd name="T7" fmla="*/ 1 h 55"/>
                  <a:gd name="T8" fmla="*/ 1 w 52"/>
                  <a:gd name="T9" fmla="*/ 1 h 55"/>
                  <a:gd name="T10" fmla="*/ 1 w 52"/>
                  <a:gd name="T11" fmla="*/ 1 h 55"/>
                  <a:gd name="T12" fmla="*/ 1 w 52"/>
                  <a:gd name="T13" fmla="*/ 1 h 55"/>
                  <a:gd name="T14" fmla="*/ 1 w 52"/>
                  <a:gd name="T15" fmla="*/ 1 h 55"/>
                  <a:gd name="T16" fmla="*/ 1 w 52"/>
                  <a:gd name="T17" fmla="*/ 0 h 55"/>
                  <a:gd name="T18" fmla="*/ 1 w 52"/>
                  <a:gd name="T19" fmla="*/ 1 h 55"/>
                  <a:gd name="T20" fmla="*/ 1 w 52"/>
                  <a:gd name="T21" fmla="*/ 1 h 55"/>
                  <a:gd name="T22" fmla="*/ 1 w 52"/>
                  <a:gd name="T23" fmla="*/ 1 h 55"/>
                  <a:gd name="T24" fmla="*/ 1 w 52"/>
                  <a:gd name="T25" fmla="*/ 1 h 55"/>
                  <a:gd name="T26" fmla="*/ 1 w 52"/>
                  <a:gd name="T27" fmla="*/ 1 h 55"/>
                  <a:gd name="T28" fmla="*/ 1 w 52"/>
                  <a:gd name="T29" fmla="*/ 1 h 55"/>
                  <a:gd name="T30" fmla="*/ 1 w 52"/>
                  <a:gd name="T31" fmla="*/ 1 h 55"/>
                  <a:gd name="T32" fmla="*/ 0 w 52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5">
                    <a:moveTo>
                      <a:pt x="0" y="54"/>
                    </a:moveTo>
                    <a:lnTo>
                      <a:pt x="3" y="55"/>
                    </a:lnTo>
                    <a:lnTo>
                      <a:pt x="9" y="54"/>
                    </a:lnTo>
                    <a:lnTo>
                      <a:pt x="16" y="48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41" y="22"/>
                    </a:lnTo>
                    <a:lnTo>
                      <a:pt x="48" y="11"/>
                    </a:lnTo>
                    <a:lnTo>
                      <a:pt x="52" y="0"/>
                    </a:lnTo>
                    <a:lnTo>
                      <a:pt x="48" y="5"/>
                    </a:lnTo>
                    <a:lnTo>
                      <a:pt x="40" y="10"/>
                    </a:lnTo>
                    <a:lnTo>
                      <a:pt x="32" y="18"/>
                    </a:lnTo>
                    <a:lnTo>
                      <a:pt x="23" y="26"/>
                    </a:lnTo>
                    <a:lnTo>
                      <a:pt x="14" y="35"/>
                    </a:lnTo>
                    <a:lnTo>
                      <a:pt x="6" y="43"/>
                    </a:lnTo>
                    <a:lnTo>
                      <a:pt x="1" y="5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" name="Freeform 485"/>
              <p:cNvSpPr>
                <a:spLocks/>
              </p:cNvSpPr>
              <p:nvPr/>
            </p:nvSpPr>
            <p:spPr bwMode="auto">
              <a:xfrm>
                <a:off x="3705" y="2742"/>
                <a:ext cx="29" cy="24"/>
              </a:xfrm>
              <a:custGeom>
                <a:avLst/>
                <a:gdLst>
                  <a:gd name="T0" fmla="*/ 0 w 57"/>
                  <a:gd name="T1" fmla="*/ 0 h 49"/>
                  <a:gd name="T2" fmla="*/ 1 w 57"/>
                  <a:gd name="T3" fmla="*/ 0 h 49"/>
                  <a:gd name="T4" fmla="*/ 1 w 57"/>
                  <a:gd name="T5" fmla="*/ 0 h 49"/>
                  <a:gd name="T6" fmla="*/ 1 w 57"/>
                  <a:gd name="T7" fmla="*/ 0 h 49"/>
                  <a:gd name="T8" fmla="*/ 1 w 57"/>
                  <a:gd name="T9" fmla="*/ 0 h 49"/>
                  <a:gd name="T10" fmla="*/ 1 w 57"/>
                  <a:gd name="T11" fmla="*/ 0 h 49"/>
                  <a:gd name="T12" fmla="*/ 1 w 57"/>
                  <a:gd name="T13" fmla="*/ 0 h 49"/>
                  <a:gd name="T14" fmla="*/ 1 w 57"/>
                  <a:gd name="T15" fmla="*/ 0 h 49"/>
                  <a:gd name="T16" fmla="*/ 1 w 57"/>
                  <a:gd name="T17" fmla="*/ 0 h 49"/>
                  <a:gd name="T18" fmla="*/ 1 w 57"/>
                  <a:gd name="T19" fmla="*/ 0 h 49"/>
                  <a:gd name="T20" fmla="*/ 1 w 57"/>
                  <a:gd name="T21" fmla="*/ 0 h 49"/>
                  <a:gd name="T22" fmla="*/ 1 w 57"/>
                  <a:gd name="T23" fmla="*/ 0 h 49"/>
                  <a:gd name="T24" fmla="*/ 1 w 57"/>
                  <a:gd name="T25" fmla="*/ 0 h 49"/>
                  <a:gd name="T26" fmla="*/ 1 w 57"/>
                  <a:gd name="T27" fmla="*/ 0 h 49"/>
                  <a:gd name="T28" fmla="*/ 1 w 57"/>
                  <a:gd name="T29" fmla="*/ 0 h 49"/>
                  <a:gd name="T30" fmla="*/ 1 w 57"/>
                  <a:gd name="T31" fmla="*/ 0 h 49"/>
                  <a:gd name="T32" fmla="*/ 0 w 5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49">
                    <a:moveTo>
                      <a:pt x="0" y="47"/>
                    </a:moveTo>
                    <a:lnTo>
                      <a:pt x="3" y="49"/>
                    </a:lnTo>
                    <a:lnTo>
                      <a:pt x="11" y="48"/>
                    </a:lnTo>
                    <a:lnTo>
                      <a:pt x="19" y="43"/>
                    </a:lnTo>
                    <a:lnTo>
                      <a:pt x="30" y="37"/>
                    </a:lnTo>
                    <a:lnTo>
                      <a:pt x="39" y="29"/>
                    </a:lnTo>
                    <a:lnTo>
                      <a:pt x="48" y="20"/>
                    </a:lnTo>
                    <a:lnTo>
                      <a:pt x="54" y="1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9"/>
                    </a:lnTo>
                    <a:lnTo>
                      <a:pt x="35" y="14"/>
                    </a:lnTo>
                    <a:lnTo>
                      <a:pt x="25" y="22"/>
                    </a:lnTo>
                    <a:lnTo>
                      <a:pt x="16" y="29"/>
                    </a:lnTo>
                    <a:lnTo>
                      <a:pt x="7" y="37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" name="Freeform 486"/>
              <p:cNvSpPr>
                <a:spLocks/>
              </p:cNvSpPr>
              <p:nvPr/>
            </p:nvSpPr>
            <p:spPr bwMode="auto">
              <a:xfrm>
                <a:off x="3704" y="2717"/>
                <a:ext cx="27" cy="21"/>
              </a:xfrm>
              <a:custGeom>
                <a:avLst/>
                <a:gdLst>
                  <a:gd name="T0" fmla="*/ 0 w 53"/>
                  <a:gd name="T1" fmla="*/ 1 h 41"/>
                  <a:gd name="T2" fmla="*/ 1 w 53"/>
                  <a:gd name="T3" fmla="*/ 1 h 41"/>
                  <a:gd name="T4" fmla="*/ 1 w 53"/>
                  <a:gd name="T5" fmla="*/ 1 h 41"/>
                  <a:gd name="T6" fmla="*/ 1 w 53"/>
                  <a:gd name="T7" fmla="*/ 1 h 41"/>
                  <a:gd name="T8" fmla="*/ 1 w 53"/>
                  <a:gd name="T9" fmla="*/ 1 h 41"/>
                  <a:gd name="T10" fmla="*/ 1 w 53"/>
                  <a:gd name="T11" fmla="*/ 1 h 41"/>
                  <a:gd name="T12" fmla="*/ 1 w 53"/>
                  <a:gd name="T13" fmla="*/ 1 h 41"/>
                  <a:gd name="T14" fmla="*/ 1 w 53"/>
                  <a:gd name="T15" fmla="*/ 1 h 41"/>
                  <a:gd name="T16" fmla="*/ 1 w 53"/>
                  <a:gd name="T17" fmla="*/ 0 h 41"/>
                  <a:gd name="T18" fmla="*/ 1 w 53"/>
                  <a:gd name="T19" fmla="*/ 1 h 41"/>
                  <a:gd name="T20" fmla="*/ 1 w 53"/>
                  <a:gd name="T21" fmla="*/ 1 h 41"/>
                  <a:gd name="T22" fmla="*/ 1 w 53"/>
                  <a:gd name="T23" fmla="*/ 1 h 41"/>
                  <a:gd name="T24" fmla="*/ 1 w 53"/>
                  <a:gd name="T25" fmla="*/ 1 h 41"/>
                  <a:gd name="T26" fmla="*/ 1 w 53"/>
                  <a:gd name="T27" fmla="*/ 1 h 41"/>
                  <a:gd name="T28" fmla="*/ 1 w 53"/>
                  <a:gd name="T29" fmla="*/ 1 h 41"/>
                  <a:gd name="T30" fmla="*/ 1 w 53"/>
                  <a:gd name="T31" fmla="*/ 1 h 41"/>
                  <a:gd name="T32" fmla="*/ 0 w 53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41">
                    <a:moveTo>
                      <a:pt x="0" y="40"/>
                    </a:moveTo>
                    <a:lnTo>
                      <a:pt x="3" y="41"/>
                    </a:lnTo>
                    <a:lnTo>
                      <a:pt x="10" y="40"/>
                    </a:lnTo>
                    <a:lnTo>
                      <a:pt x="18" y="35"/>
                    </a:lnTo>
                    <a:lnTo>
                      <a:pt x="27" y="30"/>
                    </a:lnTo>
                    <a:lnTo>
                      <a:pt x="36" y="23"/>
                    </a:lnTo>
                    <a:lnTo>
                      <a:pt x="44" y="16"/>
                    </a:lnTo>
                    <a:lnTo>
                      <a:pt x="51" y="8"/>
                    </a:lnTo>
                    <a:lnTo>
                      <a:pt x="53" y="0"/>
                    </a:lnTo>
                    <a:lnTo>
                      <a:pt x="49" y="3"/>
                    </a:lnTo>
                    <a:lnTo>
                      <a:pt x="41" y="8"/>
                    </a:lnTo>
                    <a:lnTo>
                      <a:pt x="32" y="12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2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" name="Freeform 487"/>
              <p:cNvSpPr>
                <a:spLocks/>
              </p:cNvSpPr>
              <p:nvPr/>
            </p:nvSpPr>
            <p:spPr bwMode="auto">
              <a:xfrm>
                <a:off x="3703" y="2706"/>
                <a:ext cx="24" cy="15"/>
              </a:xfrm>
              <a:custGeom>
                <a:avLst/>
                <a:gdLst>
                  <a:gd name="T0" fmla="*/ 0 w 49"/>
                  <a:gd name="T1" fmla="*/ 1 h 30"/>
                  <a:gd name="T2" fmla="*/ 0 w 49"/>
                  <a:gd name="T3" fmla="*/ 1 h 30"/>
                  <a:gd name="T4" fmla="*/ 0 w 49"/>
                  <a:gd name="T5" fmla="*/ 1 h 30"/>
                  <a:gd name="T6" fmla="*/ 0 w 49"/>
                  <a:gd name="T7" fmla="*/ 1 h 30"/>
                  <a:gd name="T8" fmla="*/ 0 w 49"/>
                  <a:gd name="T9" fmla="*/ 1 h 30"/>
                  <a:gd name="T10" fmla="*/ 0 w 49"/>
                  <a:gd name="T11" fmla="*/ 1 h 30"/>
                  <a:gd name="T12" fmla="*/ 0 w 49"/>
                  <a:gd name="T13" fmla="*/ 1 h 30"/>
                  <a:gd name="T14" fmla="*/ 0 w 49"/>
                  <a:gd name="T15" fmla="*/ 1 h 30"/>
                  <a:gd name="T16" fmla="*/ 0 w 49"/>
                  <a:gd name="T17" fmla="*/ 0 h 30"/>
                  <a:gd name="T18" fmla="*/ 0 w 49"/>
                  <a:gd name="T19" fmla="*/ 1 h 30"/>
                  <a:gd name="T20" fmla="*/ 0 w 49"/>
                  <a:gd name="T21" fmla="*/ 1 h 30"/>
                  <a:gd name="T22" fmla="*/ 0 w 49"/>
                  <a:gd name="T23" fmla="*/ 1 h 30"/>
                  <a:gd name="T24" fmla="*/ 0 w 49"/>
                  <a:gd name="T25" fmla="*/ 1 h 30"/>
                  <a:gd name="T26" fmla="*/ 0 w 49"/>
                  <a:gd name="T27" fmla="*/ 1 h 30"/>
                  <a:gd name="T28" fmla="*/ 0 w 49"/>
                  <a:gd name="T29" fmla="*/ 1 h 30"/>
                  <a:gd name="T30" fmla="*/ 0 w 49"/>
                  <a:gd name="T31" fmla="*/ 1 h 30"/>
                  <a:gd name="T32" fmla="*/ 0 w 49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30">
                    <a:moveTo>
                      <a:pt x="0" y="26"/>
                    </a:moveTo>
                    <a:lnTo>
                      <a:pt x="2" y="29"/>
                    </a:lnTo>
                    <a:lnTo>
                      <a:pt x="8" y="30"/>
                    </a:lnTo>
                    <a:lnTo>
                      <a:pt x="15" y="29"/>
                    </a:lnTo>
                    <a:lnTo>
                      <a:pt x="23" y="26"/>
                    </a:lnTo>
                    <a:lnTo>
                      <a:pt x="31" y="22"/>
                    </a:lnTo>
                    <a:lnTo>
                      <a:pt x="39" y="16"/>
                    </a:lnTo>
                    <a:lnTo>
                      <a:pt x="45" y="9"/>
                    </a:lnTo>
                    <a:lnTo>
                      <a:pt x="49" y="0"/>
                    </a:lnTo>
                    <a:lnTo>
                      <a:pt x="44" y="2"/>
                    </a:lnTo>
                    <a:lnTo>
                      <a:pt x="37" y="6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2" y="16"/>
                    </a:lnTo>
                    <a:lnTo>
                      <a:pt x="5" y="20"/>
                    </a:lnTo>
                    <a:lnTo>
                      <a:pt x="1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" name="Freeform 488"/>
              <p:cNvSpPr>
                <a:spLocks/>
              </p:cNvSpPr>
              <p:nvPr/>
            </p:nvSpPr>
            <p:spPr bwMode="auto">
              <a:xfrm>
                <a:off x="3700" y="2683"/>
                <a:ext cx="18" cy="12"/>
              </a:xfrm>
              <a:custGeom>
                <a:avLst/>
                <a:gdLst>
                  <a:gd name="T0" fmla="*/ 0 w 37"/>
                  <a:gd name="T1" fmla="*/ 1 h 23"/>
                  <a:gd name="T2" fmla="*/ 0 w 37"/>
                  <a:gd name="T3" fmla="*/ 1 h 23"/>
                  <a:gd name="T4" fmla="*/ 0 w 37"/>
                  <a:gd name="T5" fmla="*/ 1 h 23"/>
                  <a:gd name="T6" fmla="*/ 0 w 37"/>
                  <a:gd name="T7" fmla="*/ 1 h 23"/>
                  <a:gd name="T8" fmla="*/ 0 w 37"/>
                  <a:gd name="T9" fmla="*/ 1 h 23"/>
                  <a:gd name="T10" fmla="*/ 0 w 37"/>
                  <a:gd name="T11" fmla="*/ 1 h 23"/>
                  <a:gd name="T12" fmla="*/ 0 w 37"/>
                  <a:gd name="T13" fmla="*/ 1 h 23"/>
                  <a:gd name="T14" fmla="*/ 0 w 37"/>
                  <a:gd name="T15" fmla="*/ 1 h 23"/>
                  <a:gd name="T16" fmla="*/ 0 w 37"/>
                  <a:gd name="T17" fmla="*/ 0 h 23"/>
                  <a:gd name="T18" fmla="*/ 0 w 37"/>
                  <a:gd name="T19" fmla="*/ 1 h 23"/>
                  <a:gd name="T20" fmla="*/ 0 w 37"/>
                  <a:gd name="T21" fmla="*/ 1 h 23"/>
                  <a:gd name="T22" fmla="*/ 0 w 37"/>
                  <a:gd name="T23" fmla="*/ 1 h 23"/>
                  <a:gd name="T24" fmla="*/ 0 w 37"/>
                  <a:gd name="T25" fmla="*/ 1 h 23"/>
                  <a:gd name="T26" fmla="*/ 0 w 37"/>
                  <a:gd name="T27" fmla="*/ 1 h 23"/>
                  <a:gd name="T28" fmla="*/ 0 w 37"/>
                  <a:gd name="T29" fmla="*/ 1 h 23"/>
                  <a:gd name="T30" fmla="*/ 0 w 37"/>
                  <a:gd name="T31" fmla="*/ 1 h 23"/>
                  <a:gd name="T32" fmla="*/ 0 w 37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23">
                    <a:moveTo>
                      <a:pt x="0" y="21"/>
                    </a:moveTo>
                    <a:lnTo>
                      <a:pt x="3" y="23"/>
                    </a:lnTo>
                    <a:lnTo>
                      <a:pt x="7" y="23"/>
                    </a:lnTo>
                    <a:lnTo>
                      <a:pt x="13" y="21"/>
                    </a:lnTo>
                    <a:lnTo>
                      <a:pt x="20" y="18"/>
                    </a:lnTo>
                    <a:lnTo>
                      <a:pt x="27" y="14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28" y="4"/>
                    </a:lnTo>
                    <a:lnTo>
                      <a:pt x="22" y="7"/>
                    </a:lnTo>
                    <a:lnTo>
                      <a:pt x="16" y="9"/>
                    </a:lnTo>
                    <a:lnTo>
                      <a:pt x="11" y="11"/>
                    </a:lnTo>
                    <a:lnTo>
                      <a:pt x="5" y="15"/>
                    </a:lnTo>
                    <a:lnTo>
                      <a:pt x="1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" name="Freeform 489"/>
              <p:cNvSpPr>
                <a:spLocks/>
              </p:cNvSpPr>
              <p:nvPr/>
            </p:nvSpPr>
            <p:spPr bwMode="auto">
              <a:xfrm>
                <a:off x="3701" y="2673"/>
                <a:ext cx="12" cy="9"/>
              </a:xfrm>
              <a:custGeom>
                <a:avLst/>
                <a:gdLst>
                  <a:gd name="T0" fmla="*/ 1 w 24"/>
                  <a:gd name="T1" fmla="*/ 1 h 17"/>
                  <a:gd name="T2" fmla="*/ 1 w 24"/>
                  <a:gd name="T3" fmla="*/ 1 h 17"/>
                  <a:gd name="T4" fmla="*/ 1 w 24"/>
                  <a:gd name="T5" fmla="*/ 1 h 17"/>
                  <a:gd name="T6" fmla="*/ 1 w 24"/>
                  <a:gd name="T7" fmla="*/ 1 h 17"/>
                  <a:gd name="T8" fmla="*/ 1 w 24"/>
                  <a:gd name="T9" fmla="*/ 0 h 17"/>
                  <a:gd name="T10" fmla="*/ 1 w 24"/>
                  <a:gd name="T11" fmla="*/ 1 h 17"/>
                  <a:gd name="T12" fmla="*/ 1 w 24"/>
                  <a:gd name="T13" fmla="*/ 1 h 17"/>
                  <a:gd name="T14" fmla="*/ 0 w 24"/>
                  <a:gd name="T15" fmla="*/ 1 h 17"/>
                  <a:gd name="T16" fmla="*/ 1 w 24"/>
                  <a:gd name="T17" fmla="*/ 1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7">
                    <a:moveTo>
                      <a:pt x="1" y="16"/>
                    </a:moveTo>
                    <a:lnTo>
                      <a:pt x="8" y="17"/>
                    </a:lnTo>
                    <a:lnTo>
                      <a:pt x="17" y="15"/>
                    </a:lnTo>
                    <a:lnTo>
                      <a:pt x="24" y="8"/>
                    </a:lnTo>
                    <a:lnTo>
                      <a:pt x="23" y="0"/>
                    </a:lnTo>
                    <a:lnTo>
                      <a:pt x="18" y="7"/>
                    </a:lnTo>
                    <a:lnTo>
                      <a:pt x="9" y="9"/>
                    </a:lnTo>
                    <a:lnTo>
                      <a:pt x="0" y="12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" name="Freeform 490"/>
              <p:cNvSpPr>
                <a:spLocks/>
              </p:cNvSpPr>
              <p:nvPr/>
            </p:nvSpPr>
            <p:spPr bwMode="auto">
              <a:xfrm>
                <a:off x="3711" y="2768"/>
                <a:ext cx="24" cy="25"/>
              </a:xfrm>
              <a:custGeom>
                <a:avLst/>
                <a:gdLst>
                  <a:gd name="T0" fmla="*/ 0 w 49"/>
                  <a:gd name="T1" fmla="*/ 1 h 50"/>
                  <a:gd name="T2" fmla="*/ 0 w 49"/>
                  <a:gd name="T3" fmla="*/ 1 h 50"/>
                  <a:gd name="T4" fmla="*/ 0 w 49"/>
                  <a:gd name="T5" fmla="*/ 1 h 50"/>
                  <a:gd name="T6" fmla="*/ 0 w 49"/>
                  <a:gd name="T7" fmla="*/ 1 h 50"/>
                  <a:gd name="T8" fmla="*/ 0 w 49"/>
                  <a:gd name="T9" fmla="*/ 1 h 50"/>
                  <a:gd name="T10" fmla="*/ 0 w 49"/>
                  <a:gd name="T11" fmla="*/ 1 h 50"/>
                  <a:gd name="T12" fmla="*/ 0 w 49"/>
                  <a:gd name="T13" fmla="*/ 1 h 50"/>
                  <a:gd name="T14" fmla="*/ 0 w 49"/>
                  <a:gd name="T15" fmla="*/ 1 h 50"/>
                  <a:gd name="T16" fmla="*/ 0 w 49"/>
                  <a:gd name="T17" fmla="*/ 0 h 50"/>
                  <a:gd name="T18" fmla="*/ 0 w 49"/>
                  <a:gd name="T19" fmla="*/ 1 h 50"/>
                  <a:gd name="T20" fmla="*/ 0 w 49"/>
                  <a:gd name="T21" fmla="*/ 1 h 50"/>
                  <a:gd name="T22" fmla="*/ 0 w 49"/>
                  <a:gd name="T23" fmla="*/ 1 h 50"/>
                  <a:gd name="T24" fmla="*/ 0 w 49"/>
                  <a:gd name="T25" fmla="*/ 1 h 50"/>
                  <a:gd name="T26" fmla="*/ 0 w 49"/>
                  <a:gd name="T27" fmla="*/ 1 h 50"/>
                  <a:gd name="T28" fmla="*/ 0 w 49"/>
                  <a:gd name="T29" fmla="*/ 1 h 50"/>
                  <a:gd name="T30" fmla="*/ 0 w 49"/>
                  <a:gd name="T31" fmla="*/ 1 h 50"/>
                  <a:gd name="T32" fmla="*/ 0 w 49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0" y="48"/>
                    </a:moveTo>
                    <a:lnTo>
                      <a:pt x="4" y="50"/>
                    </a:lnTo>
                    <a:lnTo>
                      <a:pt x="9" y="48"/>
                    </a:lnTo>
                    <a:lnTo>
                      <a:pt x="16" y="44"/>
                    </a:lnTo>
                    <a:lnTo>
                      <a:pt x="24" y="38"/>
                    </a:lnTo>
                    <a:lnTo>
                      <a:pt x="33" y="30"/>
                    </a:lnTo>
                    <a:lnTo>
                      <a:pt x="39" y="21"/>
                    </a:lnTo>
                    <a:lnTo>
                      <a:pt x="45" y="11"/>
                    </a:lnTo>
                    <a:lnTo>
                      <a:pt x="49" y="0"/>
                    </a:lnTo>
                    <a:lnTo>
                      <a:pt x="45" y="4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1" y="23"/>
                    </a:lnTo>
                    <a:lnTo>
                      <a:pt x="13" y="30"/>
                    </a:lnTo>
                    <a:lnTo>
                      <a:pt x="6" y="37"/>
                    </a:lnTo>
                    <a:lnTo>
                      <a:pt x="1" y="43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" name="Freeform 491"/>
              <p:cNvSpPr>
                <a:spLocks/>
              </p:cNvSpPr>
              <p:nvPr/>
            </p:nvSpPr>
            <p:spPr bwMode="auto">
              <a:xfrm>
                <a:off x="3716" y="2795"/>
                <a:ext cx="19" cy="19"/>
              </a:xfrm>
              <a:custGeom>
                <a:avLst/>
                <a:gdLst>
                  <a:gd name="T0" fmla="*/ 0 w 38"/>
                  <a:gd name="T1" fmla="*/ 1 h 38"/>
                  <a:gd name="T2" fmla="*/ 1 w 38"/>
                  <a:gd name="T3" fmla="*/ 1 h 38"/>
                  <a:gd name="T4" fmla="*/ 1 w 38"/>
                  <a:gd name="T5" fmla="*/ 1 h 38"/>
                  <a:gd name="T6" fmla="*/ 1 w 38"/>
                  <a:gd name="T7" fmla="*/ 1 h 38"/>
                  <a:gd name="T8" fmla="*/ 1 w 38"/>
                  <a:gd name="T9" fmla="*/ 1 h 38"/>
                  <a:gd name="T10" fmla="*/ 1 w 38"/>
                  <a:gd name="T11" fmla="*/ 1 h 38"/>
                  <a:gd name="T12" fmla="*/ 1 w 38"/>
                  <a:gd name="T13" fmla="*/ 1 h 38"/>
                  <a:gd name="T14" fmla="*/ 1 w 38"/>
                  <a:gd name="T15" fmla="*/ 1 h 38"/>
                  <a:gd name="T16" fmla="*/ 1 w 38"/>
                  <a:gd name="T17" fmla="*/ 0 h 38"/>
                  <a:gd name="T18" fmla="*/ 1 w 38"/>
                  <a:gd name="T19" fmla="*/ 1 h 38"/>
                  <a:gd name="T20" fmla="*/ 1 w 38"/>
                  <a:gd name="T21" fmla="*/ 1 h 38"/>
                  <a:gd name="T22" fmla="*/ 1 w 38"/>
                  <a:gd name="T23" fmla="*/ 1 h 38"/>
                  <a:gd name="T24" fmla="*/ 1 w 38"/>
                  <a:gd name="T25" fmla="*/ 1 h 38"/>
                  <a:gd name="T26" fmla="*/ 1 w 38"/>
                  <a:gd name="T27" fmla="*/ 1 h 38"/>
                  <a:gd name="T28" fmla="*/ 1 w 38"/>
                  <a:gd name="T29" fmla="*/ 1 h 38"/>
                  <a:gd name="T30" fmla="*/ 0 w 38"/>
                  <a:gd name="T31" fmla="*/ 1 h 38"/>
                  <a:gd name="T32" fmla="*/ 0 w 38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38">
                    <a:moveTo>
                      <a:pt x="0" y="36"/>
                    </a:moveTo>
                    <a:lnTo>
                      <a:pt x="3" y="38"/>
                    </a:lnTo>
                    <a:lnTo>
                      <a:pt x="6" y="38"/>
                    </a:lnTo>
                    <a:lnTo>
                      <a:pt x="12" y="35"/>
                    </a:lnTo>
                    <a:lnTo>
                      <a:pt x="19" y="32"/>
                    </a:lnTo>
                    <a:lnTo>
                      <a:pt x="25" y="26"/>
                    </a:lnTo>
                    <a:lnTo>
                      <a:pt x="30" y="18"/>
                    </a:lnTo>
                    <a:lnTo>
                      <a:pt x="36" y="10"/>
                    </a:lnTo>
                    <a:lnTo>
                      <a:pt x="38" y="0"/>
                    </a:lnTo>
                    <a:lnTo>
                      <a:pt x="34" y="4"/>
                    </a:lnTo>
                    <a:lnTo>
                      <a:pt x="28" y="10"/>
                    </a:lnTo>
                    <a:lnTo>
                      <a:pt x="21" y="14"/>
                    </a:lnTo>
                    <a:lnTo>
                      <a:pt x="14" y="20"/>
                    </a:lnTo>
                    <a:lnTo>
                      <a:pt x="9" y="25"/>
                    </a:lnTo>
                    <a:lnTo>
                      <a:pt x="4" y="29"/>
                    </a:lnTo>
                    <a:lnTo>
                      <a:pt x="0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" name="Freeform 492"/>
              <p:cNvSpPr>
                <a:spLocks/>
              </p:cNvSpPr>
              <p:nvPr/>
            </p:nvSpPr>
            <p:spPr bwMode="auto">
              <a:xfrm>
                <a:off x="3707" y="2728"/>
                <a:ext cx="27" cy="21"/>
              </a:xfrm>
              <a:custGeom>
                <a:avLst/>
                <a:gdLst>
                  <a:gd name="T0" fmla="*/ 0 w 53"/>
                  <a:gd name="T1" fmla="*/ 1 h 41"/>
                  <a:gd name="T2" fmla="*/ 1 w 53"/>
                  <a:gd name="T3" fmla="*/ 1 h 41"/>
                  <a:gd name="T4" fmla="*/ 1 w 53"/>
                  <a:gd name="T5" fmla="*/ 1 h 41"/>
                  <a:gd name="T6" fmla="*/ 1 w 53"/>
                  <a:gd name="T7" fmla="*/ 1 h 41"/>
                  <a:gd name="T8" fmla="*/ 1 w 53"/>
                  <a:gd name="T9" fmla="*/ 1 h 41"/>
                  <a:gd name="T10" fmla="*/ 1 w 53"/>
                  <a:gd name="T11" fmla="*/ 1 h 41"/>
                  <a:gd name="T12" fmla="*/ 1 w 53"/>
                  <a:gd name="T13" fmla="*/ 1 h 41"/>
                  <a:gd name="T14" fmla="*/ 1 w 53"/>
                  <a:gd name="T15" fmla="*/ 1 h 41"/>
                  <a:gd name="T16" fmla="*/ 1 w 53"/>
                  <a:gd name="T17" fmla="*/ 0 h 41"/>
                  <a:gd name="T18" fmla="*/ 1 w 53"/>
                  <a:gd name="T19" fmla="*/ 1 h 41"/>
                  <a:gd name="T20" fmla="*/ 1 w 53"/>
                  <a:gd name="T21" fmla="*/ 1 h 41"/>
                  <a:gd name="T22" fmla="*/ 1 w 53"/>
                  <a:gd name="T23" fmla="*/ 1 h 41"/>
                  <a:gd name="T24" fmla="*/ 1 w 53"/>
                  <a:gd name="T25" fmla="*/ 1 h 41"/>
                  <a:gd name="T26" fmla="*/ 1 w 53"/>
                  <a:gd name="T27" fmla="*/ 1 h 41"/>
                  <a:gd name="T28" fmla="*/ 1 w 53"/>
                  <a:gd name="T29" fmla="*/ 1 h 41"/>
                  <a:gd name="T30" fmla="*/ 1 w 53"/>
                  <a:gd name="T31" fmla="*/ 1 h 41"/>
                  <a:gd name="T32" fmla="*/ 0 w 53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41">
                    <a:moveTo>
                      <a:pt x="0" y="40"/>
                    </a:moveTo>
                    <a:lnTo>
                      <a:pt x="3" y="41"/>
                    </a:lnTo>
                    <a:lnTo>
                      <a:pt x="9" y="39"/>
                    </a:lnTo>
                    <a:lnTo>
                      <a:pt x="17" y="35"/>
                    </a:lnTo>
                    <a:lnTo>
                      <a:pt x="27" y="30"/>
                    </a:lnTo>
                    <a:lnTo>
                      <a:pt x="36" y="23"/>
                    </a:lnTo>
                    <a:lnTo>
                      <a:pt x="44" y="15"/>
                    </a:lnTo>
                    <a:lnTo>
                      <a:pt x="51" y="7"/>
                    </a:lnTo>
                    <a:lnTo>
                      <a:pt x="53" y="0"/>
                    </a:lnTo>
                    <a:lnTo>
                      <a:pt x="49" y="3"/>
                    </a:lnTo>
                    <a:lnTo>
                      <a:pt x="41" y="7"/>
                    </a:lnTo>
                    <a:lnTo>
                      <a:pt x="31" y="12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1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" name="Freeform 493"/>
              <p:cNvSpPr>
                <a:spLocks/>
              </p:cNvSpPr>
              <p:nvPr/>
            </p:nvSpPr>
            <p:spPr bwMode="auto">
              <a:xfrm>
                <a:off x="3701" y="2694"/>
                <a:ext cx="22" cy="16"/>
              </a:xfrm>
              <a:custGeom>
                <a:avLst/>
                <a:gdLst>
                  <a:gd name="T0" fmla="*/ 0 w 43"/>
                  <a:gd name="T1" fmla="*/ 1 h 31"/>
                  <a:gd name="T2" fmla="*/ 1 w 43"/>
                  <a:gd name="T3" fmla="*/ 1 h 31"/>
                  <a:gd name="T4" fmla="*/ 1 w 43"/>
                  <a:gd name="T5" fmla="*/ 1 h 31"/>
                  <a:gd name="T6" fmla="*/ 1 w 43"/>
                  <a:gd name="T7" fmla="*/ 1 h 31"/>
                  <a:gd name="T8" fmla="*/ 1 w 43"/>
                  <a:gd name="T9" fmla="*/ 1 h 31"/>
                  <a:gd name="T10" fmla="*/ 1 w 43"/>
                  <a:gd name="T11" fmla="*/ 1 h 31"/>
                  <a:gd name="T12" fmla="*/ 1 w 43"/>
                  <a:gd name="T13" fmla="*/ 1 h 31"/>
                  <a:gd name="T14" fmla="*/ 1 w 43"/>
                  <a:gd name="T15" fmla="*/ 1 h 31"/>
                  <a:gd name="T16" fmla="*/ 1 w 43"/>
                  <a:gd name="T17" fmla="*/ 0 h 31"/>
                  <a:gd name="T18" fmla="*/ 1 w 43"/>
                  <a:gd name="T19" fmla="*/ 1 h 31"/>
                  <a:gd name="T20" fmla="*/ 1 w 43"/>
                  <a:gd name="T21" fmla="*/ 1 h 31"/>
                  <a:gd name="T22" fmla="*/ 1 w 43"/>
                  <a:gd name="T23" fmla="*/ 1 h 31"/>
                  <a:gd name="T24" fmla="*/ 1 w 43"/>
                  <a:gd name="T25" fmla="*/ 1 h 31"/>
                  <a:gd name="T26" fmla="*/ 1 w 43"/>
                  <a:gd name="T27" fmla="*/ 1 h 31"/>
                  <a:gd name="T28" fmla="*/ 1 w 43"/>
                  <a:gd name="T29" fmla="*/ 1 h 31"/>
                  <a:gd name="T30" fmla="*/ 1 w 43"/>
                  <a:gd name="T31" fmla="*/ 1 h 31"/>
                  <a:gd name="T32" fmla="*/ 0 w 43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31">
                    <a:moveTo>
                      <a:pt x="0" y="29"/>
                    </a:moveTo>
                    <a:lnTo>
                      <a:pt x="3" y="31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24" y="22"/>
                    </a:lnTo>
                    <a:lnTo>
                      <a:pt x="31" y="16"/>
                    </a:lnTo>
                    <a:lnTo>
                      <a:pt x="38" y="10"/>
                    </a:lnTo>
                    <a:lnTo>
                      <a:pt x="42" y="4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27" y="9"/>
                    </a:lnTo>
                    <a:lnTo>
                      <a:pt x="19" y="12"/>
                    </a:lnTo>
                    <a:lnTo>
                      <a:pt x="12" y="17"/>
                    </a:lnTo>
                    <a:lnTo>
                      <a:pt x="7" y="22"/>
                    </a:lnTo>
                    <a:lnTo>
                      <a:pt x="2" y="2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" name="Freeform 494"/>
              <p:cNvSpPr>
                <a:spLocks/>
              </p:cNvSpPr>
              <p:nvPr/>
            </p:nvSpPr>
            <p:spPr bwMode="auto">
              <a:xfrm>
                <a:off x="3731" y="2805"/>
                <a:ext cx="4" cy="23"/>
              </a:xfrm>
              <a:custGeom>
                <a:avLst/>
                <a:gdLst>
                  <a:gd name="T0" fmla="*/ 1 w 6"/>
                  <a:gd name="T1" fmla="*/ 0 h 45"/>
                  <a:gd name="T2" fmla="*/ 1 w 6"/>
                  <a:gd name="T3" fmla="*/ 1 h 45"/>
                  <a:gd name="T4" fmla="*/ 1 w 6"/>
                  <a:gd name="T5" fmla="*/ 1 h 45"/>
                  <a:gd name="T6" fmla="*/ 1 w 6"/>
                  <a:gd name="T7" fmla="*/ 1 h 45"/>
                  <a:gd name="T8" fmla="*/ 1 w 6"/>
                  <a:gd name="T9" fmla="*/ 1 h 45"/>
                  <a:gd name="T10" fmla="*/ 0 w 6"/>
                  <a:gd name="T11" fmla="*/ 1 h 45"/>
                  <a:gd name="T12" fmla="*/ 0 w 6"/>
                  <a:gd name="T13" fmla="*/ 1 h 45"/>
                  <a:gd name="T14" fmla="*/ 1 w 6"/>
                  <a:gd name="T15" fmla="*/ 1 h 45"/>
                  <a:gd name="T16" fmla="*/ 1 w 6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45">
                    <a:moveTo>
                      <a:pt x="3" y="0"/>
                    </a:moveTo>
                    <a:lnTo>
                      <a:pt x="4" y="9"/>
                    </a:lnTo>
                    <a:lnTo>
                      <a:pt x="5" y="25"/>
                    </a:lnTo>
                    <a:lnTo>
                      <a:pt x="6" y="39"/>
                    </a:lnTo>
                    <a:lnTo>
                      <a:pt x="3" y="45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2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" name="Freeform 495"/>
              <p:cNvSpPr>
                <a:spLocks/>
              </p:cNvSpPr>
              <p:nvPr/>
            </p:nvSpPr>
            <p:spPr bwMode="auto">
              <a:xfrm>
                <a:off x="3735" y="2779"/>
                <a:ext cx="25" cy="32"/>
              </a:xfrm>
              <a:custGeom>
                <a:avLst/>
                <a:gdLst>
                  <a:gd name="T0" fmla="*/ 0 w 49"/>
                  <a:gd name="T1" fmla="*/ 0 h 64"/>
                  <a:gd name="T2" fmla="*/ 1 w 49"/>
                  <a:gd name="T3" fmla="*/ 1 h 64"/>
                  <a:gd name="T4" fmla="*/ 1 w 49"/>
                  <a:gd name="T5" fmla="*/ 1 h 64"/>
                  <a:gd name="T6" fmla="*/ 1 w 49"/>
                  <a:gd name="T7" fmla="*/ 1 h 64"/>
                  <a:gd name="T8" fmla="*/ 1 w 49"/>
                  <a:gd name="T9" fmla="*/ 1 h 64"/>
                  <a:gd name="T10" fmla="*/ 1 w 49"/>
                  <a:gd name="T11" fmla="*/ 1 h 64"/>
                  <a:gd name="T12" fmla="*/ 1 w 49"/>
                  <a:gd name="T13" fmla="*/ 1 h 64"/>
                  <a:gd name="T14" fmla="*/ 1 w 49"/>
                  <a:gd name="T15" fmla="*/ 1 h 64"/>
                  <a:gd name="T16" fmla="*/ 1 w 49"/>
                  <a:gd name="T17" fmla="*/ 1 h 64"/>
                  <a:gd name="T18" fmla="*/ 1 w 49"/>
                  <a:gd name="T19" fmla="*/ 1 h 64"/>
                  <a:gd name="T20" fmla="*/ 1 w 49"/>
                  <a:gd name="T21" fmla="*/ 1 h 64"/>
                  <a:gd name="T22" fmla="*/ 1 w 49"/>
                  <a:gd name="T23" fmla="*/ 1 h 64"/>
                  <a:gd name="T24" fmla="*/ 1 w 49"/>
                  <a:gd name="T25" fmla="*/ 1 h 64"/>
                  <a:gd name="T26" fmla="*/ 1 w 49"/>
                  <a:gd name="T27" fmla="*/ 1 h 64"/>
                  <a:gd name="T28" fmla="*/ 1 w 49"/>
                  <a:gd name="T29" fmla="*/ 1 h 64"/>
                  <a:gd name="T30" fmla="*/ 1 w 49"/>
                  <a:gd name="T31" fmla="*/ 1 h 64"/>
                  <a:gd name="T32" fmla="*/ 0 w 49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0" y="0"/>
                    </a:moveTo>
                    <a:lnTo>
                      <a:pt x="3" y="7"/>
                    </a:lnTo>
                    <a:lnTo>
                      <a:pt x="9" y="18"/>
                    </a:lnTo>
                    <a:lnTo>
                      <a:pt x="16" y="29"/>
                    </a:lnTo>
                    <a:lnTo>
                      <a:pt x="24" y="41"/>
                    </a:lnTo>
                    <a:lnTo>
                      <a:pt x="32" y="51"/>
                    </a:lnTo>
                    <a:lnTo>
                      <a:pt x="39" y="59"/>
                    </a:lnTo>
                    <a:lnTo>
                      <a:pt x="46" y="64"/>
                    </a:lnTo>
                    <a:lnTo>
                      <a:pt x="49" y="62"/>
                    </a:lnTo>
                    <a:lnTo>
                      <a:pt x="49" y="58"/>
                    </a:lnTo>
                    <a:lnTo>
                      <a:pt x="46" y="50"/>
                    </a:lnTo>
                    <a:lnTo>
                      <a:pt x="39" y="42"/>
                    </a:lnTo>
                    <a:lnTo>
                      <a:pt x="30" y="33"/>
                    </a:lnTo>
                    <a:lnTo>
                      <a:pt x="20" y="23"/>
                    </a:lnTo>
                    <a:lnTo>
                      <a:pt x="11" y="1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" name="Freeform 496"/>
              <p:cNvSpPr>
                <a:spLocks/>
              </p:cNvSpPr>
              <p:nvPr/>
            </p:nvSpPr>
            <p:spPr bwMode="auto">
              <a:xfrm>
                <a:off x="3735" y="2768"/>
                <a:ext cx="26" cy="29"/>
              </a:xfrm>
              <a:custGeom>
                <a:avLst/>
                <a:gdLst>
                  <a:gd name="T0" fmla="*/ 0 w 53"/>
                  <a:gd name="T1" fmla="*/ 0 h 58"/>
                  <a:gd name="T2" fmla="*/ 0 w 53"/>
                  <a:gd name="T3" fmla="*/ 1 h 58"/>
                  <a:gd name="T4" fmla="*/ 0 w 53"/>
                  <a:gd name="T5" fmla="*/ 1 h 58"/>
                  <a:gd name="T6" fmla="*/ 0 w 53"/>
                  <a:gd name="T7" fmla="*/ 1 h 58"/>
                  <a:gd name="T8" fmla="*/ 0 w 53"/>
                  <a:gd name="T9" fmla="*/ 1 h 58"/>
                  <a:gd name="T10" fmla="*/ 0 w 53"/>
                  <a:gd name="T11" fmla="*/ 1 h 58"/>
                  <a:gd name="T12" fmla="*/ 0 w 53"/>
                  <a:gd name="T13" fmla="*/ 1 h 58"/>
                  <a:gd name="T14" fmla="*/ 0 w 53"/>
                  <a:gd name="T15" fmla="*/ 1 h 58"/>
                  <a:gd name="T16" fmla="*/ 0 w 53"/>
                  <a:gd name="T17" fmla="*/ 1 h 58"/>
                  <a:gd name="T18" fmla="*/ 0 w 53"/>
                  <a:gd name="T19" fmla="*/ 1 h 58"/>
                  <a:gd name="T20" fmla="*/ 0 w 53"/>
                  <a:gd name="T21" fmla="*/ 1 h 58"/>
                  <a:gd name="T22" fmla="*/ 0 w 53"/>
                  <a:gd name="T23" fmla="*/ 1 h 58"/>
                  <a:gd name="T24" fmla="*/ 0 w 53"/>
                  <a:gd name="T25" fmla="*/ 1 h 58"/>
                  <a:gd name="T26" fmla="*/ 0 w 53"/>
                  <a:gd name="T27" fmla="*/ 1 h 58"/>
                  <a:gd name="T28" fmla="*/ 0 w 53"/>
                  <a:gd name="T29" fmla="*/ 1 h 58"/>
                  <a:gd name="T30" fmla="*/ 0 w 53"/>
                  <a:gd name="T31" fmla="*/ 1 h 58"/>
                  <a:gd name="T32" fmla="*/ 0 w 53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58">
                    <a:moveTo>
                      <a:pt x="0" y="0"/>
                    </a:moveTo>
                    <a:lnTo>
                      <a:pt x="5" y="7"/>
                    </a:lnTo>
                    <a:lnTo>
                      <a:pt x="12" y="18"/>
                    </a:lnTo>
                    <a:lnTo>
                      <a:pt x="20" y="28"/>
                    </a:lnTo>
                    <a:lnTo>
                      <a:pt x="29" y="38"/>
                    </a:lnTo>
                    <a:lnTo>
                      <a:pt x="37" y="48"/>
                    </a:lnTo>
                    <a:lnTo>
                      <a:pt x="45" y="55"/>
                    </a:lnTo>
                    <a:lnTo>
                      <a:pt x="51" y="58"/>
                    </a:lnTo>
                    <a:lnTo>
                      <a:pt x="53" y="57"/>
                    </a:lnTo>
                    <a:lnTo>
                      <a:pt x="52" y="51"/>
                    </a:lnTo>
                    <a:lnTo>
                      <a:pt x="47" y="44"/>
                    </a:lnTo>
                    <a:lnTo>
                      <a:pt x="38" y="36"/>
                    </a:lnTo>
                    <a:lnTo>
                      <a:pt x="29" y="27"/>
                    </a:lnTo>
                    <a:lnTo>
                      <a:pt x="20" y="19"/>
                    </a:lnTo>
                    <a:lnTo>
                      <a:pt x="11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" name="Freeform 497"/>
              <p:cNvSpPr>
                <a:spLocks/>
              </p:cNvSpPr>
              <p:nvPr/>
            </p:nvSpPr>
            <p:spPr bwMode="auto">
              <a:xfrm>
                <a:off x="3735" y="2755"/>
                <a:ext cx="27" cy="26"/>
              </a:xfrm>
              <a:custGeom>
                <a:avLst/>
                <a:gdLst>
                  <a:gd name="T0" fmla="*/ 0 w 56"/>
                  <a:gd name="T1" fmla="*/ 0 h 51"/>
                  <a:gd name="T2" fmla="*/ 0 w 56"/>
                  <a:gd name="T3" fmla="*/ 1 h 51"/>
                  <a:gd name="T4" fmla="*/ 0 w 56"/>
                  <a:gd name="T5" fmla="*/ 1 h 51"/>
                  <a:gd name="T6" fmla="*/ 0 w 56"/>
                  <a:gd name="T7" fmla="*/ 1 h 51"/>
                  <a:gd name="T8" fmla="*/ 0 w 56"/>
                  <a:gd name="T9" fmla="*/ 1 h 51"/>
                  <a:gd name="T10" fmla="*/ 0 w 56"/>
                  <a:gd name="T11" fmla="*/ 1 h 51"/>
                  <a:gd name="T12" fmla="*/ 0 w 56"/>
                  <a:gd name="T13" fmla="*/ 1 h 51"/>
                  <a:gd name="T14" fmla="*/ 0 w 56"/>
                  <a:gd name="T15" fmla="*/ 1 h 51"/>
                  <a:gd name="T16" fmla="*/ 0 w 56"/>
                  <a:gd name="T17" fmla="*/ 1 h 51"/>
                  <a:gd name="T18" fmla="*/ 0 w 56"/>
                  <a:gd name="T19" fmla="*/ 1 h 51"/>
                  <a:gd name="T20" fmla="*/ 0 w 56"/>
                  <a:gd name="T21" fmla="*/ 1 h 51"/>
                  <a:gd name="T22" fmla="*/ 0 w 56"/>
                  <a:gd name="T23" fmla="*/ 1 h 51"/>
                  <a:gd name="T24" fmla="*/ 0 w 56"/>
                  <a:gd name="T25" fmla="*/ 1 h 51"/>
                  <a:gd name="T26" fmla="*/ 0 w 56"/>
                  <a:gd name="T27" fmla="*/ 1 h 51"/>
                  <a:gd name="T28" fmla="*/ 0 w 56"/>
                  <a:gd name="T29" fmla="*/ 1 h 51"/>
                  <a:gd name="T30" fmla="*/ 0 w 56"/>
                  <a:gd name="T31" fmla="*/ 1 h 51"/>
                  <a:gd name="T32" fmla="*/ 0 w 56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51">
                    <a:moveTo>
                      <a:pt x="0" y="0"/>
                    </a:moveTo>
                    <a:lnTo>
                      <a:pt x="6" y="8"/>
                    </a:lnTo>
                    <a:lnTo>
                      <a:pt x="13" y="17"/>
                    </a:lnTo>
                    <a:lnTo>
                      <a:pt x="22" y="26"/>
                    </a:lnTo>
                    <a:lnTo>
                      <a:pt x="32" y="36"/>
                    </a:lnTo>
                    <a:lnTo>
                      <a:pt x="40" y="44"/>
                    </a:lnTo>
                    <a:lnTo>
                      <a:pt x="48" y="48"/>
                    </a:lnTo>
                    <a:lnTo>
                      <a:pt x="53" y="51"/>
                    </a:lnTo>
                    <a:lnTo>
                      <a:pt x="56" y="50"/>
                    </a:lnTo>
                    <a:lnTo>
                      <a:pt x="55" y="45"/>
                    </a:lnTo>
                    <a:lnTo>
                      <a:pt x="49" y="39"/>
                    </a:lnTo>
                    <a:lnTo>
                      <a:pt x="41" y="32"/>
                    </a:lnTo>
                    <a:lnTo>
                      <a:pt x="32" y="25"/>
                    </a:lnTo>
                    <a:lnTo>
                      <a:pt x="21" y="18"/>
                    </a:lnTo>
                    <a:lnTo>
                      <a:pt x="12" y="1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" name="Freeform 498"/>
              <p:cNvSpPr>
                <a:spLocks/>
              </p:cNvSpPr>
              <p:nvPr/>
            </p:nvSpPr>
            <p:spPr bwMode="auto">
              <a:xfrm>
                <a:off x="3732" y="2743"/>
                <a:ext cx="27" cy="19"/>
              </a:xfrm>
              <a:custGeom>
                <a:avLst/>
                <a:gdLst>
                  <a:gd name="T0" fmla="*/ 0 w 53"/>
                  <a:gd name="T1" fmla="*/ 0 h 39"/>
                  <a:gd name="T2" fmla="*/ 1 w 53"/>
                  <a:gd name="T3" fmla="*/ 0 h 39"/>
                  <a:gd name="T4" fmla="*/ 1 w 53"/>
                  <a:gd name="T5" fmla="*/ 0 h 39"/>
                  <a:gd name="T6" fmla="*/ 1 w 53"/>
                  <a:gd name="T7" fmla="*/ 0 h 39"/>
                  <a:gd name="T8" fmla="*/ 1 w 53"/>
                  <a:gd name="T9" fmla="*/ 0 h 39"/>
                  <a:gd name="T10" fmla="*/ 1 w 53"/>
                  <a:gd name="T11" fmla="*/ 0 h 39"/>
                  <a:gd name="T12" fmla="*/ 1 w 53"/>
                  <a:gd name="T13" fmla="*/ 0 h 39"/>
                  <a:gd name="T14" fmla="*/ 1 w 53"/>
                  <a:gd name="T15" fmla="*/ 0 h 39"/>
                  <a:gd name="T16" fmla="*/ 1 w 53"/>
                  <a:gd name="T17" fmla="*/ 0 h 39"/>
                  <a:gd name="T18" fmla="*/ 1 w 53"/>
                  <a:gd name="T19" fmla="*/ 0 h 39"/>
                  <a:gd name="T20" fmla="*/ 1 w 53"/>
                  <a:gd name="T21" fmla="*/ 0 h 39"/>
                  <a:gd name="T22" fmla="*/ 1 w 53"/>
                  <a:gd name="T23" fmla="*/ 0 h 39"/>
                  <a:gd name="T24" fmla="*/ 1 w 53"/>
                  <a:gd name="T25" fmla="*/ 0 h 39"/>
                  <a:gd name="T26" fmla="*/ 1 w 53"/>
                  <a:gd name="T27" fmla="*/ 0 h 39"/>
                  <a:gd name="T28" fmla="*/ 1 w 53"/>
                  <a:gd name="T29" fmla="*/ 0 h 39"/>
                  <a:gd name="T30" fmla="*/ 1 w 53"/>
                  <a:gd name="T31" fmla="*/ 0 h 39"/>
                  <a:gd name="T32" fmla="*/ 0 w 5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39">
                    <a:moveTo>
                      <a:pt x="0" y="0"/>
                    </a:moveTo>
                    <a:lnTo>
                      <a:pt x="4" y="5"/>
                    </a:lnTo>
                    <a:lnTo>
                      <a:pt x="11" y="12"/>
                    </a:lnTo>
                    <a:lnTo>
                      <a:pt x="21" y="20"/>
                    </a:lnTo>
                    <a:lnTo>
                      <a:pt x="30" y="27"/>
                    </a:lnTo>
                    <a:lnTo>
                      <a:pt x="38" y="34"/>
                    </a:lnTo>
                    <a:lnTo>
                      <a:pt x="46" y="38"/>
                    </a:lnTo>
                    <a:lnTo>
                      <a:pt x="51" y="39"/>
                    </a:lnTo>
                    <a:lnTo>
                      <a:pt x="53" y="35"/>
                    </a:lnTo>
                    <a:lnTo>
                      <a:pt x="51" y="30"/>
                    </a:lnTo>
                    <a:lnTo>
                      <a:pt x="46" y="25"/>
                    </a:lnTo>
                    <a:lnTo>
                      <a:pt x="39" y="20"/>
                    </a:lnTo>
                    <a:lnTo>
                      <a:pt x="30" y="16"/>
                    </a:lnTo>
                    <a:lnTo>
                      <a:pt x="21" y="11"/>
                    </a:lnTo>
                    <a:lnTo>
                      <a:pt x="13" y="8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" name="Freeform 499"/>
              <p:cNvSpPr>
                <a:spLocks/>
              </p:cNvSpPr>
              <p:nvPr/>
            </p:nvSpPr>
            <p:spPr bwMode="auto">
              <a:xfrm>
                <a:off x="3731" y="2728"/>
                <a:ext cx="26" cy="18"/>
              </a:xfrm>
              <a:custGeom>
                <a:avLst/>
                <a:gdLst>
                  <a:gd name="T0" fmla="*/ 0 w 52"/>
                  <a:gd name="T1" fmla="*/ 0 h 36"/>
                  <a:gd name="T2" fmla="*/ 1 w 52"/>
                  <a:gd name="T3" fmla="*/ 1 h 36"/>
                  <a:gd name="T4" fmla="*/ 1 w 52"/>
                  <a:gd name="T5" fmla="*/ 1 h 36"/>
                  <a:gd name="T6" fmla="*/ 1 w 52"/>
                  <a:gd name="T7" fmla="*/ 1 h 36"/>
                  <a:gd name="T8" fmla="*/ 1 w 52"/>
                  <a:gd name="T9" fmla="*/ 1 h 36"/>
                  <a:gd name="T10" fmla="*/ 1 w 52"/>
                  <a:gd name="T11" fmla="*/ 1 h 36"/>
                  <a:gd name="T12" fmla="*/ 1 w 52"/>
                  <a:gd name="T13" fmla="*/ 1 h 36"/>
                  <a:gd name="T14" fmla="*/ 1 w 52"/>
                  <a:gd name="T15" fmla="*/ 1 h 36"/>
                  <a:gd name="T16" fmla="*/ 1 w 52"/>
                  <a:gd name="T17" fmla="*/ 1 h 36"/>
                  <a:gd name="T18" fmla="*/ 1 w 52"/>
                  <a:gd name="T19" fmla="*/ 1 h 36"/>
                  <a:gd name="T20" fmla="*/ 1 w 52"/>
                  <a:gd name="T21" fmla="*/ 1 h 36"/>
                  <a:gd name="T22" fmla="*/ 1 w 52"/>
                  <a:gd name="T23" fmla="*/ 1 h 36"/>
                  <a:gd name="T24" fmla="*/ 1 w 52"/>
                  <a:gd name="T25" fmla="*/ 1 h 36"/>
                  <a:gd name="T26" fmla="*/ 1 w 52"/>
                  <a:gd name="T27" fmla="*/ 1 h 36"/>
                  <a:gd name="T28" fmla="*/ 1 w 52"/>
                  <a:gd name="T29" fmla="*/ 1 h 36"/>
                  <a:gd name="T30" fmla="*/ 1 w 52"/>
                  <a:gd name="T31" fmla="*/ 1 h 36"/>
                  <a:gd name="T32" fmla="*/ 0 w 52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36">
                    <a:moveTo>
                      <a:pt x="0" y="0"/>
                    </a:moveTo>
                    <a:lnTo>
                      <a:pt x="5" y="4"/>
                    </a:lnTo>
                    <a:lnTo>
                      <a:pt x="13" y="11"/>
                    </a:lnTo>
                    <a:lnTo>
                      <a:pt x="22" y="18"/>
                    </a:lnTo>
                    <a:lnTo>
                      <a:pt x="32" y="25"/>
                    </a:lnTo>
                    <a:lnTo>
                      <a:pt x="40" y="31"/>
                    </a:lnTo>
                    <a:lnTo>
                      <a:pt x="46" y="34"/>
                    </a:lnTo>
                    <a:lnTo>
                      <a:pt x="51" y="36"/>
                    </a:lnTo>
                    <a:lnTo>
                      <a:pt x="52" y="32"/>
                    </a:lnTo>
                    <a:lnTo>
                      <a:pt x="50" y="26"/>
                    </a:lnTo>
                    <a:lnTo>
                      <a:pt x="44" y="22"/>
                    </a:lnTo>
                    <a:lnTo>
                      <a:pt x="36" y="17"/>
                    </a:lnTo>
                    <a:lnTo>
                      <a:pt x="28" y="12"/>
                    </a:lnTo>
                    <a:lnTo>
                      <a:pt x="19" y="9"/>
                    </a:lnTo>
                    <a:lnTo>
                      <a:pt x="11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" name="Freeform 500"/>
              <p:cNvSpPr>
                <a:spLocks/>
              </p:cNvSpPr>
              <p:nvPr/>
            </p:nvSpPr>
            <p:spPr bwMode="auto">
              <a:xfrm>
                <a:off x="3728" y="2715"/>
                <a:ext cx="23" cy="9"/>
              </a:xfrm>
              <a:custGeom>
                <a:avLst/>
                <a:gdLst>
                  <a:gd name="T0" fmla="*/ 0 w 45"/>
                  <a:gd name="T1" fmla="*/ 0 h 19"/>
                  <a:gd name="T2" fmla="*/ 1 w 45"/>
                  <a:gd name="T3" fmla="*/ 0 h 19"/>
                  <a:gd name="T4" fmla="*/ 1 w 45"/>
                  <a:gd name="T5" fmla="*/ 0 h 19"/>
                  <a:gd name="T6" fmla="*/ 1 w 45"/>
                  <a:gd name="T7" fmla="*/ 0 h 19"/>
                  <a:gd name="T8" fmla="*/ 1 w 45"/>
                  <a:gd name="T9" fmla="*/ 0 h 19"/>
                  <a:gd name="T10" fmla="*/ 1 w 45"/>
                  <a:gd name="T11" fmla="*/ 0 h 19"/>
                  <a:gd name="T12" fmla="*/ 1 w 45"/>
                  <a:gd name="T13" fmla="*/ 0 h 19"/>
                  <a:gd name="T14" fmla="*/ 1 w 45"/>
                  <a:gd name="T15" fmla="*/ 0 h 19"/>
                  <a:gd name="T16" fmla="*/ 1 w 45"/>
                  <a:gd name="T17" fmla="*/ 0 h 19"/>
                  <a:gd name="T18" fmla="*/ 1 w 45"/>
                  <a:gd name="T19" fmla="*/ 0 h 19"/>
                  <a:gd name="T20" fmla="*/ 1 w 45"/>
                  <a:gd name="T21" fmla="*/ 0 h 19"/>
                  <a:gd name="T22" fmla="*/ 1 w 45"/>
                  <a:gd name="T23" fmla="*/ 0 h 19"/>
                  <a:gd name="T24" fmla="*/ 1 w 45"/>
                  <a:gd name="T25" fmla="*/ 0 h 19"/>
                  <a:gd name="T26" fmla="*/ 1 w 45"/>
                  <a:gd name="T27" fmla="*/ 0 h 19"/>
                  <a:gd name="T28" fmla="*/ 1 w 45"/>
                  <a:gd name="T29" fmla="*/ 0 h 19"/>
                  <a:gd name="T30" fmla="*/ 1 w 45"/>
                  <a:gd name="T31" fmla="*/ 0 h 19"/>
                  <a:gd name="T32" fmla="*/ 0 w 45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19">
                    <a:moveTo>
                      <a:pt x="0" y="0"/>
                    </a:moveTo>
                    <a:lnTo>
                      <a:pt x="6" y="5"/>
                    </a:lnTo>
                    <a:lnTo>
                      <a:pt x="12" y="8"/>
                    </a:lnTo>
                    <a:lnTo>
                      <a:pt x="19" y="13"/>
                    </a:lnTo>
                    <a:lnTo>
                      <a:pt x="27" y="16"/>
                    </a:lnTo>
                    <a:lnTo>
                      <a:pt x="34" y="19"/>
                    </a:lnTo>
                    <a:lnTo>
                      <a:pt x="40" y="19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2" y="9"/>
                    </a:lnTo>
                    <a:lnTo>
                      <a:pt x="39" y="6"/>
                    </a:lnTo>
                    <a:lnTo>
                      <a:pt x="33" y="5"/>
                    </a:lnTo>
                    <a:lnTo>
                      <a:pt x="26" y="4"/>
                    </a:lnTo>
                    <a:lnTo>
                      <a:pt x="18" y="4"/>
                    </a:lnTo>
                    <a:lnTo>
                      <a:pt x="11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" name="Freeform 501"/>
              <p:cNvSpPr>
                <a:spLocks/>
              </p:cNvSpPr>
              <p:nvPr/>
            </p:nvSpPr>
            <p:spPr bwMode="auto">
              <a:xfrm>
                <a:off x="3726" y="2705"/>
                <a:ext cx="20" cy="4"/>
              </a:xfrm>
              <a:custGeom>
                <a:avLst/>
                <a:gdLst>
                  <a:gd name="T0" fmla="*/ 0 w 39"/>
                  <a:gd name="T1" fmla="*/ 0 h 10"/>
                  <a:gd name="T2" fmla="*/ 1 w 39"/>
                  <a:gd name="T3" fmla="*/ 0 h 10"/>
                  <a:gd name="T4" fmla="*/ 1 w 39"/>
                  <a:gd name="T5" fmla="*/ 0 h 10"/>
                  <a:gd name="T6" fmla="*/ 1 w 39"/>
                  <a:gd name="T7" fmla="*/ 0 h 10"/>
                  <a:gd name="T8" fmla="*/ 1 w 39"/>
                  <a:gd name="T9" fmla="*/ 0 h 10"/>
                  <a:gd name="T10" fmla="*/ 1 w 39"/>
                  <a:gd name="T11" fmla="*/ 0 h 10"/>
                  <a:gd name="T12" fmla="*/ 1 w 39"/>
                  <a:gd name="T13" fmla="*/ 0 h 10"/>
                  <a:gd name="T14" fmla="*/ 1 w 39"/>
                  <a:gd name="T15" fmla="*/ 0 h 10"/>
                  <a:gd name="T16" fmla="*/ 1 w 39"/>
                  <a:gd name="T17" fmla="*/ 0 h 10"/>
                  <a:gd name="T18" fmla="*/ 1 w 39"/>
                  <a:gd name="T19" fmla="*/ 0 h 10"/>
                  <a:gd name="T20" fmla="*/ 1 w 39"/>
                  <a:gd name="T21" fmla="*/ 0 h 10"/>
                  <a:gd name="T22" fmla="*/ 1 w 39"/>
                  <a:gd name="T23" fmla="*/ 0 h 10"/>
                  <a:gd name="T24" fmla="*/ 1 w 39"/>
                  <a:gd name="T25" fmla="*/ 0 h 10"/>
                  <a:gd name="T26" fmla="*/ 1 w 39"/>
                  <a:gd name="T27" fmla="*/ 0 h 10"/>
                  <a:gd name="T28" fmla="*/ 1 w 39"/>
                  <a:gd name="T29" fmla="*/ 0 h 10"/>
                  <a:gd name="T30" fmla="*/ 1 w 39"/>
                  <a:gd name="T31" fmla="*/ 0 h 10"/>
                  <a:gd name="T32" fmla="*/ 0 w 39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10">
                    <a:moveTo>
                      <a:pt x="0" y="0"/>
                    </a:moveTo>
                    <a:lnTo>
                      <a:pt x="5" y="2"/>
                    </a:lnTo>
                    <a:lnTo>
                      <a:pt x="9" y="4"/>
                    </a:lnTo>
                    <a:lnTo>
                      <a:pt x="16" y="6"/>
                    </a:lnTo>
                    <a:lnTo>
                      <a:pt x="23" y="9"/>
                    </a:lnTo>
                    <a:lnTo>
                      <a:pt x="30" y="10"/>
                    </a:lnTo>
                    <a:lnTo>
                      <a:pt x="35" y="10"/>
                    </a:lnTo>
                    <a:lnTo>
                      <a:pt x="38" y="9"/>
                    </a:lnTo>
                    <a:lnTo>
                      <a:pt x="39" y="5"/>
                    </a:lnTo>
                    <a:lnTo>
                      <a:pt x="37" y="2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" name="Freeform 502"/>
              <p:cNvSpPr>
                <a:spLocks/>
              </p:cNvSpPr>
              <p:nvPr/>
            </p:nvSpPr>
            <p:spPr bwMode="auto">
              <a:xfrm>
                <a:off x="3723" y="2692"/>
                <a:ext cx="19" cy="6"/>
              </a:xfrm>
              <a:custGeom>
                <a:avLst/>
                <a:gdLst>
                  <a:gd name="T0" fmla="*/ 0 w 39"/>
                  <a:gd name="T1" fmla="*/ 1 h 12"/>
                  <a:gd name="T2" fmla="*/ 0 w 39"/>
                  <a:gd name="T3" fmla="*/ 1 h 12"/>
                  <a:gd name="T4" fmla="*/ 0 w 39"/>
                  <a:gd name="T5" fmla="*/ 1 h 12"/>
                  <a:gd name="T6" fmla="*/ 0 w 39"/>
                  <a:gd name="T7" fmla="*/ 1 h 12"/>
                  <a:gd name="T8" fmla="*/ 0 w 39"/>
                  <a:gd name="T9" fmla="*/ 1 h 12"/>
                  <a:gd name="T10" fmla="*/ 0 w 39"/>
                  <a:gd name="T11" fmla="*/ 1 h 12"/>
                  <a:gd name="T12" fmla="*/ 0 w 39"/>
                  <a:gd name="T13" fmla="*/ 1 h 12"/>
                  <a:gd name="T14" fmla="*/ 0 w 39"/>
                  <a:gd name="T15" fmla="*/ 1 h 12"/>
                  <a:gd name="T16" fmla="*/ 0 w 39"/>
                  <a:gd name="T17" fmla="*/ 1 h 12"/>
                  <a:gd name="T18" fmla="*/ 0 w 39"/>
                  <a:gd name="T19" fmla="*/ 1 h 12"/>
                  <a:gd name="T20" fmla="*/ 0 w 39"/>
                  <a:gd name="T21" fmla="*/ 0 h 12"/>
                  <a:gd name="T22" fmla="*/ 0 w 39"/>
                  <a:gd name="T23" fmla="*/ 0 h 12"/>
                  <a:gd name="T24" fmla="*/ 0 w 39"/>
                  <a:gd name="T25" fmla="*/ 1 h 12"/>
                  <a:gd name="T26" fmla="*/ 0 w 39"/>
                  <a:gd name="T27" fmla="*/ 1 h 12"/>
                  <a:gd name="T28" fmla="*/ 0 w 39"/>
                  <a:gd name="T29" fmla="*/ 1 h 12"/>
                  <a:gd name="T30" fmla="*/ 0 w 39"/>
                  <a:gd name="T31" fmla="*/ 1 h 12"/>
                  <a:gd name="T32" fmla="*/ 0 w 39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12">
                    <a:moveTo>
                      <a:pt x="0" y="6"/>
                    </a:moveTo>
                    <a:lnTo>
                      <a:pt x="4" y="8"/>
                    </a:lnTo>
                    <a:lnTo>
                      <a:pt x="10" y="9"/>
                    </a:lnTo>
                    <a:lnTo>
                      <a:pt x="15" y="11"/>
                    </a:lnTo>
                    <a:lnTo>
                      <a:pt x="22" y="12"/>
                    </a:lnTo>
                    <a:lnTo>
                      <a:pt x="28" y="11"/>
                    </a:lnTo>
                    <a:lnTo>
                      <a:pt x="34" y="9"/>
                    </a:lnTo>
                    <a:lnTo>
                      <a:pt x="37" y="7"/>
                    </a:lnTo>
                    <a:lnTo>
                      <a:pt x="39" y="4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" name="Freeform 503"/>
              <p:cNvSpPr>
                <a:spLocks/>
              </p:cNvSpPr>
              <p:nvPr/>
            </p:nvSpPr>
            <p:spPr bwMode="auto">
              <a:xfrm>
                <a:off x="3713" y="2675"/>
                <a:ext cx="21" cy="6"/>
              </a:xfrm>
              <a:custGeom>
                <a:avLst/>
                <a:gdLst>
                  <a:gd name="T0" fmla="*/ 0 w 42"/>
                  <a:gd name="T1" fmla="*/ 1 h 11"/>
                  <a:gd name="T2" fmla="*/ 1 w 42"/>
                  <a:gd name="T3" fmla="*/ 1 h 11"/>
                  <a:gd name="T4" fmla="*/ 1 w 42"/>
                  <a:gd name="T5" fmla="*/ 1 h 11"/>
                  <a:gd name="T6" fmla="*/ 1 w 42"/>
                  <a:gd name="T7" fmla="*/ 1 h 11"/>
                  <a:gd name="T8" fmla="*/ 1 w 42"/>
                  <a:gd name="T9" fmla="*/ 1 h 11"/>
                  <a:gd name="T10" fmla="*/ 1 w 42"/>
                  <a:gd name="T11" fmla="*/ 1 h 11"/>
                  <a:gd name="T12" fmla="*/ 1 w 42"/>
                  <a:gd name="T13" fmla="*/ 1 h 11"/>
                  <a:gd name="T14" fmla="*/ 1 w 42"/>
                  <a:gd name="T15" fmla="*/ 1 h 11"/>
                  <a:gd name="T16" fmla="*/ 1 w 42"/>
                  <a:gd name="T17" fmla="*/ 1 h 11"/>
                  <a:gd name="T18" fmla="*/ 1 w 42"/>
                  <a:gd name="T19" fmla="*/ 1 h 11"/>
                  <a:gd name="T20" fmla="*/ 1 w 42"/>
                  <a:gd name="T21" fmla="*/ 1 h 11"/>
                  <a:gd name="T22" fmla="*/ 1 w 42"/>
                  <a:gd name="T23" fmla="*/ 1 h 11"/>
                  <a:gd name="T24" fmla="*/ 1 w 42"/>
                  <a:gd name="T25" fmla="*/ 0 h 11"/>
                  <a:gd name="T26" fmla="*/ 1 w 42"/>
                  <a:gd name="T27" fmla="*/ 1 h 11"/>
                  <a:gd name="T28" fmla="*/ 1 w 42"/>
                  <a:gd name="T29" fmla="*/ 1 h 11"/>
                  <a:gd name="T30" fmla="*/ 1 w 42"/>
                  <a:gd name="T31" fmla="*/ 1 h 11"/>
                  <a:gd name="T32" fmla="*/ 0 w 42"/>
                  <a:gd name="T33" fmla="*/ 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11">
                    <a:moveTo>
                      <a:pt x="0" y="2"/>
                    </a:moveTo>
                    <a:lnTo>
                      <a:pt x="3" y="3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10" y="1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" name="Freeform 504"/>
              <p:cNvSpPr>
                <a:spLocks/>
              </p:cNvSpPr>
              <p:nvPr/>
            </p:nvSpPr>
            <p:spPr bwMode="auto">
              <a:xfrm>
                <a:off x="3735" y="2791"/>
                <a:ext cx="20" cy="33"/>
              </a:xfrm>
              <a:custGeom>
                <a:avLst/>
                <a:gdLst>
                  <a:gd name="T0" fmla="*/ 0 w 41"/>
                  <a:gd name="T1" fmla="*/ 1 h 66"/>
                  <a:gd name="T2" fmla="*/ 0 w 41"/>
                  <a:gd name="T3" fmla="*/ 1 h 66"/>
                  <a:gd name="T4" fmla="*/ 0 w 41"/>
                  <a:gd name="T5" fmla="*/ 1 h 66"/>
                  <a:gd name="T6" fmla="*/ 0 w 41"/>
                  <a:gd name="T7" fmla="*/ 1 h 66"/>
                  <a:gd name="T8" fmla="*/ 0 w 41"/>
                  <a:gd name="T9" fmla="*/ 1 h 66"/>
                  <a:gd name="T10" fmla="*/ 0 w 41"/>
                  <a:gd name="T11" fmla="*/ 1 h 66"/>
                  <a:gd name="T12" fmla="*/ 0 w 41"/>
                  <a:gd name="T13" fmla="*/ 1 h 66"/>
                  <a:gd name="T14" fmla="*/ 0 w 41"/>
                  <a:gd name="T15" fmla="*/ 1 h 66"/>
                  <a:gd name="T16" fmla="*/ 0 w 41"/>
                  <a:gd name="T17" fmla="*/ 0 h 66"/>
                  <a:gd name="T18" fmla="*/ 0 w 41"/>
                  <a:gd name="T19" fmla="*/ 1 h 66"/>
                  <a:gd name="T20" fmla="*/ 0 w 41"/>
                  <a:gd name="T21" fmla="*/ 1 h 66"/>
                  <a:gd name="T22" fmla="*/ 0 w 41"/>
                  <a:gd name="T23" fmla="*/ 1 h 66"/>
                  <a:gd name="T24" fmla="*/ 0 w 41"/>
                  <a:gd name="T25" fmla="*/ 1 h 66"/>
                  <a:gd name="T26" fmla="*/ 0 w 41"/>
                  <a:gd name="T27" fmla="*/ 1 h 66"/>
                  <a:gd name="T28" fmla="*/ 0 w 41"/>
                  <a:gd name="T29" fmla="*/ 1 h 66"/>
                  <a:gd name="T30" fmla="*/ 0 w 41"/>
                  <a:gd name="T31" fmla="*/ 1 h 66"/>
                  <a:gd name="T32" fmla="*/ 0 w 41"/>
                  <a:gd name="T33" fmla="*/ 1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66">
                    <a:moveTo>
                      <a:pt x="41" y="64"/>
                    </a:moveTo>
                    <a:lnTo>
                      <a:pt x="40" y="60"/>
                    </a:lnTo>
                    <a:lnTo>
                      <a:pt x="35" y="55"/>
                    </a:lnTo>
                    <a:lnTo>
                      <a:pt x="29" y="47"/>
                    </a:lnTo>
                    <a:lnTo>
                      <a:pt x="22" y="37"/>
                    </a:lnTo>
                    <a:lnTo>
                      <a:pt x="14" y="28"/>
                    </a:ln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7" y="22"/>
                    </a:lnTo>
                    <a:lnTo>
                      <a:pt x="14" y="35"/>
                    </a:lnTo>
                    <a:lnTo>
                      <a:pt x="20" y="47"/>
                    </a:lnTo>
                    <a:lnTo>
                      <a:pt x="27" y="56"/>
                    </a:lnTo>
                    <a:lnTo>
                      <a:pt x="33" y="63"/>
                    </a:lnTo>
                    <a:lnTo>
                      <a:pt x="37" y="66"/>
                    </a:lnTo>
                    <a:lnTo>
                      <a:pt x="41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" name="Freeform 505"/>
              <p:cNvSpPr>
                <a:spLocks/>
              </p:cNvSpPr>
              <p:nvPr/>
            </p:nvSpPr>
            <p:spPr bwMode="auto">
              <a:xfrm>
                <a:off x="3733" y="2805"/>
                <a:ext cx="13" cy="24"/>
              </a:xfrm>
              <a:custGeom>
                <a:avLst/>
                <a:gdLst>
                  <a:gd name="T0" fmla="*/ 0 w 25"/>
                  <a:gd name="T1" fmla="*/ 0 h 47"/>
                  <a:gd name="T2" fmla="*/ 1 w 25"/>
                  <a:gd name="T3" fmla="*/ 1 h 47"/>
                  <a:gd name="T4" fmla="*/ 1 w 25"/>
                  <a:gd name="T5" fmla="*/ 1 h 47"/>
                  <a:gd name="T6" fmla="*/ 1 w 25"/>
                  <a:gd name="T7" fmla="*/ 1 h 47"/>
                  <a:gd name="T8" fmla="*/ 1 w 25"/>
                  <a:gd name="T9" fmla="*/ 1 h 47"/>
                  <a:gd name="T10" fmla="*/ 1 w 25"/>
                  <a:gd name="T11" fmla="*/ 1 h 47"/>
                  <a:gd name="T12" fmla="*/ 1 w 25"/>
                  <a:gd name="T13" fmla="*/ 1 h 47"/>
                  <a:gd name="T14" fmla="*/ 1 w 25"/>
                  <a:gd name="T15" fmla="*/ 1 h 47"/>
                  <a:gd name="T16" fmla="*/ 0 w 25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47">
                    <a:moveTo>
                      <a:pt x="0" y="0"/>
                    </a:moveTo>
                    <a:lnTo>
                      <a:pt x="6" y="15"/>
                    </a:lnTo>
                    <a:lnTo>
                      <a:pt x="14" y="31"/>
                    </a:lnTo>
                    <a:lnTo>
                      <a:pt x="21" y="45"/>
                    </a:lnTo>
                    <a:lnTo>
                      <a:pt x="25" y="47"/>
                    </a:lnTo>
                    <a:lnTo>
                      <a:pt x="23" y="38"/>
                    </a:lnTo>
                    <a:lnTo>
                      <a:pt x="16" y="24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" name="Freeform 506"/>
              <p:cNvSpPr>
                <a:spLocks/>
              </p:cNvSpPr>
              <p:nvPr/>
            </p:nvSpPr>
            <p:spPr bwMode="auto">
              <a:xfrm>
                <a:off x="3640" y="2616"/>
                <a:ext cx="34" cy="126"/>
              </a:xfrm>
              <a:custGeom>
                <a:avLst/>
                <a:gdLst>
                  <a:gd name="T0" fmla="*/ 0 w 70"/>
                  <a:gd name="T1" fmla="*/ 0 h 251"/>
                  <a:gd name="T2" fmla="*/ 0 w 70"/>
                  <a:gd name="T3" fmla="*/ 0 h 251"/>
                  <a:gd name="T4" fmla="*/ 0 w 70"/>
                  <a:gd name="T5" fmla="*/ 0 h 251"/>
                  <a:gd name="T6" fmla="*/ 0 w 70"/>
                  <a:gd name="T7" fmla="*/ 1 h 251"/>
                  <a:gd name="T8" fmla="*/ 0 w 70"/>
                  <a:gd name="T9" fmla="*/ 1 h 251"/>
                  <a:gd name="T10" fmla="*/ 0 w 70"/>
                  <a:gd name="T11" fmla="*/ 1 h 251"/>
                  <a:gd name="T12" fmla="*/ 0 w 70"/>
                  <a:gd name="T13" fmla="*/ 1 h 251"/>
                  <a:gd name="T14" fmla="*/ 0 w 70"/>
                  <a:gd name="T15" fmla="*/ 1 h 251"/>
                  <a:gd name="T16" fmla="*/ 0 w 70"/>
                  <a:gd name="T17" fmla="*/ 1 h 251"/>
                  <a:gd name="T18" fmla="*/ 0 w 70"/>
                  <a:gd name="T19" fmla="*/ 1 h 251"/>
                  <a:gd name="T20" fmla="*/ 0 w 70"/>
                  <a:gd name="T21" fmla="*/ 1 h 251"/>
                  <a:gd name="T22" fmla="*/ 0 w 70"/>
                  <a:gd name="T23" fmla="*/ 1 h 251"/>
                  <a:gd name="T24" fmla="*/ 0 w 70"/>
                  <a:gd name="T25" fmla="*/ 1 h 251"/>
                  <a:gd name="T26" fmla="*/ 0 w 70"/>
                  <a:gd name="T27" fmla="*/ 1 h 251"/>
                  <a:gd name="T28" fmla="*/ 0 w 70"/>
                  <a:gd name="T29" fmla="*/ 1 h 251"/>
                  <a:gd name="T30" fmla="*/ 0 w 70"/>
                  <a:gd name="T31" fmla="*/ 1 h 251"/>
                  <a:gd name="T32" fmla="*/ 0 w 70"/>
                  <a:gd name="T33" fmla="*/ 1 h 251"/>
                  <a:gd name="T34" fmla="*/ 0 w 70"/>
                  <a:gd name="T35" fmla="*/ 1 h 251"/>
                  <a:gd name="T36" fmla="*/ 0 w 70"/>
                  <a:gd name="T37" fmla="*/ 1 h 251"/>
                  <a:gd name="T38" fmla="*/ 0 w 70"/>
                  <a:gd name="T39" fmla="*/ 1 h 251"/>
                  <a:gd name="T40" fmla="*/ 0 w 70"/>
                  <a:gd name="T41" fmla="*/ 0 h 2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251">
                    <a:moveTo>
                      <a:pt x="60" y="0"/>
                    </a:moveTo>
                    <a:lnTo>
                      <a:pt x="63" y="0"/>
                    </a:lnTo>
                    <a:lnTo>
                      <a:pt x="65" y="0"/>
                    </a:lnTo>
                    <a:lnTo>
                      <a:pt x="67" y="1"/>
                    </a:lnTo>
                    <a:lnTo>
                      <a:pt x="70" y="1"/>
                    </a:lnTo>
                    <a:lnTo>
                      <a:pt x="43" y="32"/>
                    </a:lnTo>
                    <a:lnTo>
                      <a:pt x="26" y="66"/>
                    </a:lnTo>
                    <a:lnTo>
                      <a:pt x="14" y="100"/>
                    </a:lnTo>
                    <a:lnTo>
                      <a:pt x="10" y="135"/>
                    </a:lnTo>
                    <a:lnTo>
                      <a:pt x="9" y="168"/>
                    </a:lnTo>
                    <a:lnTo>
                      <a:pt x="11" y="199"/>
                    </a:lnTo>
                    <a:lnTo>
                      <a:pt x="15" y="227"/>
                    </a:lnTo>
                    <a:lnTo>
                      <a:pt x="19" y="251"/>
                    </a:lnTo>
                    <a:lnTo>
                      <a:pt x="10" y="232"/>
                    </a:lnTo>
                    <a:lnTo>
                      <a:pt x="3" y="203"/>
                    </a:lnTo>
                    <a:lnTo>
                      <a:pt x="0" y="167"/>
                    </a:lnTo>
                    <a:lnTo>
                      <a:pt x="3" y="128"/>
                    </a:lnTo>
                    <a:lnTo>
                      <a:pt x="10" y="89"/>
                    </a:lnTo>
                    <a:lnTo>
                      <a:pt x="21" y="52"/>
                    </a:lnTo>
                    <a:lnTo>
                      <a:pt x="37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" name="Freeform 507"/>
              <p:cNvSpPr>
                <a:spLocks/>
              </p:cNvSpPr>
              <p:nvPr/>
            </p:nvSpPr>
            <p:spPr bwMode="auto">
              <a:xfrm>
                <a:off x="3644" y="2721"/>
                <a:ext cx="25" cy="17"/>
              </a:xfrm>
              <a:custGeom>
                <a:avLst/>
                <a:gdLst>
                  <a:gd name="T0" fmla="*/ 0 w 49"/>
                  <a:gd name="T1" fmla="*/ 0 h 33"/>
                  <a:gd name="T2" fmla="*/ 1 w 49"/>
                  <a:gd name="T3" fmla="*/ 1 h 33"/>
                  <a:gd name="T4" fmla="*/ 1 w 49"/>
                  <a:gd name="T5" fmla="*/ 1 h 33"/>
                  <a:gd name="T6" fmla="*/ 1 w 49"/>
                  <a:gd name="T7" fmla="*/ 1 h 33"/>
                  <a:gd name="T8" fmla="*/ 1 w 49"/>
                  <a:gd name="T9" fmla="*/ 1 h 33"/>
                  <a:gd name="T10" fmla="*/ 1 w 49"/>
                  <a:gd name="T11" fmla="*/ 1 h 33"/>
                  <a:gd name="T12" fmla="*/ 1 w 49"/>
                  <a:gd name="T13" fmla="*/ 1 h 33"/>
                  <a:gd name="T14" fmla="*/ 1 w 49"/>
                  <a:gd name="T15" fmla="*/ 1 h 33"/>
                  <a:gd name="T16" fmla="*/ 1 w 49"/>
                  <a:gd name="T17" fmla="*/ 1 h 33"/>
                  <a:gd name="T18" fmla="*/ 1 w 49"/>
                  <a:gd name="T19" fmla="*/ 1 h 33"/>
                  <a:gd name="T20" fmla="*/ 1 w 49"/>
                  <a:gd name="T21" fmla="*/ 1 h 33"/>
                  <a:gd name="T22" fmla="*/ 1 w 49"/>
                  <a:gd name="T23" fmla="*/ 1 h 33"/>
                  <a:gd name="T24" fmla="*/ 1 w 49"/>
                  <a:gd name="T25" fmla="*/ 1 h 33"/>
                  <a:gd name="T26" fmla="*/ 1 w 49"/>
                  <a:gd name="T27" fmla="*/ 1 h 33"/>
                  <a:gd name="T28" fmla="*/ 1 w 49"/>
                  <a:gd name="T29" fmla="*/ 1 h 33"/>
                  <a:gd name="T30" fmla="*/ 1 w 49"/>
                  <a:gd name="T31" fmla="*/ 1 h 33"/>
                  <a:gd name="T32" fmla="*/ 0 w 4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33">
                    <a:moveTo>
                      <a:pt x="0" y="0"/>
                    </a:moveTo>
                    <a:lnTo>
                      <a:pt x="4" y="7"/>
                    </a:lnTo>
                    <a:lnTo>
                      <a:pt x="11" y="14"/>
                    </a:lnTo>
                    <a:lnTo>
                      <a:pt x="18" y="20"/>
                    </a:lnTo>
                    <a:lnTo>
                      <a:pt x="26" y="25"/>
                    </a:lnTo>
                    <a:lnTo>
                      <a:pt x="34" y="30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4" y="26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23" y="15"/>
                    </a:lnTo>
                    <a:lnTo>
                      <a:pt x="14" y="1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" name="Freeform 508"/>
              <p:cNvSpPr>
                <a:spLocks/>
              </p:cNvSpPr>
              <p:nvPr/>
            </p:nvSpPr>
            <p:spPr bwMode="auto">
              <a:xfrm>
                <a:off x="3643" y="2709"/>
                <a:ext cx="29" cy="25"/>
              </a:xfrm>
              <a:custGeom>
                <a:avLst/>
                <a:gdLst>
                  <a:gd name="T0" fmla="*/ 0 w 59"/>
                  <a:gd name="T1" fmla="*/ 1 h 49"/>
                  <a:gd name="T2" fmla="*/ 0 w 59"/>
                  <a:gd name="T3" fmla="*/ 1 h 49"/>
                  <a:gd name="T4" fmla="*/ 0 w 59"/>
                  <a:gd name="T5" fmla="*/ 1 h 49"/>
                  <a:gd name="T6" fmla="*/ 0 w 59"/>
                  <a:gd name="T7" fmla="*/ 1 h 49"/>
                  <a:gd name="T8" fmla="*/ 0 w 59"/>
                  <a:gd name="T9" fmla="*/ 1 h 49"/>
                  <a:gd name="T10" fmla="*/ 0 w 59"/>
                  <a:gd name="T11" fmla="*/ 1 h 49"/>
                  <a:gd name="T12" fmla="*/ 0 w 59"/>
                  <a:gd name="T13" fmla="*/ 1 h 49"/>
                  <a:gd name="T14" fmla="*/ 0 w 59"/>
                  <a:gd name="T15" fmla="*/ 1 h 49"/>
                  <a:gd name="T16" fmla="*/ 0 w 59"/>
                  <a:gd name="T17" fmla="*/ 0 h 49"/>
                  <a:gd name="T18" fmla="*/ 0 w 59"/>
                  <a:gd name="T19" fmla="*/ 1 h 49"/>
                  <a:gd name="T20" fmla="*/ 0 w 59"/>
                  <a:gd name="T21" fmla="*/ 1 h 49"/>
                  <a:gd name="T22" fmla="*/ 0 w 59"/>
                  <a:gd name="T23" fmla="*/ 1 h 49"/>
                  <a:gd name="T24" fmla="*/ 0 w 59"/>
                  <a:gd name="T25" fmla="*/ 1 h 49"/>
                  <a:gd name="T26" fmla="*/ 0 w 59"/>
                  <a:gd name="T27" fmla="*/ 1 h 49"/>
                  <a:gd name="T28" fmla="*/ 0 w 59"/>
                  <a:gd name="T29" fmla="*/ 1 h 49"/>
                  <a:gd name="T30" fmla="*/ 0 w 59"/>
                  <a:gd name="T31" fmla="*/ 1 h 49"/>
                  <a:gd name="T32" fmla="*/ 0 w 59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49">
                    <a:moveTo>
                      <a:pt x="59" y="49"/>
                    </a:moveTo>
                    <a:lnTo>
                      <a:pt x="56" y="49"/>
                    </a:lnTo>
                    <a:lnTo>
                      <a:pt x="50" y="47"/>
                    </a:lnTo>
                    <a:lnTo>
                      <a:pt x="42" y="42"/>
                    </a:lnTo>
                    <a:lnTo>
                      <a:pt x="31" y="37"/>
                    </a:lnTo>
                    <a:lnTo>
                      <a:pt x="21" y="29"/>
                    </a:lnTo>
                    <a:lnTo>
                      <a:pt x="12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2"/>
                    </a:lnTo>
                    <a:lnTo>
                      <a:pt x="26" y="20"/>
                    </a:lnTo>
                    <a:lnTo>
                      <a:pt x="36" y="27"/>
                    </a:lnTo>
                    <a:lnTo>
                      <a:pt x="45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9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" name="Freeform 509"/>
              <p:cNvSpPr>
                <a:spLocks/>
              </p:cNvSpPr>
              <p:nvPr/>
            </p:nvSpPr>
            <p:spPr bwMode="auto">
              <a:xfrm>
                <a:off x="3641" y="2686"/>
                <a:ext cx="36" cy="32"/>
              </a:xfrm>
              <a:custGeom>
                <a:avLst/>
                <a:gdLst>
                  <a:gd name="T0" fmla="*/ 1 w 70"/>
                  <a:gd name="T1" fmla="*/ 0 h 65"/>
                  <a:gd name="T2" fmla="*/ 1 w 70"/>
                  <a:gd name="T3" fmla="*/ 0 h 65"/>
                  <a:gd name="T4" fmla="*/ 1 w 70"/>
                  <a:gd name="T5" fmla="*/ 0 h 65"/>
                  <a:gd name="T6" fmla="*/ 1 w 70"/>
                  <a:gd name="T7" fmla="*/ 0 h 65"/>
                  <a:gd name="T8" fmla="*/ 1 w 70"/>
                  <a:gd name="T9" fmla="*/ 0 h 65"/>
                  <a:gd name="T10" fmla="*/ 1 w 70"/>
                  <a:gd name="T11" fmla="*/ 0 h 65"/>
                  <a:gd name="T12" fmla="*/ 1 w 70"/>
                  <a:gd name="T13" fmla="*/ 0 h 65"/>
                  <a:gd name="T14" fmla="*/ 1 w 70"/>
                  <a:gd name="T15" fmla="*/ 0 h 65"/>
                  <a:gd name="T16" fmla="*/ 0 w 70"/>
                  <a:gd name="T17" fmla="*/ 0 h 65"/>
                  <a:gd name="T18" fmla="*/ 1 w 70"/>
                  <a:gd name="T19" fmla="*/ 0 h 65"/>
                  <a:gd name="T20" fmla="*/ 1 w 70"/>
                  <a:gd name="T21" fmla="*/ 0 h 65"/>
                  <a:gd name="T22" fmla="*/ 1 w 70"/>
                  <a:gd name="T23" fmla="*/ 0 h 65"/>
                  <a:gd name="T24" fmla="*/ 1 w 70"/>
                  <a:gd name="T25" fmla="*/ 0 h 65"/>
                  <a:gd name="T26" fmla="*/ 1 w 70"/>
                  <a:gd name="T27" fmla="*/ 0 h 65"/>
                  <a:gd name="T28" fmla="*/ 1 w 70"/>
                  <a:gd name="T29" fmla="*/ 0 h 65"/>
                  <a:gd name="T30" fmla="*/ 1 w 70"/>
                  <a:gd name="T31" fmla="*/ 0 h 65"/>
                  <a:gd name="T32" fmla="*/ 1 w 70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65">
                    <a:moveTo>
                      <a:pt x="70" y="64"/>
                    </a:moveTo>
                    <a:lnTo>
                      <a:pt x="67" y="65"/>
                    </a:lnTo>
                    <a:lnTo>
                      <a:pt x="59" y="62"/>
                    </a:lnTo>
                    <a:lnTo>
                      <a:pt x="48" y="55"/>
                    </a:lnTo>
                    <a:lnTo>
                      <a:pt x="37" y="45"/>
                    </a:lnTo>
                    <a:lnTo>
                      <a:pt x="25" y="34"/>
                    </a:lnTo>
                    <a:lnTo>
                      <a:pt x="14" y="22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3"/>
                    </a:lnTo>
                    <a:lnTo>
                      <a:pt x="26" y="22"/>
                    </a:lnTo>
                    <a:lnTo>
                      <a:pt x="40" y="33"/>
                    </a:lnTo>
                    <a:lnTo>
                      <a:pt x="52" y="43"/>
                    </a:lnTo>
                    <a:lnTo>
                      <a:pt x="62" y="52"/>
                    </a:lnTo>
                    <a:lnTo>
                      <a:pt x="69" y="59"/>
                    </a:lnTo>
                    <a:lnTo>
                      <a:pt x="7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" name="Freeform 510"/>
              <p:cNvSpPr>
                <a:spLocks/>
              </p:cNvSpPr>
              <p:nvPr/>
            </p:nvSpPr>
            <p:spPr bwMode="auto">
              <a:xfrm>
                <a:off x="3644" y="2663"/>
                <a:ext cx="38" cy="30"/>
              </a:xfrm>
              <a:custGeom>
                <a:avLst/>
                <a:gdLst>
                  <a:gd name="T0" fmla="*/ 1 w 76"/>
                  <a:gd name="T1" fmla="*/ 1 h 59"/>
                  <a:gd name="T2" fmla="*/ 1 w 76"/>
                  <a:gd name="T3" fmla="*/ 1 h 59"/>
                  <a:gd name="T4" fmla="*/ 1 w 76"/>
                  <a:gd name="T5" fmla="*/ 1 h 59"/>
                  <a:gd name="T6" fmla="*/ 1 w 76"/>
                  <a:gd name="T7" fmla="*/ 1 h 59"/>
                  <a:gd name="T8" fmla="*/ 1 w 76"/>
                  <a:gd name="T9" fmla="*/ 1 h 59"/>
                  <a:gd name="T10" fmla="*/ 1 w 76"/>
                  <a:gd name="T11" fmla="*/ 1 h 59"/>
                  <a:gd name="T12" fmla="*/ 1 w 76"/>
                  <a:gd name="T13" fmla="*/ 1 h 59"/>
                  <a:gd name="T14" fmla="*/ 1 w 76"/>
                  <a:gd name="T15" fmla="*/ 1 h 59"/>
                  <a:gd name="T16" fmla="*/ 0 w 76"/>
                  <a:gd name="T17" fmla="*/ 0 h 59"/>
                  <a:gd name="T18" fmla="*/ 1 w 76"/>
                  <a:gd name="T19" fmla="*/ 1 h 59"/>
                  <a:gd name="T20" fmla="*/ 1 w 76"/>
                  <a:gd name="T21" fmla="*/ 1 h 59"/>
                  <a:gd name="T22" fmla="*/ 1 w 76"/>
                  <a:gd name="T23" fmla="*/ 1 h 59"/>
                  <a:gd name="T24" fmla="*/ 1 w 76"/>
                  <a:gd name="T25" fmla="*/ 1 h 59"/>
                  <a:gd name="T26" fmla="*/ 1 w 76"/>
                  <a:gd name="T27" fmla="*/ 1 h 59"/>
                  <a:gd name="T28" fmla="*/ 1 w 76"/>
                  <a:gd name="T29" fmla="*/ 1 h 59"/>
                  <a:gd name="T30" fmla="*/ 1 w 76"/>
                  <a:gd name="T31" fmla="*/ 1 h 59"/>
                  <a:gd name="T32" fmla="*/ 1 w 76"/>
                  <a:gd name="T33" fmla="*/ 1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9">
                    <a:moveTo>
                      <a:pt x="76" y="58"/>
                    </a:moveTo>
                    <a:lnTo>
                      <a:pt x="71" y="59"/>
                    </a:lnTo>
                    <a:lnTo>
                      <a:pt x="62" y="56"/>
                    </a:lnTo>
                    <a:lnTo>
                      <a:pt x="50" y="50"/>
                    </a:lnTo>
                    <a:lnTo>
                      <a:pt x="38" y="41"/>
                    </a:lnTo>
                    <a:lnTo>
                      <a:pt x="25" y="30"/>
                    </a:lnTo>
                    <a:lnTo>
                      <a:pt x="13" y="20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6" y="11"/>
                    </a:lnTo>
                    <a:lnTo>
                      <a:pt x="28" y="19"/>
                    </a:lnTo>
                    <a:lnTo>
                      <a:pt x="42" y="29"/>
                    </a:lnTo>
                    <a:lnTo>
                      <a:pt x="55" y="39"/>
                    </a:lnTo>
                    <a:lnTo>
                      <a:pt x="66" y="48"/>
                    </a:lnTo>
                    <a:lnTo>
                      <a:pt x="73" y="55"/>
                    </a:lnTo>
                    <a:lnTo>
                      <a:pt x="76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" name="Freeform 511"/>
              <p:cNvSpPr>
                <a:spLocks/>
              </p:cNvSpPr>
              <p:nvPr/>
            </p:nvSpPr>
            <p:spPr bwMode="auto">
              <a:xfrm>
                <a:off x="3649" y="2654"/>
                <a:ext cx="34" cy="25"/>
              </a:xfrm>
              <a:custGeom>
                <a:avLst/>
                <a:gdLst>
                  <a:gd name="T0" fmla="*/ 0 w 69"/>
                  <a:gd name="T1" fmla="*/ 0 h 51"/>
                  <a:gd name="T2" fmla="*/ 0 w 69"/>
                  <a:gd name="T3" fmla="*/ 0 h 51"/>
                  <a:gd name="T4" fmla="*/ 0 w 69"/>
                  <a:gd name="T5" fmla="*/ 0 h 51"/>
                  <a:gd name="T6" fmla="*/ 0 w 69"/>
                  <a:gd name="T7" fmla="*/ 0 h 51"/>
                  <a:gd name="T8" fmla="*/ 0 w 69"/>
                  <a:gd name="T9" fmla="*/ 0 h 51"/>
                  <a:gd name="T10" fmla="*/ 0 w 69"/>
                  <a:gd name="T11" fmla="*/ 0 h 51"/>
                  <a:gd name="T12" fmla="*/ 0 w 69"/>
                  <a:gd name="T13" fmla="*/ 0 h 51"/>
                  <a:gd name="T14" fmla="*/ 0 w 69"/>
                  <a:gd name="T15" fmla="*/ 0 h 51"/>
                  <a:gd name="T16" fmla="*/ 0 w 69"/>
                  <a:gd name="T17" fmla="*/ 0 h 51"/>
                  <a:gd name="T18" fmla="*/ 0 w 69"/>
                  <a:gd name="T19" fmla="*/ 0 h 51"/>
                  <a:gd name="T20" fmla="*/ 0 w 69"/>
                  <a:gd name="T21" fmla="*/ 0 h 51"/>
                  <a:gd name="T22" fmla="*/ 0 w 69"/>
                  <a:gd name="T23" fmla="*/ 0 h 51"/>
                  <a:gd name="T24" fmla="*/ 0 w 69"/>
                  <a:gd name="T25" fmla="*/ 0 h 51"/>
                  <a:gd name="T26" fmla="*/ 0 w 69"/>
                  <a:gd name="T27" fmla="*/ 0 h 51"/>
                  <a:gd name="T28" fmla="*/ 0 w 69"/>
                  <a:gd name="T29" fmla="*/ 0 h 51"/>
                  <a:gd name="T30" fmla="*/ 0 w 69"/>
                  <a:gd name="T31" fmla="*/ 0 h 51"/>
                  <a:gd name="T32" fmla="*/ 0 w 69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1">
                    <a:moveTo>
                      <a:pt x="69" y="51"/>
                    </a:moveTo>
                    <a:lnTo>
                      <a:pt x="66" y="51"/>
                    </a:lnTo>
                    <a:lnTo>
                      <a:pt x="57" y="47"/>
                    </a:lnTo>
                    <a:lnTo>
                      <a:pt x="47" y="42"/>
                    </a:lnTo>
                    <a:lnTo>
                      <a:pt x="34" y="33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0"/>
                    </a:lnTo>
                    <a:lnTo>
                      <a:pt x="29" y="17"/>
                    </a:lnTo>
                    <a:lnTo>
                      <a:pt x="41" y="24"/>
                    </a:lnTo>
                    <a:lnTo>
                      <a:pt x="53" y="32"/>
                    </a:lnTo>
                    <a:lnTo>
                      <a:pt x="62" y="39"/>
                    </a:lnTo>
                    <a:lnTo>
                      <a:pt x="68" y="46"/>
                    </a:lnTo>
                    <a:lnTo>
                      <a:pt x="6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" name="Freeform 512"/>
              <p:cNvSpPr>
                <a:spLocks/>
              </p:cNvSpPr>
              <p:nvPr/>
            </p:nvSpPr>
            <p:spPr bwMode="auto">
              <a:xfrm>
                <a:off x="3654" y="2636"/>
                <a:ext cx="29" cy="21"/>
              </a:xfrm>
              <a:custGeom>
                <a:avLst/>
                <a:gdLst>
                  <a:gd name="T0" fmla="*/ 0 w 59"/>
                  <a:gd name="T1" fmla="*/ 0 h 43"/>
                  <a:gd name="T2" fmla="*/ 0 w 59"/>
                  <a:gd name="T3" fmla="*/ 0 h 43"/>
                  <a:gd name="T4" fmla="*/ 0 w 59"/>
                  <a:gd name="T5" fmla="*/ 0 h 43"/>
                  <a:gd name="T6" fmla="*/ 0 w 59"/>
                  <a:gd name="T7" fmla="*/ 0 h 43"/>
                  <a:gd name="T8" fmla="*/ 0 w 59"/>
                  <a:gd name="T9" fmla="*/ 0 h 43"/>
                  <a:gd name="T10" fmla="*/ 0 w 59"/>
                  <a:gd name="T11" fmla="*/ 0 h 43"/>
                  <a:gd name="T12" fmla="*/ 0 w 59"/>
                  <a:gd name="T13" fmla="*/ 0 h 43"/>
                  <a:gd name="T14" fmla="*/ 0 w 59"/>
                  <a:gd name="T15" fmla="*/ 0 h 43"/>
                  <a:gd name="T16" fmla="*/ 0 w 59"/>
                  <a:gd name="T17" fmla="*/ 0 h 43"/>
                  <a:gd name="T18" fmla="*/ 0 w 59"/>
                  <a:gd name="T19" fmla="*/ 0 h 43"/>
                  <a:gd name="T20" fmla="*/ 0 w 59"/>
                  <a:gd name="T21" fmla="*/ 0 h 43"/>
                  <a:gd name="T22" fmla="*/ 0 w 59"/>
                  <a:gd name="T23" fmla="*/ 0 h 43"/>
                  <a:gd name="T24" fmla="*/ 0 w 59"/>
                  <a:gd name="T25" fmla="*/ 0 h 43"/>
                  <a:gd name="T26" fmla="*/ 0 w 59"/>
                  <a:gd name="T27" fmla="*/ 0 h 43"/>
                  <a:gd name="T28" fmla="*/ 0 w 59"/>
                  <a:gd name="T29" fmla="*/ 0 h 43"/>
                  <a:gd name="T30" fmla="*/ 0 w 59"/>
                  <a:gd name="T31" fmla="*/ 0 h 43"/>
                  <a:gd name="T32" fmla="*/ 0 w 5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43">
                    <a:moveTo>
                      <a:pt x="59" y="42"/>
                    </a:moveTo>
                    <a:lnTo>
                      <a:pt x="55" y="43"/>
                    </a:lnTo>
                    <a:lnTo>
                      <a:pt x="48" y="42"/>
                    </a:lnTo>
                    <a:lnTo>
                      <a:pt x="40" y="38"/>
                    </a:lnTo>
                    <a:lnTo>
                      <a:pt x="30" y="33"/>
                    </a:lnTo>
                    <a:lnTo>
                      <a:pt x="21" y="27"/>
                    </a:lnTo>
                    <a:lnTo>
                      <a:pt x="12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5" y="29"/>
                    </a:lnTo>
                    <a:lnTo>
                      <a:pt x="53" y="34"/>
                    </a:lnTo>
                    <a:lnTo>
                      <a:pt x="58" y="38"/>
                    </a:lnTo>
                    <a:lnTo>
                      <a:pt x="59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" name="Freeform 513"/>
              <p:cNvSpPr>
                <a:spLocks/>
              </p:cNvSpPr>
              <p:nvPr/>
            </p:nvSpPr>
            <p:spPr bwMode="auto">
              <a:xfrm>
                <a:off x="3671" y="2621"/>
                <a:ext cx="18" cy="5"/>
              </a:xfrm>
              <a:custGeom>
                <a:avLst/>
                <a:gdLst>
                  <a:gd name="T0" fmla="*/ 1 w 34"/>
                  <a:gd name="T1" fmla="*/ 0 h 12"/>
                  <a:gd name="T2" fmla="*/ 1 w 34"/>
                  <a:gd name="T3" fmla="*/ 0 h 12"/>
                  <a:gd name="T4" fmla="*/ 1 w 34"/>
                  <a:gd name="T5" fmla="*/ 0 h 12"/>
                  <a:gd name="T6" fmla="*/ 1 w 34"/>
                  <a:gd name="T7" fmla="*/ 0 h 12"/>
                  <a:gd name="T8" fmla="*/ 1 w 34"/>
                  <a:gd name="T9" fmla="*/ 0 h 12"/>
                  <a:gd name="T10" fmla="*/ 1 w 34"/>
                  <a:gd name="T11" fmla="*/ 0 h 12"/>
                  <a:gd name="T12" fmla="*/ 1 w 34"/>
                  <a:gd name="T13" fmla="*/ 0 h 12"/>
                  <a:gd name="T14" fmla="*/ 1 w 34"/>
                  <a:gd name="T15" fmla="*/ 0 h 12"/>
                  <a:gd name="T16" fmla="*/ 0 w 34"/>
                  <a:gd name="T17" fmla="*/ 0 h 12"/>
                  <a:gd name="T18" fmla="*/ 1 w 34"/>
                  <a:gd name="T19" fmla="*/ 0 h 12"/>
                  <a:gd name="T20" fmla="*/ 1 w 34"/>
                  <a:gd name="T21" fmla="*/ 0 h 12"/>
                  <a:gd name="T22" fmla="*/ 1 w 34"/>
                  <a:gd name="T23" fmla="*/ 0 h 12"/>
                  <a:gd name="T24" fmla="*/ 1 w 34"/>
                  <a:gd name="T25" fmla="*/ 0 h 12"/>
                  <a:gd name="T26" fmla="*/ 1 w 34"/>
                  <a:gd name="T27" fmla="*/ 0 h 12"/>
                  <a:gd name="T28" fmla="*/ 1 w 34"/>
                  <a:gd name="T29" fmla="*/ 0 h 12"/>
                  <a:gd name="T30" fmla="*/ 1 w 34"/>
                  <a:gd name="T31" fmla="*/ 0 h 12"/>
                  <a:gd name="T32" fmla="*/ 1 w 34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12">
                    <a:moveTo>
                      <a:pt x="34" y="8"/>
                    </a:moveTo>
                    <a:lnTo>
                      <a:pt x="32" y="11"/>
                    </a:lnTo>
                    <a:lnTo>
                      <a:pt x="27" y="12"/>
                    </a:lnTo>
                    <a:lnTo>
                      <a:pt x="23" y="12"/>
                    </a:lnTo>
                    <a:lnTo>
                      <a:pt x="16" y="12"/>
                    </a:lnTo>
                    <a:lnTo>
                      <a:pt x="10" y="11"/>
                    </a:lnTo>
                    <a:lnTo>
                      <a:pt x="4" y="8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9" y="5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" name="Freeform 514"/>
              <p:cNvSpPr>
                <a:spLocks/>
              </p:cNvSpPr>
              <p:nvPr/>
            </p:nvSpPr>
            <p:spPr bwMode="auto">
              <a:xfrm>
                <a:off x="3641" y="2697"/>
                <a:ext cx="33" cy="28"/>
              </a:xfrm>
              <a:custGeom>
                <a:avLst/>
                <a:gdLst>
                  <a:gd name="T0" fmla="*/ 1 w 65"/>
                  <a:gd name="T1" fmla="*/ 0 h 57"/>
                  <a:gd name="T2" fmla="*/ 1 w 65"/>
                  <a:gd name="T3" fmla="*/ 0 h 57"/>
                  <a:gd name="T4" fmla="*/ 1 w 65"/>
                  <a:gd name="T5" fmla="*/ 0 h 57"/>
                  <a:gd name="T6" fmla="*/ 1 w 65"/>
                  <a:gd name="T7" fmla="*/ 0 h 57"/>
                  <a:gd name="T8" fmla="*/ 1 w 65"/>
                  <a:gd name="T9" fmla="*/ 0 h 57"/>
                  <a:gd name="T10" fmla="*/ 1 w 65"/>
                  <a:gd name="T11" fmla="*/ 0 h 57"/>
                  <a:gd name="T12" fmla="*/ 1 w 65"/>
                  <a:gd name="T13" fmla="*/ 0 h 57"/>
                  <a:gd name="T14" fmla="*/ 1 w 65"/>
                  <a:gd name="T15" fmla="*/ 0 h 57"/>
                  <a:gd name="T16" fmla="*/ 0 w 65"/>
                  <a:gd name="T17" fmla="*/ 0 h 57"/>
                  <a:gd name="T18" fmla="*/ 1 w 65"/>
                  <a:gd name="T19" fmla="*/ 0 h 57"/>
                  <a:gd name="T20" fmla="*/ 1 w 65"/>
                  <a:gd name="T21" fmla="*/ 0 h 57"/>
                  <a:gd name="T22" fmla="*/ 1 w 65"/>
                  <a:gd name="T23" fmla="*/ 0 h 57"/>
                  <a:gd name="T24" fmla="*/ 1 w 65"/>
                  <a:gd name="T25" fmla="*/ 0 h 57"/>
                  <a:gd name="T26" fmla="*/ 1 w 65"/>
                  <a:gd name="T27" fmla="*/ 0 h 57"/>
                  <a:gd name="T28" fmla="*/ 1 w 65"/>
                  <a:gd name="T29" fmla="*/ 0 h 57"/>
                  <a:gd name="T30" fmla="*/ 1 w 65"/>
                  <a:gd name="T31" fmla="*/ 0 h 57"/>
                  <a:gd name="T32" fmla="*/ 1 w 65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57">
                    <a:moveTo>
                      <a:pt x="65" y="56"/>
                    </a:moveTo>
                    <a:lnTo>
                      <a:pt x="62" y="57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4" y="41"/>
                    </a:lnTo>
                    <a:lnTo>
                      <a:pt x="23" y="31"/>
                    </a:lnTo>
                    <a:lnTo>
                      <a:pt x="14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11"/>
                    </a:lnTo>
                    <a:lnTo>
                      <a:pt x="25" y="19"/>
                    </a:lnTo>
                    <a:lnTo>
                      <a:pt x="37" y="28"/>
                    </a:lnTo>
                    <a:lnTo>
                      <a:pt x="48" y="37"/>
                    </a:lnTo>
                    <a:lnTo>
                      <a:pt x="57" y="45"/>
                    </a:lnTo>
                    <a:lnTo>
                      <a:pt x="64" y="51"/>
                    </a:lnTo>
                    <a:lnTo>
                      <a:pt x="65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" name="Freeform 515"/>
              <p:cNvSpPr>
                <a:spLocks/>
              </p:cNvSpPr>
              <p:nvPr/>
            </p:nvSpPr>
            <p:spPr bwMode="auto">
              <a:xfrm>
                <a:off x="3642" y="2675"/>
                <a:ext cx="37" cy="29"/>
              </a:xfrm>
              <a:custGeom>
                <a:avLst/>
                <a:gdLst>
                  <a:gd name="T0" fmla="*/ 0 w 75"/>
                  <a:gd name="T1" fmla="*/ 1 h 56"/>
                  <a:gd name="T2" fmla="*/ 0 w 75"/>
                  <a:gd name="T3" fmla="*/ 1 h 56"/>
                  <a:gd name="T4" fmla="*/ 0 w 75"/>
                  <a:gd name="T5" fmla="*/ 1 h 56"/>
                  <a:gd name="T6" fmla="*/ 0 w 75"/>
                  <a:gd name="T7" fmla="*/ 1 h 56"/>
                  <a:gd name="T8" fmla="*/ 0 w 75"/>
                  <a:gd name="T9" fmla="*/ 1 h 56"/>
                  <a:gd name="T10" fmla="*/ 0 w 75"/>
                  <a:gd name="T11" fmla="*/ 1 h 56"/>
                  <a:gd name="T12" fmla="*/ 0 w 75"/>
                  <a:gd name="T13" fmla="*/ 1 h 56"/>
                  <a:gd name="T14" fmla="*/ 0 w 75"/>
                  <a:gd name="T15" fmla="*/ 1 h 56"/>
                  <a:gd name="T16" fmla="*/ 0 w 75"/>
                  <a:gd name="T17" fmla="*/ 0 h 56"/>
                  <a:gd name="T18" fmla="*/ 0 w 75"/>
                  <a:gd name="T19" fmla="*/ 1 h 56"/>
                  <a:gd name="T20" fmla="*/ 0 w 75"/>
                  <a:gd name="T21" fmla="*/ 1 h 56"/>
                  <a:gd name="T22" fmla="*/ 0 w 75"/>
                  <a:gd name="T23" fmla="*/ 1 h 56"/>
                  <a:gd name="T24" fmla="*/ 0 w 75"/>
                  <a:gd name="T25" fmla="*/ 1 h 56"/>
                  <a:gd name="T26" fmla="*/ 0 w 75"/>
                  <a:gd name="T27" fmla="*/ 1 h 56"/>
                  <a:gd name="T28" fmla="*/ 0 w 75"/>
                  <a:gd name="T29" fmla="*/ 1 h 56"/>
                  <a:gd name="T30" fmla="*/ 0 w 75"/>
                  <a:gd name="T31" fmla="*/ 1 h 56"/>
                  <a:gd name="T32" fmla="*/ 0 w 75"/>
                  <a:gd name="T33" fmla="*/ 1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56">
                    <a:moveTo>
                      <a:pt x="75" y="55"/>
                    </a:moveTo>
                    <a:lnTo>
                      <a:pt x="70" y="56"/>
                    </a:lnTo>
                    <a:lnTo>
                      <a:pt x="61" y="53"/>
                    </a:lnTo>
                    <a:lnTo>
                      <a:pt x="51" y="47"/>
                    </a:lnTo>
                    <a:lnTo>
                      <a:pt x="38" y="39"/>
                    </a:lnTo>
                    <a:lnTo>
                      <a:pt x="24" y="30"/>
                    </a:lnTo>
                    <a:lnTo>
                      <a:pt x="14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6" y="9"/>
                    </a:lnTo>
                    <a:lnTo>
                      <a:pt x="28" y="18"/>
                    </a:lnTo>
                    <a:lnTo>
                      <a:pt x="42" y="27"/>
                    </a:lnTo>
                    <a:lnTo>
                      <a:pt x="55" y="37"/>
                    </a:lnTo>
                    <a:lnTo>
                      <a:pt x="66" y="45"/>
                    </a:lnTo>
                    <a:lnTo>
                      <a:pt x="73" y="52"/>
                    </a:lnTo>
                    <a:lnTo>
                      <a:pt x="75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" name="Freeform 516"/>
              <p:cNvSpPr>
                <a:spLocks/>
              </p:cNvSpPr>
              <p:nvPr/>
            </p:nvSpPr>
            <p:spPr bwMode="auto">
              <a:xfrm>
                <a:off x="3649" y="2645"/>
                <a:ext cx="36" cy="21"/>
              </a:xfrm>
              <a:custGeom>
                <a:avLst/>
                <a:gdLst>
                  <a:gd name="T0" fmla="*/ 1 w 71"/>
                  <a:gd name="T1" fmla="*/ 1 h 42"/>
                  <a:gd name="T2" fmla="*/ 1 w 71"/>
                  <a:gd name="T3" fmla="*/ 1 h 42"/>
                  <a:gd name="T4" fmla="*/ 1 w 71"/>
                  <a:gd name="T5" fmla="*/ 1 h 42"/>
                  <a:gd name="T6" fmla="*/ 1 w 71"/>
                  <a:gd name="T7" fmla="*/ 1 h 42"/>
                  <a:gd name="T8" fmla="*/ 1 w 71"/>
                  <a:gd name="T9" fmla="*/ 1 h 42"/>
                  <a:gd name="T10" fmla="*/ 1 w 71"/>
                  <a:gd name="T11" fmla="*/ 1 h 42"/>
                  <a:gd name="T12" fmla="*/ 1 w 71"/>
                  <a:gd name="T13" fmla="*/ 1 h 42"/>
                  <a:gd name="T14" fmla="*/ 1 w 71"/>
                  <a:gd name="T15" fmla="*/ 1 h 42"/>
                  <a:gd name="T16" fmla="*/ 0 w 71"/>
                  <a:gd name="T17" fmla="*/ 0 h 42"/>
                  <a:gd name="T18" fmla="*/ 1 w 71"/>
                  <a:gd name="T19" fmla="*/ 1 h 42"/>
                  <a:gd name="T20" fmla="*/ 1 w 71"/>
                  <a:gd name="T21" fmla="*/ 1 h 42"/>
                  <a:gd name="T22" fmla="*/ 1 w 71"/>
                  <a:gd name="T23" fmla="*/ 1 h 42"/>
                  <a:gd name="T24" fmla="*/ 1 w 71"/>
                  <a:gd name="T25" fmla="*/ 1 h 42"/>
                  <a:gd name="T26" fmla="*/ 1 w 71"/>
                  <a:gd name="T27" fmla="*/ 1 h 42"/>
                  <a:gd name="T28" fmla="*/ 1 w 71"/>
                  <a:gd name="T29" fmla="*/ 1 h 42"/>
                  <a:gd name="T30" fmla="*/ 1 w 71"/>
                  <a:gd name="T31" fmla="*/ 1 h 42"/>
                  <a:gd name="T32" fmla="*/ 1 w 71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71" y="41"/>
                    </a:moveTo>
                    <a:lnTo>
                      <a:pt x="68" y="42"/>
                    </a:lnTo>
                    <a:lnTo>
                      <a:pt x="60" y="41"/>
                    </a:lnTo>
                    <a:lnTo>
                      <a:pt x="49" y="38"/>
                    </a:lnTo>
                    <a:lnTo>
                      <a:pt x="38" y="32"/>
                    </a:lnTo>
                    <a:lnTo>
                      <a:pt x="25" y="25"/>
                    </a:lnTo>
                    <a:lnTo>
                      <a:pt x="14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9"/>
                    </a:lnTo>
                    <a:lnTo>
                      <a:pt x="30" y="15"/>
                    </a:lnTo>
                    <a:lnTo>
                      <a:pt x="43" y="22"/>
                    </a:lnTo>
                    <a:lnTo>
                      <a:pt x="54" y="27"/>
                    </a:lnTo>
                    <a:lnTo>
                      <a:pt x="64" y="33"/>
                    </a:lnTo>
                    <a:lnTo>
                      <a:pt x="70" y="38"/>
                    </a:lnTo>
                    <a:lnTo>
                      <a:pt x="71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" name="Freeform 517"/>
              <p:cNvSpPr>
                <a:spLocks/>
              </p:cNvSpPr>
              <p:nvPr/>
            </p:nvSpPr>
            <p:spPr bwMode="auto">
              <a:xfrm>
                <a:off x="3658" y="2629"/>
                <a:ext cx="27" cy="22"/>
              </a:xfrm>
              <a:custGeom>
                <a:avLst/>
                <a:gdLst>
                  <a:gd name="T0" fmla="*/ 1 w 53"/>
                  <a:gd name="T1" fmla="*/ 1 h 44"/>
                  <a:gd name="T2" fmla="*/ 1 w 53"/>
                  <a:gd name="T3" fmla="*/ 1 h 44"/>
                  <a:gd name="T4" fmla="*/ 1 w 53"/>
                  <a:gd name="T5" fmla="*/ 1 h 44"/>
                  <a:gd name="T6" fmla="*/ 1 w 53"/>
                  <a:gd name="T7" fmla="*/ 1 h 44"/>
                  <a:gd name="T8" fmla="*/ 1 w 53"/>
                  <a:gd name="T9" fmla="*/ 1 h 44"/>
                  <a:gd name="T10" fmla="*/ 1 w 53"/>
                  <a:gd name="T11" fmla="*/ 1 h 44"/>
                  <a:gd name="T12" fmla="*/ 1 w 53"/>
                  <a:gd name="T13" fmla="*/ 1 h 44"/>
                  <a:gd name="T14" fmla="*/ 1 w 53"/>
                  <a:gd name="T15" fmla="*/ 1 h 44"/>
                  <a:gd name="T16" fmla="*/ 0 w 53"/>
                  <a:gd name="T17" fmla="*/ 0 h 44"/>
                  <a:gd name="T18" fmla="*/ 1 w 53"/>
                  <a:gd name="T19" fmla="*/ 1 h 44"/>
                  <a:gd name="T20" fmla="*/ 1 w 53"/>
                  <a:gd name="T21" fmla="*/ 1 h 44"/>
                  <a:gd name="T22" fmla="*/ 1 w 53"/>
                  <a:gd name="T23" fmla="*/ 1 h 44"/>
                  <a:gd name="T24" fmla="*/ 1 w 53"/>
                  <a:gd name="T25" fmla="*/ 1 h 44"/>
                  <a:gd name="T26" fmla="*/ 1 w 53"/>
                  <a:gd name="T27" fmla="*/ 1 h 44"/>
                  <a:gd name="T28" fmla="*/ 1 w 53"/>
                  <a:gd name="T29" fmla="*/ 1 h 44"/>
                  <a:gd name="T30" fmla="*/ 1 w 53"/>
                  <a:gd name="T31" fmla="*/ 1 h 44"/>
                  <a:gd name="T32" fmla="*/ 1 w 53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44">
                    <a:moveTo>
                      <a:pt x="53" y="43"/>
                    </a:moveTo>
                    <a:lnTo>
                      <a:pt x="50" y="44"/>
                    </a:lnTo>
                    <a:lnTo>
                      <a:pt x="43" y="41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15" y="20"/>
                    </a:lnTo>
                    <a:lnTo>
                      <a:pt x="7" y="12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3" y="9"/>
                    </a:lnTo>
                    <a:lnTo>
                      <a:pt x="22" y="14"/>
                    </a:lnTo>
                    <a:lnTo>
                      <a:pt x="30" y="21"/>
                    </a:lnTo>
                    <a:lnTo>
                      <a:pt x="39" y="28"/>
                    </a:lnTo>
                    <a:lnTo>
                      <a:pt x="46" y="34"/>
                    </a:lnTo>
                    <a:lnTo>
                      <a:pt x="51" y="40"/>
                    </a:lnTo>
                    <a:lnTo>
                      <a:pt x="53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" name="Freeform 518"/>
              <p:cNvSpPr>
                <a:spLocks/>
              </p:cNvSpPr>
              <p:nvPr/>
            </p:nvSpPr>
            <p:spPr bwMode="auto">
              <a:xfrm>
                <a:off x="3662" y="2626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0 w 39"/>
                  <a:gd name="T7" fmla="*/ 0 h 17"/>
                  <a:gd name="T8" fmla="*/ 0 w 39"/>
                  <a:gd name="T9" fmla="*/ 0 h 17"/>
                  <a:gd name="T10" fmla="*/ 0 w 39"/>
                  <a:gd name="T11" fmla="*/ 0 h 17"/>
                  <a:gd name="T12" fmla="*/ 0 w 39"/>
                  <a:gd name="T13" fmla="*/ 0 h 17"/>
                  <a:gd name="T14" fmla="*/ 0 w 39"/>
                  <a:gd name="T15" fmla="*/ 0 h 17"/>
                  <a:gd name="T16" fmla="*/ 0 w 39"/>
                  <a:gd name="T17" fmla="*/ 0 h 17"/>
                  <a:gd name="T18" fmla="*/ 0 w 39"/>
                  <a:gd name="T19" fmla="*/ 0 h 17"/>
                  <a:gd name="T20" fmla="*/ 0 w 39"/>
                  <a:gd name="T21" fmla="*/ 0 h 17"/>
                  <a:gd name="T22" fmla="*/ 0 w 39"/>
                  <a:gd name="T23" fmla="*/ 0 h 17"/>
                  <a:gd name="T24" fmla="*/ 0 w 39"/>
                  <a:gd name="T25" fmla="*/ 0 h 17"/>
                  <a:gd name="T26" fmla="*/ 0 w 39"/>
                  <a:gd name="T27" fmla="*/ 0 h 17"/>
                  <a:gd name="T28" fmla="*/ 0 w 39"/>
                  <a:gd name="T29" fmla="*/ 0 h 17"/>
                  <a:gd name="T30" fmla="*/ 0 w 39"/>
                  <a:gd name="T31" fmla="*/ 0 h 17"/>
                  <a:gd name="T32" fmla="*/ 0 w 39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17">
                    <a:moveTo>
                      <a:pt x="39" y="15"/>
                    </a:moveTo>
                    <a:lnTo>
                      <a:pt x="37" y="16"/>
                    </a:lnTo>
                    <a:lnTo>
                      <a:pt x="32" y="17"/>
                    </a:lnTo>
                    <a:lnTo>
                      <a:pt x="27" y="16"/>
                    </a:lnTo>
                    <a:lnTo>
                      <a:pt x="20" y="15"/>
                    </a:lnTo>
                    <a:lnTo>
                      <a:pt x="13" y="12"/>
                    </a:lnTo>
                    <a:lnTo>
                      <a:pt x="7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1" y="5"/>
                    </a:lnTo>
                    <a:lnTo>
                      <a:pt x="19" y="6"/>
                    </a:lnTo>
                    <a:lnTo>
                      <a:pt x="26" y="8"/>
                    </a:lnTo>
                    <a:lnTo>
                      <a:pt x="32" y="9"/>
                    </a:lnTo>
                    <a:lnTo>
                      <a:pt x="37" y="10"/>
                    </a:lnTo>
                    <a:lnTo>
                      <a:pt x="39" y="1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" name="Freeform 519"/>
              <p:cNvSpPr>
                <a:spLocks/>
              </p:cNvSpPr>
              <p:nvPr/>
            </p:nvSpPr>
            <p:spPr bwMode="auto">
              <a:xfrm>
                <a:off x="3646" y="2731"/>
                <a:ext cx="16" cy="17"/>
              </a:xfrm>
              <a:custGeom>
                <a:avLst/>
                <a:gdLst>
                  <a:gd name="T0" fmla="*/ 0 w 31"/>
                  <a:gd name="T1" fmla="*/ 0 h 33"/>
                  <a:gd name="T2" fmla="*/ 1 w 31"/>
                  <a:gd name="T3" fmla="*/ 1 h 33"/>
                  <a:gd name="T4" fmla="*/ 1 w 31"/>
                  <a:gd name="T5" fmla="*/ 1 h 33"/>
                  <a:gd name="T6" fmla="*/ 1 w 31"/>
                  <a:gd name="T7" fmla="*/ 1 h 33"/>
                  <a:gd name="T8" fmla="*/ 1 w 31"/>
                  <a:gd name="T9" fmla="*/ 1 h 33"/>
                  <a:gd name="T10" fmla="*/ 1 w 31"/>
                  <a:gd name="T11" fmla="*/ 1 h 33"/>
                  <a:gd name="T12" fmla="*/ 1 w 31"/>
                  <a:gd name="T13" fmla="*/ 1 h 33"/>
                  <a:gd name="T14" fmla="*/ 1 w 31"/>
                  <a:gd name="T15" fmla="*/ 1 h 33"/>
                  <a:gd name="T16" fmla="*/ 1 w 31"/>
                  <a:gd name="T17" fmla="*/ 1 h 33"/>
                  <a:gd name="T18" fmla="*/ 1 w 31"/>
                  <a:gd name="T19" fmla="*/ 1 h 33"/>
                  <a:gd name="T20" fmla="*/ 1 w 31"/>
                  <a:gd name="T21" fmla="*/ 1 h 33"/>
                  <a:gd name="T22" fmla="*/ 1 w 31"/>
                  <a:gd name="T23" fmla="*/ 1 h 33"/>
                  <a:gd name="T24" fmla="*/ 0 w 31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33">
                    <a:moveTo>
                      <a:pt x="0" y="0"/>
                    </a:moveTo>
                    <a:lnTo>
                      <a:pt x="4" y="2"/>
                    </a:lnTo>
                    <a:lnTo>
                      <a:pt x="8" y="5"/>
                    </a:lnTo>
                    <a:lnTo>
                      <a:pt x="14" y="10"/>
                    </a:lnTo>
                    <a:lnTo>
                      <a:pt x="20" y="15"/>
                    </a:lnTo>
                    <a:lnTo>
                      <a:pt x="25" y="20"/>
                    </a:lnTo>
                    <a:lnTo>
                      <a:pt x="29" y="25"/>
                    </a:lnTo>
                    <a:lnTo>
                      <a:pt x="31" y="30"/>
                    </a:lnTo>
                    <a:lnTo>
                      <a:pt x="30" y="33"/>
                    </a:lnTo>
                    <a:lnTo>
                      <a:pt x="23" y="32"/>
                    </a:lnTo>
                    <a:lnTo>
                      <a:pt x="14" y="21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" name="Freeform 520"/>
              <p:cNvSpPr>
                <a:spLocks/>
              </p:cNvSpPr>
              <p:nvPr/>
            </p:nvSpPr>
            <p:spPr bwMode="auto">
              <a:xfrm>
                <a:off x="3645" y="2735"/>
                <a:ext cx="5" cy="20"/>
              </a:xfrm>
              <a:custGeom>
                <a:avLst/>
                <a:gdLst>
                  <a:gd name="T0" fmla="*/ 1 w 8"/>
                  <a:gd name="T1" fmla="*/ 0 h 42"/>
                  <a:gd name="T2" fmla="*/ 1 w 8"/>
                  <a:gd name="T3" fmla="*/ 0 h 42"/>
                  <a:gd name="T4" fmla="*/ 0 w 8"/>
                  <a:gd name="T5" fmla="*/ 0 h 42"/>
                  <a:gd name="T6" fmla="*/ 0 w 8"/>
                  <a:gd name="T7" fmla="*/ 0 h 42"/>
                  <a:gd name="T8" fmla="*/ 1 w 8"/>
                  <a:gd name="T9" fmla="*/ 0 h 42"/>
                  <a:gd name="T10" fmla="*/ 1 w 8"/>
                  <a:gd name="T11" fmla="*/ 0 h 42"/>
                  <a:gd name="T12" fmla="*/ 1 w 8"/>
                  <a:gd name="T13" fmla="*/ 0 h 42"/>
                  <a:gd name="T14" fmla="*/ 1 w 8"/>
                  <a:gd name="T15" fmla="*/ 0 h 42"/>
                  <a:gd name="T16" fmla="*/ 1 w 8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2">
                    <a:moveTo>
                      <a:pt x="2" y="0"/>
                    </a:moveTo>
                    <a:lnTo>
                      <a:pt x="2" y="9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5" y="42"/>
                    </a:lnTo>
                    <a:lnTo>
                      <a:pt x="8" y="36"/>
                    </a:lnTo>
                    <a:lnTo>
                      <a:pt x="8" y="25"/>
                    </a:lnTo>
                    <a:lnTo>
                      <a:pt x="5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" name="Freeform 521"/>
              <p:cNvSpPr>
                <a:spLocks/>
              </p:cNvSpPr>
              <p:nvPr/>
            </p:nvSpPr>
            <p:spPr bwMode="auto">
              <a:xfrm>
                <a:off x="3630" y="2731"/>
                <a:ext cx="17" cy="19"/>
              </a:xfrm>
              <a:custGeom>
                <a:avLst/>
                <a:gdLst>
                  <a:gd name="T0" fmla="*/ 1 w 33"/>
                  <a:gd name="T1" fmla="*/ 0 h 38"/>
                  <a:gd name="T2" fmla="*/ 1 w 33"/>
                  <a:gd name="T3" fmla="*/ 1 h 38"/>
                  <a:gd name="T4" fmla="*/ 1 w 33"/>
                  <a:gd name="T5" fmla="*/ 1 h 38"/>
                  <a:gd name="T6" fmla="*/ 1 w 33"/>
                  <a:gd name="T7" fmla="*/ 1 h 38"/>
                  <a:gd name="T8" fmla="*/ 0 w 33"/>
                  <a:gd name="T9" fmla="*/ 1 h 38"/>
                  <a:gd name="T10" fmla="*/ 0 w 33"/>
                  <a:gd name="T11" fmla="*/ 1 h 38"/>
                  <a:gd name="T12" fmla="*/ 1 w 33"/>
                  <a:gd name="T13" fmla="*/ 1 h 38"/>
                  <a:gd name="T14" fmla="*/ 1 w 33"/>
                  <a:gd name="T15" fmla="*/ 1 h 38"/>
                  <a:gd name="T16" fmla="*/ 1 w 33"/>
                  <a:gd name="T17" fmla="*/ 1 h 38"/>
                  <a:gd name="T18" fmla="*/ 1 w 33"/>
                  <a:gd name="T19" fmla="*/ 1 h 38"/>
                  <a:gd name="T20" fmla="*/ 1 w 33"/>
                  <a:gd name="T21" fmla="*/ 1 h 38"/>
                  <a:gd name="T22" fmla="*/ 1 w 33"/>
                  <a:gd name="T23" fmla="*/ 1 h 38"/>
                  <a:gd name="T24" fmla="*/ 1 w 33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2"/>
                    </a:lnTo>
                    <a:lnTo>
                      <a:pt x="15" y="26"/>
                    </a:lnTo>
                    <a:lnTo>
                      <a:pt x="6" y="37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7" y="26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30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" name="Freeform 522"/>
              <p:cNvSpPr>
                <a:spLocks/>
              </p:cNvSpPr>
              <p:nvPr/>
            </p:nvSpPr>
            <p:spPr bwMode="auto">
              <a:xfrm>
                <a:off x="3633" y="2625"/>
                <a:ext cx="26" cy="6"/>
              </a:xfrm>
              <a:custGeom>
                <a:avLst/>
                <a:gdLst>
                  <a:gd name="T0" fmla="*/ 1 w 52"/>
                  <a:gd name="T1" fmla="*/ 1 h 12"/>
                  <a:gd name="T2" fmla="*/ 1 w 52"/>
                  <a:gd name="T3" fmla="*/ 1 h 12"/>
                  <a:gd name="T4" fmla="*/ 1 w 52"/>
                  <a:gd name="T5" fmla="*/ 1 h 12"/>
                  <a:gd name="T6" fmla="*/ 1 w 52"/>
                  <a:gd name="T7" fmla="*/ 1 h 12"/>
                  <a:gd name="T8" fmla="*/ 1 w 52"/>
                  <a:gd name="T9" fmla="*/ 1 h 12"/>
                  <a:gd name="T10" fmla="*/ 1 w 52"/>
                  <a:gd name="T11" fmla="*/ 1 h 12"/>
                  <a:gd name="T12" fmla="*/ 1 w 52"/>
                  <a:gd name="T13" fmla="*/ 1 h 12"/>
                  <a:gd name="T14" fmla="*/ 1 w 52"/>
                  <a:gd name="T15" fmla="*/ 1 h 12"/>
                  <a:gd name="T16" fmla="*/ 0 w 52"/>
                  <a:gd name="T17" fmla="*/ 1 h 12"/>
                  <a:gd name="T18" fmla="*/ 1 w 52"/>
                  <a:gd name="T19" fmla="*/ 1 h 12"/>
                  <a:gd name="T20" fmla="*/ 1 w 52"/>
                  <a:gd name="T21" fmla="*/ 0 h 12"/>
                  <a:gd name="T22" fmla="*/ 1 w 52"/>
                  <a:gd name="T23" fmla="*/ 1 h 12"/>
                  <a:gd name="T24" fmla="*/ 1 w 52"/>
                  <a:gd name="T25" fmla="*/ 1 h 12"/>
                  <a:gd name="T26" fmla="*/ 1 w 52"/>
                  <a:gd name="T27" fmla="*/ 1 h 12"/>
                  <a:gd name="T28" fmla="*/ 1 w 52"/>
                  <a:gd name="T29" fmla="*/ 1 h 12"/>
                  <a:gd name="T30" fmla="*/ 1 w 52"/>
                  <a:gd name="T31" fmla="*/ 1 h 12"/>
                  <a:gd name="T32" fmla="*/ 1 w 52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52" y="10"/>
                    </a:moveTo>
                    <a:lnTo>
                      <a:pt x="46" y="11"/>
                    </a:lnTo>
                    <a:lnTo>
                      <a:pt x="38" y="12"/>
                    </a:lnTo>
                    <a:lnTo>
                      <a:pt x="30" y="12"/>
                    </a:lnTo>
                    <a:lnTo>
                      <a:pt x="22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8" y="7"/>
                    </a:lnTo>
                    <a:lnTo>
                      <a:pt x="46" y="8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" name="Freeform 523"/>
              <p:cNvSpPr>
                <a:spLocks/>
              </p:cNvSpPr>
              <p:nvPr/>
            </p:nvSpPr>
            <p:spPr bwMode="auto">
              <a:xfrm>
                <a:off x="3639" y="2614"/>
                <a:ext cx="24" cy="11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1 h 22"/>
                  <a:gd name="T4" fmla="*/ 0 w 49"/>
                  <a:gd name="T5" fmla="*/ 1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0 h 22"/>
                  <a:gd name="T20" fmla="*/ 0 w 49"/>
                  <a:gd name="T21" fmla="*/ 0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22">
                    <a:moveTo>
                      <a:pt x="49" y="22"/>
                    </a:moveTo>
                    <a:lnTo>
                      <a:pt x="44" y="22"/>
                    </a:lnTo>
                    <a:lnTo>
                      <a:pt x="37" y="21"/>
                    </a:lnTo>
                    <a:lnTo>
                      <a:pt x="29" y="19"/>
                    </a:lnTo>
                    <a:lnTo>
                      <a:pt x="21" y="17"/>
                    </a:lnTo>
                    <a:lnTo>
                      <a:pt x="14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4" y="3"/>
                    </a:lnTo>
                    <a:lnTo>
                      <a:pt x="22" y="7"/>
                    </a:lnTo>
                    <a:lnTo>
                      <a:pt x="30" y="12"/>
                    </a:lnTo>
                    <a:lnTo>
                      <a:pt x="38" y="17"/>
                    </a:lnTo>
                    <a:lnTo>
                      <a:pt x="45" y="20"/>
                    </a:lnTo>
                    <a:lnTo>
                      <a:pt x="49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" name="Freeform 524"/>
              <p:cNvSpPr>
                <a:spLocks/>
              </p:cNvSpPr>
              <p:nvPr/>
            </p:nvSpPr>
            <p:spPr bwMode="auto">
              <a:xfrm>
                <a:off x="3633" y="2636"/>
                <a:ext cx="25" cy="6"/>
              </a:xfrm>
              <a:custGeom>
                <a:avLst/>
                <a:gdLst>
                  <a:gd name="T0" fmla="*/ 1 w 48"/>
                  <a:gd name="T1" fmla="*/ 1 h 12"/>
                  <a:gd name="T2" fmla="*/ 1 w 48"/>
                  <a:gd name="T3" fmla="*/ 1 h 12"/>
                  <a:gd name="T4" fmla="*/ 1 w 48"/>
                  <a:gd name="T5" fmla="*/ 1 h 12"/>
                  <a:gd name="T6" fmla="*/ 1 w 48"/>
                  <a:gd name="T7" fmla="*/ 1 h 12"/>
                  <a:gd name="T8" fmla="*/ 1 w 48"/>
                  <a:gd name="T9" fmla="*/ 1 h 12"/>
                  <a:gd name="T10" fmla="*/ 1 w 48"/>
                  <a:gd name="T11" fmla="*/ 1 h 12"/>
                  <a:gd name="T12" fmla="*/ 1 w 48"/>
                  <a:gd name="T13" fmla="*/ 1 h 12"/>
                  <a:gd name="T14" fmla="*/ 1 w 48"/>
                  <a:gd name="T15" fmla="*/ 1 h 12"/>
                  <a:gd name="T16" fmla="*/ 0 w 48"/>
                  <a:gd name="T17" fmla="*/ 1 h 12"/>
                  <a:gd name="T18" fmla="*/ 0 w 48"/>
                  <a:gd name="T19" fmla="*/ 1 h 12"/>
                  <a:gd name="T20" fmla="*/ 1 w 48"/>
                  <a:gd name="T21" fmla="*/ 0 h 12"/>
                  <a:gd name="T22" fmla="*/ 1 w 48"/>
                  <a:gd name="T23" fmla="*/ 0 h 12"/>
                  <a:gd name="T24" fmla="*/ 1 w 48"/>
                  <a:gd name="T25" fmla="*/ 1 h 12"/>
                  <a:gd name="T26" fmla="*/ 1 w 48"/>
                  <a:gd name="T27" fmla="*/ 1 h 12"/>
                  <a:gd name="T28" fmla="*/ 1 w 48"/>
                  <a:gd name="T29" fmla="*/ 1 h 12"/>
                  <a:gd name="T30" fmla="*/ 1 w 48"/>
                  <a:gd name="T31" fmla="*/ 1 h 12"/>
                  <a:gd name="T32" fmla="*/ 1 w 48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12">
                    <a:moveTo>
                      <a:pt x="48" y="5"/>
                    </a:moveTo>
                    <a:lnTo>
                      <a:pt x="46" y="7"/>
                    </a:lnTo>
                    <a:lnTo>
                      <a:pt x="41" y="10"/>
                    </a:lnTo>
                    <a:lnTo>
                      <a:pt x="33" y="11"/>
                    </a:lnTo>
                    <a:lnTo>
                      <a:pt x="25" y="12"/>
                    </a:lnTo>
                    <a:lnTo>
                      <a:pt x="17" y="12"/>
                    </a:lnTo>
                    <a:lnTo>
                      <a:pt x="9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6" y="3"/>
                    </a:lnTo>
                    <a:lnTo>
                      <a:pt x="34" y="4"/>
                    </a:lnTo>
                    <a:lnTo>
                      <a:pt x="42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" name="Freeform 525"/>
              <p:cNvSpPr>
                <a:spLocks/>
              </p:cNvSpPr>
              <p:nvPr/>
            </p:nvSpPr>
            <p:spPr bwMode="auto">
              <a:xfrm>
                <a:off x="3627" y="2647"/>
                <a:ext cx="26" cy="4"/>
              </a:xfrm>
              <a:custGeom>
                <a:avLst/>
                <a:gdLst>
                  <a:gd name="T0" fmla="*/ 1 w 52"/>
                  <a:gd name="T1" fmla="*/ 0 h 8"/>
                  <a:gd name="T2" fmla="*/ 1 w 52"/>
                  <a:gd name="T3" fmla="*/ 1 h 8"/>
                  <a:gd name="T4" fmla="*/ 1 w 52"/>
                  <a:gd name="T5" fmla="*/ 1 h 8"/>
                  <a:gd name="T6" fmla="*/ 1 w 52"/>
                  <a:gd name="T7" fmla="*/ 1 h 8"/>
                  <a:gd name="T8" fmla="*/ 1 w 52"/>
                  <a:gd name="T9" fmla="*/ 1 h 8"/>
                  <a:gd name="T10" fmla="*/ 1 w 52"/>
                  <a:gd name="T11" fmla="*/ 1 h 8"/>
                  <a:gd name="T12" fmla="*/ 1 w 52"/>
                  <a:gd name="T13" fmla="*/ 1 h 8"/>
                  <a:gd name="T14" fmla="*/ 1 w 52"/>
                  <a:gd name="T15" fmla="*/ 1 h 8"/>
                  <a:gd name="T16" fmla="*/ 0 w 52"/>
                  <a:gd name="T17" fmla="*/ 1 h 8"/>
                  <a:gd name="T18" fmla="*/ 0 w 52"/>
                  <a:gd name="T19" fmla="*/ 1 h 8"/>
                  <a:gd name="T20" fmla="*/ 1 w 52"/>
                  <a:gd name="T21" fmla="*/ 0 h 8"/>
                  <a:gd name="T22" fmla="*/ 1 w 52"/>
                  <a:gd name="T23" fmla="*/ 0 h 8"/>
                  <a:gd name="T24" fmla="*/ 1 w 52"/>
                  <a:gd name="T25" fmla="*/ 0 h 8"/>
                  <a:gd name="T26" fmla="*/ 1 w 52"/>
                  <a:gd name="T27" fmla="*/ 0 h 8"/>
                  <a:gd name="T28" fmla="*/ 1 w 52"/>
                  <a:gd name="T29" fmla="*/ 1 h 8"/>
                  <a:gd name="T30" fmla="*/ 1 w 52"/>
                  <a:gd name="T31" fmla="*/ 1 h 8"/>
                  <a:gd name="T32" fmla="*/ 1 w 52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">
                    <a:moveTo>
                      <a:pt x="52" y="0"/>
                    </a:moveTo>
                    <a:lnTo>
                      <a:pt x="47" y="2"/>
                    </a:lnTo>
                    <a:lnTo>
                      <a:pt x="42" y="4"/>
                    </a:lnTo>
                    <a:lnTo>
                      <a:pt x="34" y="6"/>
                    </a:lnTo>
                    <a:lnTo>
                      <a:pt x="24" y="7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" name="Freeform 526"/>
              <p:cNvSpPr>
                <a:spLocks/>
              </p:cNvSpPr>
              <p:nvPr/>
            </p:nvSpPr>
            <p:spPr bwMode="auto">
              <a:xfrm>
                <a:off x="3622" y="2655"/>
                <a:ext cx="26" cy="6"/>
              </a:xfrm>
              <a:custGeom>
                <a:avLst/>
                <a:gdLst>
                  <a:gd name="T0" fmla="*/ 1 w 52"/>
                  <a:gd name="T1" fmla="*/ 0 h 12"/>
                  <a:gd name="T2" fmla="*/ 1 w 52"/>
                  <a:gd name="T3" fmla="*/ 1 h 12"/>
                  <a:gd name="T4" fmla="*/ 1 w 52"/>
                  <a:gd name="T5" fmla="*/ 1 h 12"/>
                  <a:gd name="T6" fmla="*/ 1 w 52"/>
                  <a:gd name="T7" fmla="*/ 1 h 12"/>
                  <a:gd name="T8" fmla="*/ 1 w 52"/>
                  <a:gd name="T9" fmla="*/ 1 h 12"/>
                  <a:gd name="T10" fmla="*/ 1 w 52"/>
                  <a:gd name="T11" fmla="*/ 1 h 12"/>
                  <a:gd name="T12" fmla="*/ 1 w 52"/>
                  <a:gd name="T13" fmla="*/ 1 h 12"/>
                  <a:gd name="T14" fmla="*/ 1 w 52"/>
                  <a:gd name="T15" fmla="*/ 1 h 12"/>
                  <a:gd name="T16" fmla="*/ 0 w 52"/>
                  <a:gd name="T17" fmla="*/ 1 h 12"/>
                  <a:gd name="T18" fmla="*/ 1 w 52"/>
                  <a:gd name="T19" fmla="*/ 1 h 12"/>
                  <a:gd name="T20" fmla="*/ 1 w 52"/>
                  <a:gd name="T21" fmla="*/ 1 h 12"/>
                  <a:gd name="T22" fmla="*/ 1 w 52"/>
                  <a:gd name="T23" fmla="*/ 1 h 12"/>
                  <a:gd name="T24" fmla="*/ 1 w 52"/>
                  <a:gd name="T25" fmla="*/ 1 h 12"/>
                  <a:gd name="T26" fmla="*/ 1 w 52"/>
                  <a:gd name="T27" fmla="*/ 1 h 12"/>
                  <a:gd name="T28" fmla="*/ 1 w 52"/>
                  <a:gd name="T29" fmla="*/ 1 h 12"/>
                  <a:gd name="T30" fmla="*/ 1 w 52"/>
                  <a:gd name="T31" fmla="*/ 1 h 12"/>
                  <a:gd name="T32" fmla="*/ 1 w 5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52" y="0"/>
                    </a:moveTo>
                    <a:lnTo>
                      <a:pt x="47" y="2"/>
                    </a:lnTo>
                    <a:lnTo>
                      <a:pt x="40" y="4"/>
                    </a:lnTo>
                    <a:lnTo>
                      <a:pt x="31" y="7"/>
                    </a:lnTo>
                    <a:lnTo>
                      <a:pt x="23" y="10"/>
                    </a:lnTo>
                    <a:lnTo>
                      <a:pt x="14" y="11"/>
                    </a:lnTo>
                    <a:lnTo>
                      <a:pt x="7" y="12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6" y="4"/>
                    </a:lnTo>
                    <a:lnTo>
                      <a:pt x="13" y="3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37" y="2"/>
                    </a:lnTo>
                    <a:lnTo>
                      <a:pt x="45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" name="Freeform 527"/>
              <p:cNvSpPr>
                <a:spLocks/>
              </p:cNvSpPr>
              <p:nvPr/>
            </p:nvSpPr>
            <p:spPr bwMode="auto">
              <a:xfrm>
                <a:off x="3617" y="2664"/>
                <a:ext cx="29" cy="7"/>
              </a:xfrm>
              <a:custGeom>
                <a:avLst/>
                <a:gdLst>
                  <a:gd name="T0" fmla="*/ 1 w 57"/>
                  <a:gd name="T1" fmla="*/ 0 h 14"/>
                  <a:gd name="T2" fmla="*/ 1 w 57"/>
                  <a:gd name="T3" fmla="*/ 1 h 14"/>
                  <a:gd name="T4" fmla="*/ 1 w 57"/>
                  <a:gd name="T5" fmla="*/ 1 h 14"/>
                  <a:gd name="T6" fmla="*/ 1 w 57"/>
                  <a:gd name="T7" fmla="*/ 1 h 14"/>
                  <a:gd name="T8" fmla="*/ 1 w 57"/>
                  <a:gd name="T9" fmla="*/ 1 h 14"/>
                  <a:gd name="T10" fmla="*/ 1 w 57"/>
                  <a:gd name="T11" fmla="*/ 1 h 14"/>
                  <a:gd name="T12" fmla="*/ 1 w 57"/>
                  <a:gd name="T13" fmla="*/ 1 h 14"/>
                  <a:gd name="T14" fmla="*/ 1 w 57"/>
                  <a:gd name="T15" fmla="*/ 1 h 14"/>
                  <a:gd name="T16" fmla="*/ 0 w 57"/>
                  <a:gd name="T17" fmla="*/ 1 h 14"/>
                  <a:gd name="T18" fmla="*/ 1 w 57"/>
                  <a:gd name="T19" fmla="*/ 1 h 14"/>
                  <a:gd name="T20" fmla="*/ 1 w 57"/>
                  <a:gd name="T21" fmla="*/ 1 h 14"/>
                  <a:gd name="T22" fmla="*/ 1 w 57"/>
                  <a:gd name="T23" fmla="*/ 1 h 14"/>
                  <a:gd name="T24" fmla="*/ 1 w 57"/>
                  <a:gd name="T25" fmla="*/ 0 h 14"/>
                  <a:gd name="T26" fmla="*/ 1 w 57"/>
                  <a:gd name="T27" fmla="*/ 1 h 14"/>
                  <a:gd name="T28" fmla="*/ 1 w 57"/>
                  <a:gd name="T29" fmla="*/ 1 h 14"/>
                  <a:gd name="T30" fmla="*/ 1 w 57"/>
                  <a:gd name="T31" fmla="*/ 1 h 14"/>
                  <a:gd name="T32" fmla="*/ 1 w 57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4">
                    <a:moveTo>
                      <a:pt x="57" y="0"/>
                    </a:moveTo>
                    <a:lnTo>
                      <a:pt x="50" y="3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4" y="12"/>
                    </a:lnTo>
                    <a:lnTo>
                      <a:pt x="15" y="14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6" y="2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3" y="1"/>
                    </a:lnTo>
                    <a:lnTo>
                      <a:pt x="51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" name="Freeform 528"/>
              <p:cNvSpPr>
                <a:spLocks/>
              </p:cNvSpPr>
              <p:nvPr/>
            </p:nvSpPr>
            <p:spPr bwMode="auto">
              <a:xfrm>
                <a:off x="3613" y="2675"/>
                <a:ext cx="31" cy="10"/>
              </a:xfrm>
              <a:custGeom>
                <a:avLst/>
                <a:gdLst>
                  <a:gd name="T0" fmla="*/ 0 w 64"/>
                  <a:gd name="T1" fmla="*/ 0 h 19"/>
                  <a:gd name="T2" fmla="*/ 0 w 64"/>
                  <a:gd name="T3" fmla="*/ 1 h 19"/>
                  <a:gd name="T4" fmla="*/ 0 w 64"/>
                  <a:gd name="T5" fmla="*/ 1 h 19"/>
                  <a:gd name="T6" fmla="*/ 0 w 64"/>
                  <a:gd name="T7" fmla="*/ 1 h 19"/>
                  <a:gd name="T8" fmla="*/ 0 w 64"/>
                  <a:gd name="T9" fmla="*/ 1 h 19"/>
                  <a:gd name="T10" fmla="*/ 0 w 64"/>
                  <a:gd name="T11" fmla="*/ 1 h 19"/>
                  <a:gd name="T12" fmla="*/ 0 w 64"/>
                  <a:gd name="T13" fmla="*/ 1 h 19"/>
                  <a:gd name="T14" fmla="*/ 0 w 64"/>
                  <a:gd name="T15" fmla="*/ 1 h 19"/>
                  <a:gd name="T16" fmla="*/ 0 w 64"/>
                  <a:gd name="T17" fmla="*/ 1 h 19"/>
                  <a:gd name="T18" fmla="*/ 0 w 64"/>
                  <a:gd name="T19" fmla="*/ 1 h 19"/>
                  <a:gd name="T20" fmla="*/ 0 w 64"/>
                  <a:gd name="T21" fmla="*/ 1 h 19"/>
                  <a:gd name="T22" fmla="*/ 0 w 64"/>
                  <a:gd name="T23" fmla="*/ 1 h 19"/>
                  <a:gd name="T24" fmla="*/ 0 w 64"/>
                  <a:gd name="T25" fmla="*/ 1 h 19"/>
                  <a:gd name="T26" fmla="*/ 0 w 64"/>
                  <a:gd name="T27" fmla="*/ 1 h 19"/>
                  <a:gd name="T28" fmla="*/ 0 w 64"/>
                  <a:gd name="T29" fmla="*/ 1 h 19"/>
                  <a:gd name="T30" fmla="*/ 0 w 64"/>
                  <a:gd name="T31" fmla="*/ 1 h 19"/>
                  <a:gd name="T32" fmla="*/ 0 w 64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9">
                    <a:moveTo>
                      <a:pt x="64" y="0"/>
                    </a:moveTo>
                    <a:lnTo>
                      <a:pt x="58" y="2"/>
                    </a:lnTo>
                    <a:lnTo>
                      <a:pt x="49" y="6"/>
                    </a:lnTo>
                    <a:lnTo>
                      <a:pt x="37" y="11"/>
                    </a:lnTo>
                    <a:lnTo>
                      <a:pt x="27" y="15"/>
                    </a:lnTo>
                    <a:lnTo>
                      <a:pt x="15" y="18"/>
                    </a:lnTo>
                    <a:lnTo>
                      <a:pt x="7" y="19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0" y="9"/>
                    </a:lnTo>
                    <a:lnTo>
                      <a:pt x="19" y="6"/>
                    </a:lnTo>
                    <a:lnTo>
                      <a:pt x="30" y="4"/>
                    </a:lnTo>
                    <a:lnTo>
                      <a:pt x="41" y="3"/>
                    </a:lnTo>
                    <a:lnTo>
                      <a:pt x="51" y="2"/>
                    </a:lnTo>
                    <a:lnTo>
                      <a:pt x="59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Freeform 529"/>
              <p:cNvSpPr>
                <a:spLocks/>
              </p:cNvSpPr>
              <p:nvPr/>
            </p:nvSpPr>
            <p:spPr bwMode="auto">
              <a:xfrm>
                <a:off x="3610" y="2683"/>
                <a:ext cx="34" cy="13"/>
              </a:xfrm>
              <a:custGeom>
                <a:avLst/>
                <a:gdLst>
                  <a:gd name="T0" fmla="*/ 1 w 68"/>
                  <a:gd name="T1" fmla="*/ 0 h 26"/>
                  <a:gd name="T2" fmla="*/ 1 w 68"/>
                  <a:gd name="T3" fmla="*/ 1 h 26"/>
                  <a:gd name="T4" fmla="*/ 1 w 68"/>
                  <a:gd name="T5" fmla="*/ 1 h 26"/>
                  <a:gd name="T6" fmla="*/ 1 w 68"/>
                  <a:gd name="T7" fmla="*/ 1 h 26"/>
                  <a:gd name="T8" fmla="*/ 1 w 68"/>
                  <a:gd name="T9" fmla="*/ 1 h 26"/>
                  <a:gd name="T10" fmla="*/ 1 w 68"/>
                  <a:gd name="T11" fmla="*/ 1 h 26"/>
                  <a:gd name="T12" fmla="*/ 1 w 68"/>
                  <a:gd name="T13" fmla="*/ 1 h 26"/>
                  <a:gd name="T14" fmla="*/ 1 w 68"/>
                  <a:gd name="T15" fmla="*/ 1 h 26"/>
                  <a:gd name="T16" fmla="*/ 0 w 68"/>
                  <a:gd name="T17" fmla="*/ 1 h 26"/>
                  <a:gd name="T18" fmla="*/ 1 w 68"/>
                  <a:gd name="T19" fmla="*/ 1 h 26"/>
                  <a:gd name="T20" fmla="*/ 1 w 68"/>
                  <a:gd name="T21" fmla="*/ 1 h 26"/>
                  <a:gd name="T22" fmla="*/ 1 w 68"/>
                  <a:gd name="T23" fmla="*/ 1 h 26"/>
                  <a:gd name="T24" fmla="*/ 1 w 68"/>
                  <a:gd name="T25" fmla="*/ 1 h 26"/>
                  <a:gd name="T26" fmla="*/ 1 w 68"/>
                  <a:gd name="T27" fmla="*/ 1 h 26"/>
                  <a:gd name="T28" fmla="*/ 1 w 68"/>
                  <a:gd name="T29" fmla="*/ 1 h 26"/>
                  <a:gd name="T30" fmla="*/ 1 w 68"/>
                  <a:gd name="T31" fmla="*/ 1 h 26"/>
                  <a:gd name="T32" fmla="*/ 1 w 6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26">
                    <a:moveTo>
                      <a:pt x="68" y="0"/>
                    </a:moveTo>
                    <a:lnTo>
                      <a:pt x="62" y="5"/>
                    </a:lnTo>
                    <a:lnTo>
                      <a:pt x="53" y="12"/>
                    </a:lnTo>
                    <a:lnTo>
                      <a:pt x="41" y="17"/>
                    </a:lnTo>
                    <a:lnTo>
                      <a:pt x="30" y="22"/>
                    </a:lnTo>
                    <a:lnTo>
                      <a:pt x="18" y="25"/>
                    </a:lnTo>
                    <a:lnTo>
                      <a:pt x="9" y="26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8" y="12"/>
                    </a:lnTo>
                    <a:lnTo>
                      <a:pt x="16" y="9"/>
                    </a:lnTo>
                    <a:lnTo>
                      <a:pt x="27" y="7"/>
                    </a:lnTo>
                    <a:lnTo>
                      <a:pt x="39" y="4"/>
                    </a:lnTo>
                    <a:lnTo>
                      <a:pt x="50" y="2"/>
                    </a:lnTo>
                    <a:lnTo>
                      <a:pt x="61" y="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82" name="Freeform 530"/>
            <p:cNvSpPr>
              <a:spLocks/>
            </p:cNvSpPr>
            <p:nvPr/>
          </p:nvSpPr>
          <p:spPr bwMode="auto">
            <a:xfrm>
              <a:off x="3612" y="2696"/>
              <a:ext cx="32" cy="21"/>
            </a:xfrm>
            <a:custGeom>
              <a:avLst/>
              <a:gdLst>
                <a:gd name="T0" fmla="*/ 0 w 65"/>
                <a:gd name="T1" fmla="*/ 0 h 43"/>
                <a:gd name="T2" fmla="*/ 0 w 65"/>
                <a:gd name="T3" fmla="*/ 0 h 43"/>
                <a:gd name="T4" fmla="*/ 0 w 65"/>
                <a:gd name="T5" fmla="*/ 0 h 43"/>
                <a:gd name="T6" fmla="*/ 0 w 65"/>
                <a:gd name="T7" fmla="*/ 0 h 43"/>
                <a:gd name="T8" fmla="*/ 0 w 65"/>
                <a:gd name="T9" fmla="*/ 0 h 43"/>
                <a:gd name="T10" fmla="*/ 0 w 65"/>
                <a:gd name="T11" fmla="*/ 0 h 43"/>
                <a:gd name="T12" fmla="*/ 0 w 65"/>
                <a:gd name="T13" fmla="*/ 0 h 43"/>
                <a:gd name="T14" fmla="*/ 0 w 65"/>
                <a:gd name="T15" fmla="*/ 0 h 43"/>
                <a:gd name="T16" fmla="*/ 0 w 65"/>
                <a:gd name="T17" fmla="*/ 0 h 43"/>
                <a:gd name="T18" fmla="*/ 0 w 65"/>
                <a:gd name="T19" fmla="*/ 0 h 43"/>
                <a:gd name="T20" fmla="*/ 0 w 65"/>
                <a:gd name="T21" fmla="*/ 0 h 43"/>
                <a:gd name="T22" fmla="*/ 0 w 65"/>
                <a:gd name="T23" fmla="*/ 0 h 43"/>
                <a:gd name="T24" fmla="*/ 0 w 65"/>
                <a:gd name="T25" fmla="*/ 0 h 43"/>
                <a:gd name="T26" fmla="*/ 0 w 65"/>
                <a:gd name="T27" fmla="*/ 0 h 43"/>
                <a:gd name="T28" fmla="*/ 0 w 65"/>
                <a:gd name="T29" fmla="*/ 0 h 43"/>
                <a:gd name="T30" fmla="*/ 0 w 65"/>
                <a:gd name="T31" fmla="*/ 0 h 43"/>
                <a:gd name="T32" fmla="*/ 0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43">
                  <a:moveTo>
                    <a:pt x="65" y="0"/>
                  </a:moveTo>
                  <a:lnTo>
                    <a:pt x="59" y="7"/>
                  </a:lnTo>
                  <a:lnTo>
                    <a:pt x="51" y="14"/>
                  </a:lnTo>
                  <a:lnTo>
                    <a:pt x="40" y="22"/>
                  </a:lnTo>
                  <a:lnTo>
                    <a:pt x="30" y="30"/>
                  </a:lnTo>
                  <a:lnTo>
                    <a:pt x="20" y="36"/>
                  </a:lnTo>
                  <a:lnTo>
                    <a:pt x="11" y="41"/>
                  </a:lnTo>
                  <a:lnTo>
                    <a:pt x="4" y="43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6" y="30"/>
                  </a:lnTo>
                  <a:lnTo>
                    <a:pt x="13" y="24"/>
                  </a:lnTo>
                  <a:lnTo>
                    <a:pt x="23" y="17"/>
                  </a:lnTo>
                  <a:lnTo>
                    <a:pt x="34" y="12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" name="Freeform 531"/>
            <p:cNvSpPr>
              <a:spLocks/>
            </p:cNvSpPr>
            <p:nvPr/>
          </p:nvSpPr>
          <p:spPr bwMode="auto">
            <a:xfrm>
              <a:off x="3617" y="2708"/>
              <a:ext cx="27" cy="27"/>
            </a:xfrm>
            <a:custGeom>
              <a:avLst/>
              <a:gdLst>
                <a:gd name="T0" fmla="*/ 1 w 54"/>
                <a:gd name="T1" fmla="*/ 0 h 55"/>
                <a:gd name="T2" fmla="*/ 1 w 54"/>
                <a:gd name="T3" fmla="*/ 0 h 55"/>
                <a:gd name="T4" fmla="*/ 1 w 54"/>
                <a:gd name="T5" fmla="*/ 0 h 55"/>
                <a:gd name="T6" fmla="*/ 1 w 54"/>
                <a:gd name="T7" fmla="*/ 0 h 55"/>
                <a:gd name="T8" fmla="*/ 1 w 54"/>
                <a:gd name="T9" fmla="*/ 0 h 55"/>
                <a:gd name="T10" fmla="*/ 1 w 54"/>
                <a:gd name="T11" fmla="*/ 0 h 55"/>
                <a:gd name="T12" fmla="*/ 1 w 54"/>
                <a:gd name="T13" fmla="*/ 0 h 55"/>
                <a:gd name="T14" fmla="*/ 1 w 54"/>
                <a:gd name="T15" fmla="*/ 0 h 55"/>
                <a:gd name="T16" fmla="*/ 0 w 54"/>
                <a:gd name="T17" fmla="*/ 0 h 55"/>
                <a:gd name="T18" fmla="*/ 0 w 54"/>
                <a:gd name="T19" fmla="*/ 0 h 55"/>
                <a:gd name="T20" fmla="*/ 1 w 54"/>
                <a:gd name="T21" fmla="*/ 0 h 55"/>
                <a:gd name="T22" fmla="*/ 1 w 54"/>
                <a:gd name="T23" fmla="*/ 0 h 55"/>
                <a:gd name="T24" fmla="*/ 1 w 54"/>
                <a:gd name="T25" fmla="*/ 0 h 55"/>
                <a:gd name="T26" fmla="*/ 1 w 54"/>
                <a:gd name="T27" fmla="*/ 0 h 55"/>
                <a:gd name="T28" fmla="*/ 1 w 54"/>
                <a:gd name="T29" fmla="*/ 0 h 55"/>
                <a:gd name="T30" fmla="*/ 1 w 54"/>
                <a:gd name="T31" fmla="*/ 0 h 55"/>
                <a:gd name="T32" fmla="*/ 1 w 5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0" y="7"/>
                  </a:lnTo>
                  <a:lnTo>
                    <a:pt x="43" y="15"/>
                  </a:lnTo>
                  <a:lnTo>
                    <a:pt x="35" y="26"/>
                  </a:lnTo>
                  <a:lnTo>
                    <a:pt x="27" y="35"/>
                  </a:lnTo>
                  <a:lnTo>
                    <a:pt x="18" y="44"/>
                  </a:lnTo>
                  <a:lnTo>
                    <a:pt x="10" y="51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1" y="32"/>
                  </a:lnTo>
                  <a:lnTo>
                    <a:pt x="20" y="23"/>
                  </a:lnTo>
                  <a:lnTo>
                    <a:pt x="31" y="14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" name="Freeform 532"/>
            <p:cNvSpPr>
              <a:spLocks/>
            </p:cNvSpPr>
            <p:nvPr/>
          </p:nvSpPr>
          <p:spPr bwMode="auto">
            <a:xfrm>
              <a:off x="3621" y="2720"/>
              <a:ext cx="24" cy="24"/>
            </a:xfrm>
            <a:custGeom>
              <a:avLst/>
              <a:gdLst>
                <a:gd name="T0" fmla="*/ 0 w 50"/>
                <a:gd name="T1" fmla="*/ 0 h 49"/>
                <a:gd name="T2" fmla="*/ 0 w 50"/>
                <a:gd name="T3" fmla="*/ 0 h 49"/>
                <a:gd name="T4" fmla="*/ 0 w 50"/>
                <a:gd name="T5" fmla="*/ 0 h 49"/>
                <a:gd name="T6" fmla="*/ 0 w 50"/>
                <a:gd name="T7" fmla="*/ 0 h 49"/>
                <a:gd name="T8" fmla="*/ 0 w 50"/>
                <a:gd name="T9" fmla="*/ 0 h 49"/>
                <a:gd name="T10" fmla="*/ 0 w 50"/>
                <a:gd name="T11" fmla="*/ 0 h 49"/>
                <a:gd name="T12" fmla="*/ 0 w 50"/>
                <a:gd name="T13" fmla="*/ 0 h 49"/>
                <a:gd name="T14" fmla="*/ 0 w 50"/>
                <a:gd name="T15" fmla="*/ 0 h 49"/>
                <a:gd name="T16" fmla="*/ 0 w 50"/>
                <a:gd name="T17" fmla="*/ 0 h 49"/>
                <a:gd name="T18" fmla="*/ 0 w 50"/>
                <a:gd name="T19" fmla="*/ 0 h 49"/>
                <a:gd name="T20" fmla="*/ 0 w 50"/>
                <a:gd name="T21" fmla="*/ 0 h 49"/>
                <a:gd name="T22" fmla="*/ 0 w 50"/>
                <a:gd name="T23" fmla="*/ 0 h 49"/>
                <a:gd name="T24" fmla="*/ 0 w 50"/>
                <a:gd name="T25" fmla="*/ 0 h 49"/>
                <a:gd name="T26" fmla="*/ 0 w 50"/>
                <a:gd name="T27" fmla="*/ 0 h 49"/>
                <a:gd name="T28" fmla="*/ 0 w 50"/>
                <a:gd name="T29" fmla="*/ 0 h 49"/>
                <a:gd name="T30" fmla="*/ 0 w 50"/>
                <a:gd name="T31" fmla="*/ 0 h 49"/>
                <a:gd name="T32" fmla="*/ 0 w 50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49">
                  <a:moveTo>
                    <a:pt x="0" y="47"/>
                  </a:moveTo>
                  <a:lnTo>
                    <a:pt x="2" y="43"/>
                  </a:lnTo>
                  <a:lnTo>
                    <a:pt x="6" y="39"/>
                  </a:lnTo>
                  <a:lnTo>
                    <a:pt x="13" y="34"/>
                  </a:lnTo>
                  <a:lnTo>
                    <a:pt x="21" y="27"/>
                  </a:lnTo>
                  <a:lnTo>
                    <a:pt x="30" y="20"/>
                  </a:lnTo>
                  <a:lnTo>
                    <a:pt x="38" y="13"/>
                  </a:lnTo>
                  <a:lnTo>
                    <a:pt x="45" y="6"/>
                  </a:lnTo>
                  <a:lnTo>
                    <a:pt x="50" y="0"/>
                  </a:lnTo>
                  <a:lnTo>
                    <a:pt x="48" y="9"/>
                  </a:lnTo>
                  <a:lnTo>
                    <a:pt x="42" y="18"/>
                  </a:lnTo>
                  <a:lnTo>
                    <a:pt x="35" y="27"/>
                  </a:lnTo>
                  <a:lnTo>
                    <a:pt x="27" y="36"/>
                  </a:lnTo>
                  <a:lnTo>
                    <a:pt x="19" y="43"/>
                  </a:lnTo>
                  <a:lnTo>
                    <a:pt x="12" y="48"/>
                  </a:lnTo>
                  <a:lnTo>
                    <a:pt x="5" y="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" name="Freeform 533"/>
            <p:cNvSpPr>
              <a:spLocks/>
            </p:cNvSpPr>
            <p:nvPr/>
          </p:nvSpPr>
          <p:spPr bwMode="auto">
            <a:xfrm>
              <a:off x="3669" y="2745"/>
              <a:ext cx="29" cy="118"/>
            </a:xfrm>
            <a:custGeom>
              <a:avLst/>
              <a:gdLst>
                <a:gd name="T0" fmla="*/ 0 w 59"/>
                <a:gd name="T1" fmla="*/ 0 h 237"/>
                <a:gd name="T2" fmla="*/ 0 w 59"/>
                <a:gd name="T3" fmla="*/ 0 h 237"/>
                <a:gd name="T4" fmla="*/ 0 w 59"/>
                <a:gd name="T5" fmla="*/ 0 h 237"/>
                <a:gd name="T6" fmla="*/ 0 w 59"/>
                <a:gd name="T7" fmla="*/ 0 h 237"/>
                <a:gd name="T8" fmla="*/ 0 w 59"/>
                <a:gd name="T9" fmla="*/ 0 h 237"/>
                <a:gd name="T10" fmla="*/ 0 w 59"/>
                <a:gd name="T11" fmla="*/ 0 h 237"/>
                <a:gd name="T12" fmla="*/ 0 w 59"/>
                <a:gd name="T13" fmla="*/ 0 h 237"/>
                <a:gd name="T14" fmla="*/ 0 w 59"/>
                <a:gd name="T15" fmla="*/ 0 h 237"/>
                <a:gd name="T16" fmla="*/ 0 w 59"/>
                <a:gd name="T17" fmla="*/ 0 h 237"/>
                <a:gd name="T18" fmla="*/ 0 w 59"/>
                <a:gd name="T19" fmla="*/ 0 h 237"/>
                <a:gd name="T20" fmla="*/ 0 w 59"/>
                <a:gd name="T21" fmla="*/ 0 h 237"/>
                <a:gd name="T22" fmla="*/ 0 w 59"/>
                <a:gd name="T23" fmla="*/ 0 h 237"/>
                <a:gd name="T24" fmla="*/ 0 w 59"/>
                <a:gd name="T25" fmla="*/ 0 h 237"/>
                <a:gd name="T26" fmla="*/ 0 w 59"/>
                <a:gd name="T27" fmla="*/ 0 h 237"/>
                <a:gd name="T28" fmla="*/ 0 w 59"/>
                <a:gd name="T29" fmla="*/ 0 h 237"/>
                <a:gd name="T30" fmla="*/ 0 w 59"/>
                <a:gd name="T31" fmla="*/ 0 h 237"/>
                <a:gd name="T32" fmla="*/ 0 w 59"/>
                <a:gd name="T33" fmla="*/ 0 h 237"/>
                <a:gd name="T34" fmla="*/ 0 w 59"/>
                <a:gd name="T35" fmla="*/ 0 h 237"/>
                <a:gd name="T36" fmla="*/ 0 w 59"/>
                <a:gd name="T37" fmla="*/ 0 h 237"/>
                <a:gd name="T38" fmla="*/ 0 w 59"/>
                <a:gd name="T39" fmla="*/ 0 h 237"/>
                <a:gd name="T40" fmla="*/ 0 w 59"/>
                <a:gd name="T41" fmla="*/ 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" h="237">
                  <a:moveTo>
                    <a:pt x="53" y="0"/>
                  </a:moveTo>
                  <a:lnTo>
                    <a:pt x="54" y="0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36" y="35"/>
                  </a:lnTo>
                  <a:lnTo>
                    <a:pt x="21" y="66"/>
                  </a:lnTo>
                  <a:lnTo>
                    <a:pt x="13" y="98"/>
                  </a:lnTo>
                  <a:lnTo>
                    <a:pt x="12" y="129"/>
                  </a:lnTo>
                  <a:lnTo>
                    <a:pt x="13" y="160"/>
                  </a:lnTo>
                  <a:lnTo>
                    <a:pt x="17" y="188"/>
                  </a:lnTo>
                  <a:lnTo>
                    <a:pt x="23" y="215"/>
                  </a:lnTo>
                  <a:lnTo>
                    <a:pt x="29" y="237"/>
                  </a:lnTo>
                  <a:lnTo>
                    <a:pt x="16" y="222"/>
                  </a:lnTo>
                  <a:lnTo>
                    <a:pt x="7" y="196"/>
                  </a:lnTo>
                  <a:lnTo>
                    <a:pt x="1" y="164"/>
                  </a:lnTo>
                  <a:lnTo>
                    <a:pt x="0" y="127"/>
                  </a:lnTo>
                  <a:lnTo>
                    <a:pt x="5" y="89"/>
                  </a:lnTo>
                  <a:lnTo>
                    <a:pt x="14" y="52"/>
                  </a:lnTo>
                  <a:lnTo>
                    <a:pt x="30" y="2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" name="Freeform 534"/>
            <p:cNvSpPr>
              <a:spLocks/>
            </p:cNvSpPr>
            <p:nvPr/>
          </p:nvSpPr>
          <p:spPr bwMode="auto">
            <a:xfrm>
              <a:off x="3675" y="2847"/>
              <a:ext cx="26" cy="15"/>
            </a:xfrm>
            <a:custGeom>
              <a:avLst/>
              <a:gdLst>
                <a:gd name="T0" fmla="*/ 0 w 51"/>
                <a:gd name="T1" fmla="*/ 0 h 29"/>
                <a:gd name="T2" fmla="*/ 1 w 51"/>
                <a:gd name="T3" fmla="*/ 1 h 29"/>
                <a:gd name="T4" fmla="*/ 1 w 51"/>
                <a:gd name="T5" fmla="*/ 1 h 29"/>
                <a:gd name="T6" fmla="*/ 1 w 51"/>
                <a:gd name="T7" fmla="*/ 1 h 29"/>
                <a:gd name="T8" fmla="*/ 1 w 51"/>
                <a:gd name="T9" fmla="*/ 1 h 29"/>
                <a:gd name="T10" fmla="*/ 1 w 51"/>
                <a:gd name="T11" fmla="*/ 1 h 29"/>
                <a:gd name="T12" fmla="*/ 1 w 51"/>
                <a:gd name="T13" fmla="*/ 1 h 29"/>
                <a:gd name="T14" fmla="*/ 1 w 51"/>
                <a:gd name="T15" fmla="*/ 1 h 29"/>
                <a:gd name="T16" fmla="*/ 1 w 51"/>
                <a:gd name="T17" fmla="*/ 1 h 29"/>
                <a:gd name="T18" fmla="*/ 1 w 51"/>
                <a:gd name="T19" fmla="*/ 1 h 29"/>
                <a:gd name="T20" fmla="*/ 1 w 51"/>
                <a:gd name="T21" fmla="*/ 1 h 29"/>
                <a:gd name="T22" fmla="*/ 1 w 51"/>
                <a:gd name="T23" fmla="*/ 1 h 29"/>
                <a:gd name="T24" fmla="*/ 1 w 51"/>
                <a:gd name="T25" fmla="*/ 1 h 29"/>
                <a:gd name="T26" fmla="*/ 1 w 51"/>
                <a:gd name="T27" fmla="*/ 1 h 29"/>
                <a:gd name="T28" fmla="*/ 1 w 51"/>
                <a:gd name="T29" fmla="*/ 1 h 29"/>
                <a:gd name="T30" fmla="*/ 1 w 51"/>
                <a:gd name="T31" fmla="*/ 1 h 29"/>
                <a:gd name="T32" fmla="*/ 0 w 51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29">
                  <a:moveTo>
                    <a:pt x="0" y="0"/>
                  </a:moveTo>
                  <a:lnTo>
                    <a:pt x="6" y="6"/>
                  </a:lnTo>
                  <a:lnTo>
                    <a:pt x="13" y="12"/>
                  </a:lnTo>
                  <a:lnTo>
                    <a:pt x="21" y="18"/>
                  </a:lnTo>
                  <a:lnTo>
                    <a:pt x="29" y="22"/>
                  </a:lnTo>
                  <a:lnTo>
                    <a:pt x="37" y="26"/>
                  </a:lnTo>
                  <a:lnTo>
                    <a:pt x="44" y="29"/>
                  </a:lnTo>
                  <a:lnTo>
                    <a:pt x="48" y="2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" name="Freeform 535"/>
            <p:cNvSpPr>
              <a:spLocks/>
            </p:cNvSpPr>
            <p:nvPr/>
          </p:nvSpPr>
          <p:spPr bwMode="auto">
            <a:xfrm>
              <a:off x="3673" y="2837"/>
              <a:ext cx="28" cy="17"/>
            </a:xfrm>
            <a:custGeom>
              <a:avLst/>
              <a:gdLst>
                <a:gd name="T0" fmla="*/ 0 w 58"/>
                <a:gd name="T1" fmla="*/ 1 h 34"/>
                <a:gd name="T2" fmla="*/ 0 w 58"/>
                <a:gd name="T3" fmla="*/ 1 h 34"/>
                <a:gd name="T4" fmla="*/ 0 w 58"/>
                <a:gd name="T5" fmla="*/ 1 h 34"/>
                <a:gd name="T6" fmla="*/ 0 w 58"/>
                <a:gd name="T7" fmla="*/ 1 h 34"/>
                <a:gd name="T8" fmla="*/ 0 w 58"/>
                <a:gd name="T9" fmla="*/ 1 h 34"/>
                <a:gd name="T10" fmla="*/ 0 w 58"/>
                <a:gd name="T11" fmla="*/ 1 h 34"/>
                <a:gd name="T12" fmla="*/ 0 w 58"/>
                <a:gd name="T13" fmla="*/ 1 h 34"/>
                <a:gd name="T14" fmla="*/ 0 w 58"/>
                <a:gd name="T15" fmla="*/ 1 h 34"/>
                <a:gd name="T16" fmla="*/ 0 w 58"/>
                <a:gd name="T17" fmla="*/ 0 h 34"/>
                <a:gd name="T18" fmla="*/ 0 w 58"/>
                <a:gd name="T19" fmla="*/ 1 h 34"/>
                <a:gd name="T20" fmla="*/ 0 w 58"/>
                <a:gd name="T21" fmla="*/ 1 h 34"/>
                <a:gd name="T22" fmla="*/ 0 w 58"/>
                <a:gd name="T23" fmla="*/ 1 h 34"/>
                <a:gd name="T24" fmla="*/ 0 w 58"/>
                <a:gd name="T25" fmla="*/ 1 h 34"/>
                <a:gd name="T26" fmla="*/ 0 w 58"/>
                <a:gd name="T27" fmla="*/ 1 h 34"/>
                <a:gd name="T28" fmla="*/ 0 w 58"/>
                <a:gd name="T29" fmla="*/ 1 h 34"/>
                <a:gd name="T30" fmla="*/ 0 w 58"/>
                <a:gd name="T31" fmla="*/ 1 h 34"/>
                <a:gd name="T32" fmla="*/ 0 w 58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34">
                  <a:moveTo>
                    <a:pt x="58" y="33"/>
                  </a:moveTo>
                  <a:lnTo>
                    <a:pt x="55" y="34"/>
                  </a:lnTo>
                  <a:lnTo>
                    <a:pt x="50" y="33"/>
                  </a:lnTo>
                  <a:lnTo>
                    <a:pt x="43" y="31"/>
                  </a:lnTo>
                  <a:lnTo>
                    <a:pt x="34" y="26"/>
                  </a:lnTo>
                  <a:lnTo>
                    <a:pt x="24" y="21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8"/>
                  </a:lnTo>
                  <a:lnTo>
                    <a:pt x="25" y="12"/>
                  </a:lnTo>
                  <a:lnTo>
                    <a:pt x="36" y="18"/>
                  </a:lnTo>
                  <a:lnTo>
                    <a:pt x="44" y="23"/>
                  </a:lnTo>
                  <a:lnTo>
                    <a:pt x="52" y="26"/>
                  </a:lnTo>
                  <a:lnTo>
                    <a:pt x="57" y="31"/>
                  </a:lnTo>
                  <a:lnTo>
                    <a:pt x="58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" name="Freeform 536"/>
            <p:cNvSpPr>
              <a:spLocks/>
            </p:cNvSpPr>
            <p:nvPr/>
          </p:nvSpPr>
          <p:spPr bwMode="auto">
            <a:xfrm>
              <a:off x="3670" y="2813"/>
              <a:ext cx="37" cy="23"/>
            </a:xfrm>
            <a:custGeom>
              <a:avLst/>
              <a:gdLst>
                <a:gd name="T0" fmla="*/ 1 w 73"/>
                <a:gd name="T1" fmla="*/ 1 h 46"/>
                <a:gd name="T2" fmla="*/ 1 w 73"/>
                <a:gd name="T3" fmla="*/ 1 h 46"/>
                <a:gd name="T4" fmla="*/ 1 w 73"/>
                <a:gd name="T5" fmla="*/ 1 h 46"/>
                <a:gd name="T6" fmla="*/ 1 w 73"/>
                <a:gd name="T7" fmla="*/ 1 h 46"/>
                <a:gd name="T8" fmla="*/ 1 w 73"/>
                <a:gd name="T9" fmla="*/ 1 h 46"/>
                <a:gd name="T10" fmla="*/ 1 w 73"/>
                <a:gd name="T11" fmla="*/ 1 h 46"/>
                <a:gd name="T12" fmla="*/ 1 w 73"/>
                <a:gd name="T13" fmla="*/ 1 h 46"/>
                <a:gd name="T14" fmla="*/ 1 w 73"/>
                <a:gd name="T15" fmla="*/ 1 h 46"/>
                <a:gd name="T16" fmla="*/ 0 w 73"/>
                <a:gd name="T17" fmla="*/ 0 h 46"/>
                <a:gd name="T18" fmla="*/ 1 w 73"/>
                <a:gd name="T19" fmla="*/ 1 h 46"/>
                <a:gd name="T20" fmla="*/ 1 w 73"/>
                <a:gd name="T21" fmla="*/ 1 h 46"/>
                <a:gd name="T22" fmla="*/ 1 w 73"/>
                <a:gd name="T23" fmla="*/ 1 h 46"/>
                <a:gd name="T24" fmla="*/ 1 w 73"/>
                <a:gd name="T25" fmla="*/ 1 h 46"/>
                <a:gd name="T26" fmla="*/ 1 w 73"/>
                <a:gd name="T27" fmla="*/ 1 h 46"/>
                <a:gd name="T28" fmla="*/ 1 w 73"/>
                <a:gd name="T29" fmla="*/ 1 h 46"/>
                <a:gd name="T30" fmla="*/ 1 w 73"/>
                <a:gd name="T31" fmla="*/ 1 h 46"/>
                <a:gd name="T32" fmla="*/ 1 w 73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" h="46">
                  <a:moveTo>
                    <a:pt x="73" y="45"/>
                  </a:moveTo>
                  <a:lnTo>
                    <a:pt x="70" y="46"/>
                  </a:lnTo>
                  <a:lnTo>
                    <a:pt x="62" y="44"/>
                  </a:lnTo>
                  <a:lnTo>
                    <a:pt x="51" y="41"/>
                  </a:lnTo>
                  <a:lnTo>
                    <a:pt x="40" y="35"/>
                  </a:lnTo>
                  <a:lnTo>
                    <a:pt x="27" y="27"/>
                  </a:lnTo>
                  <a:lnTo>
                    <a:pt x="16" y="1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4"/>
                  </a:lnTo>
                  <a:lnTo>
                    <a:pt x="14" y="9"/>
                  </a:lnTo>
                  <a:lnTo>
                    <a:pt x="27" y="16"/>
                  </a:lnTo>
                  <a:lnTo>
                    <a:pt x="41" y="23"/>
                  </a:lnTo>
                  <a:lnTo>
                    <a:pt x="54" y="30"/>
                  </a:lnTo>
                  <a:lnTo>
                    <a:pt x="64" y="36"/>
                  </a:lnTo>
                  <a:lnTo>
                    <a:pt x="71" y="42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" name="Freeform 537"/>
            <p:cNvSpPr>
              <a:spLocks/>
            </p:cNvSpPr>
            <p:nvPr/>
          </p:nvSpPr>
          <p:spPr bwMode="auto">
            <a:xfrm>
              <a:off x="3672" y="2791"/>
              <a:ext cx="40" cy="26"/>
            </a:xfrm>
            <a:custGeom>
              <a:avLst/>
              <a:gdLst>
                <a:gd name="T0" fmla="*/ 0 w 81"/>
                <a:gd name="T1" fmla="*/ 1 h 51"/>
                <a:gd name="T2" fmla="*/ 0 w 81"/>
                <a:gd name="T3" fmla="*/ 1 h 51"/>
                <a:gd name="T4" fmla="*/ 0 w 81"/>
                <a:gd name="T5" fmla="*/ 1 h 51"/>
                <a:gd name="T6" fmla="*/ 0 w 81"/>
                <a:gd name="T7" fmla="*/ 1 h 51"/>
                <a:gd name="T8" fmla="*/ 0 w 81"/>
                <a:gd name="T9" fmla="*/ 1 h 51"/>
                <a:gd name="T10" fmla="*/ 0 w 81"/>
                <a:gd name="T11" fmla="*/ 1 h 51"/>
                <a:gd name="T12" fmla="*/ 0 w 81"/>
                <a:gd name="T13" fmla="*/ 1 h 51"/>
                <a:gd name="T14" fmla="*/ 0 w 81"/>
                <a:gd name="T15" fmla="*/ 1 h 51"/>
                <a:gd name="T16" fmla="*/ 0 w 81"/>
                <a:gd name="T17" fmla="*/ 0 h 51"/>
                <a:gd name="T18" fmla="*/ 0 w 81"/>
                <a:gd name="T19" fmla="*/ 1 h 51"/>
                <a:gd name="T20" fmla="*/ 0 w 81"/>
                <a:gd name="T21" fmla="*/ 1 h 51"/>
                <a:gd name="T22" fmla="*/ 0 w 81"/>
                <a:gd name="T23" fmla="*/ 1 h 51"/>
                <a:gd name="T24" fmla="*/ 0 w 81"/>
                <a:gd name="T25" fmla="*/ 1 h 51"/>
                <a:gd name="T26" fmla="*/ 0 w 81"/>
                <a:gd name="T27" fmla="*/ 1 h 51"/>
                <a:gd name="T28" fmla="*/ 0 w 81"/>
                <a:gd name="T29" fmla="*/ 1 h 51"/>
                <a:gd name="T30" fmla="*/ 0 w 81"/>
                <a:gd name="T31" fmla="*/ 1 h 51"/>
                <a:gd name="T32" fmla="*/ 0 w 81"/>
                <a:gd name="T33" fmla="*/ 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51">
                  <a:moveTo>
                    <a:pt x="81" y="50"/>
                  </a:moveTo>
                  <a:lnTo>
                    <a:pt x="76" y="51"/>
                  </a:lnTo>
                  <a:lnTo>
                    <a:pt x="67" y="49"/>
                  </a:lnTo>
                  <a:lnTo>
                    <a:pt x="55" y="43"/>
                  </a:lnTo>
                  <a:lnTo>
                    <a:pt x="41" y="36"/>
                  </a:lnTo>
                  <a:lnTo>
                    <a:pt x="28" y="28"/>
                  </a:lnTo>
                  <a:lnTo>
                    <a:pt x="16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0" y="17"/>
                  </a:lnTo>
                  <a:lnTo>
                    <a:pt x="45" y="25"/>
                  </a:lnTo>
                  <a:lnTo>
                    <a:pt x="59" y="34"/>
                  </a:lnTo>
                  <a:lnTo>
                    <a:pt x="70" y="41"/>
                  </a:lnTo>
                  <a:lnTo>
                    <a:pt x="78" y="47"/>
                  </a:lnTo>
                  <a:lnTo>
                    <a:pt x="81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" name="Freeform 538"/>
            <p:cNvSpPr>
              <a:spLocks/>
            </p:cNvSpPr>
            <p:nvPr/>
          </p:nvSpPr>
          <p:spPr bwMode="auto">
            <a:xfrm>
              <a:off x="3676" y="2777"/>
              <a:ext cx="32" cy="27"/>
            </a:xfrm>
            <a:custGeom>
              <a:avLst/>
              <a:gdLst>
                <a:gd name="T0" fmla="*/ 0 w 65"/>
                <a:gd name="T1" fmla="*/ 1 h 54"/>
                <a:gd name="T2" fmla="*/ 0 w 65"/>
                <a:gd name="T3" fmla="*/ 1 h 54"/>
                <a:gd name="T4" fmla="*/ 0 w 65"/>
                <a:gd name="T5" fmla="*/ 1 h 54"/>
                <a:gd name="T6" fmla="*/ 0 w 65"/>
                <a:gd name="T7" fmla="*/ 1 h 54"/>
                <a:gd name="T8" fmla="*/ 0 w 65"/>
                <a:gd name="T9" fmla="*/ 1 h 54"/>
                <a:gd name="T10" fmla="*/ 0 w 65"/>
                <a:gd name="T11" fmla="*/ 1 h 54"/>
                <a:gd name="T12" fmla="*/ 0 w 65"/>
                <a:gd name="T13" fmla="*/ 1 h 54"/>
                <a:gd name="T14" fmla="*/ 0 w 65"/>
                <a:gd name="T15" fmla="*/ 1 h 54"/>
                <a:gd name="T16" fmla="*/ 0 w 65"/>
                <a:gd name="T17" fmla="*/ 0 h 54"/>
                <a:gd name="T18" fmla="*/ 0 w 65"/>
                <a:gd name="T19" fmla="*/ 1 h 54"/>
                <a:gd name="T20" fmla="*/ 0 w 65"/>
                <a:gd name="T21" fmla="*/ 1 h 54"/>
                <a:gd name="T22" fmla="*/ 0 w 65"/>
                <a:gd name="T23" fmla="*/ 1 h 54"/>
                <a:gd name="T24" fmla="*/ 0 w 65"/>
                <a:gd name="T25" fmla="*/ 1 h 54"/>
                <a:gd name="T26" fmla="*/ 0 w 65"/>
                <a:gd name="T27" fmla="*/ 1 h 54"/>
                <a:gd name="T28" fmla="*/ 0 w 65"/>
                <a:gd name="T29" fmla="*/ 1 h 54"/>
                <a:gd name="T30" fmla="*/ 0 w 65"/>
                <a:gd name="T31" fmla="*/ 1 h 54"/>
                <a:gd name="T32" fmla="*/ 0 w 65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54">
                  <a:moveTo>
                    <a:pt x="65" y="54"/>
                  </a:moveTo>
                  <a:lnTo>
                    <a:pt x="61" y="54"/>
                  </a:lnTo>
                  <a:lnTo>
                    <a:pt x="54" y="50"/>
                  </a:lnTo>
                  <a:lnTo>
                    <a:pt x="44" y="43"/>
                  </a:lnTo>
                  <a:lnTo>
                    <a:pt x="32" y="35"/>
                  </a:lnTo>
                  <a:lnTo>
                    <a:pt x="21" y="25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6" y="4"/>
                  </a:lnTo>
                  <a:lnTo>
                    <a:pt x="15" y="11"/>
                  </a:lnTo>
                  <a:lnTo>
                    <a:pt x="27" y="19"/>
                  </a:lnTo>
                  <a:lnTo>
                    <a:pt x="39" y="27"/>
                  </a:lnTo>
                  <a:lnTo>
                    <a:pt x="50" y="35"/>
                  </a:lnTo>
                  <a:lnTo>
                    <a:pt x="59" y="43"/>
                  </a:lnTo>
                  <a:lnTo>
                    <a:pt x="65" y="49"/>
                  </a:lnTo>
                  <a:lnTo>
                    <a:pt x="65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" name="Freeform 539"/>
            <p:cNvSpPr>
              <a:spLocks/>
            </p:cNvSpPr>
            <p:nvPr/>
          </p:nvSpPr>
          <p:spPr bwMode="auto">
            <a:xfrm>
              <a:off x="3680" y="2766"/>
              <a:ext cx="27" cy="23"/>
            </a:xfrm>
            <a:custGeom>
              <a:avLst/>
              <a:gdLst>
                <a:gd name="T0" fmla="*/ 1 w 54"/>
                <a:gd name="T1" fmla="*/ 1 h 46"/>
                <a:gd name="T2" fmla="*/ 1 w 54"/>
                <a:gd name="T3" fmla="*/ 1 h 46"/>
                <a:gd name="T4" fmla="*/ 1 w 54"/>
                <a:gd name="T5" fmla="*/ 1 h 46"/>
                <a:gd name="T6" fmla="*/ 1 w 54"/>
                <a:gd name="T7" fmla="*/ 1 h 46"/>
                <a:gd name="T8" fmla="*/ 1 w 54"/>
                <a:gd name="T9" fmla="*/ 1 h 46"/>
                <a:gd name="T10" fmla="*/ 1 w 54"/>
                <a:gd name="T11" fmla="*/ 1 h 46"/>
                <a:gd name="T12" fmla="*/ 1 w 54"/>
                <a:gd name="T13" fmla="*/ 1 h 46"/>
                <a:gd name="T14" fmla="*/ 1 w 54"/>
                <a:gd name="T15" fmla="*/ 1 h 46"/>
                <a:gd name="T16" fmla="*/ 0 w 54"/>
                <a:gd name="T17" fmla="*/ 0 h 46"/>
                <a:gd name="T18" fmla="*/ 1 w 54"/>
                <a:gd name="T19" fmla="*/ 1 h 46"/>
                <a:gd name="T20" fmla="*/ 1 w 54"/>
                <a:gd name="T21" fmla="*/ 1 h 46"/>
                <a:gd name="T22" fmla="*/ 1 w 54"/>
                <a:gd name="T23" fmla="*/ 1 h 46"/>
                <a:gd name="T24" fmla="*/ 1 w 54"/>
                <a:gd name="T25" fmla="*/ 1 h 46"/>
                <a:gd name="T26" fmla="*/ 1 w 54"/>
                <a:gd name="T27" fmla="*/ 1 h 46"/>
                <a:gd name="T28" fmla="*/ 1 w 54"/>
                <a:gd name="T29" fmla="*/ 1 h 46"/>
                <a:gd name="T30" fmla="*/ 1 w 54"/>
                <a:gd name="T31" fmla="*/ 1 h 46"/>
                <a:gd name="T32" fmla="*/ 1 w 54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6">
                  <a:moveTo>
                    <a:pt x="54" y="46"/>
                  </a:moveTo>
                  <a:lnTo>
                    <a:pt x="51" y="46"/>
                  </a:lnTo>
                  <a:lnTo>
                    <a:pt x="45" y="45"/>
                  </a:lnTo>
                  <a:lnTo>
                    <a:pt x="37" y="40"/>
                  </a:lnTo>
                  <a:lnTo>
                    <a:pt x="28" y="34"/>
                  </a:lnTo>
                  <a:lnTo>
                    <a:pt x="19" y="26"/>
                  </a:lnTo>
                  <a:lnTo>
                    <a:pt x="10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1"/>
                  </a:lnTo>
                  <a:lnTo>
                    <a:pt x="23" y="18"/>
                  </a:lnTo>
                  <a:lnTo>
                    <a:pt x="33" y="25"/>
                  </a:lnTo>
                  <a:lnTo>
                    <a:pt x="43" y="32"/>
                  </a:lnTo>
                  <a:lnTo>
                    <a:pt x="50" y="38"/>
                  </a:lnTo>
                  <a:lnTo>
                    <a:pt x="54" y="42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" name="Freeform 540"/>
            <p:cNvSpPr>
              <a:spLocks/>
            </p:cNvSpPr>
            <p:nvPr/>
          </p:nvSpPr>
          <p:spPr bwMode="auto">
            <a:xfrm>
              <a:off x="3688" y="2755"/>
              <a:ext cx="19" cy="20"/>
            </a:xfrm>
            <a:custGeom>
              <a:avLst/>
              <a:gdLst>
                <a:gd name="T0" fmla="*/ 1 w 38"/>
                <a:gd name="T1" fmla="*/ 1 h 40"/>
                <a:gd name="T2" fmla="*/ 1 w 38"/>
                <a:gd name="T3" fmla="*/ 1 h 40"/>
                <a:gd name="T4" fmla="*/ 1 w 38"/>
                <a:gd name="T5" fmla="*/ 1 h 40"/>
                <a:gd name="T6" fmla="*/ 1 w 38"/>
                <a:gd name="T7" fmla="*/ 1 h 40"/>
                <a:gd name="T8" fmla="*/ 1 w 38"/>
                <a:gd name="T9" fmla="*/ 1 h 40"/>
                <a:gd name="T10" fmla="*/ 1 w 38"/>
                <a:gd name="T11" fmla="*/ 1 h 40"/>
                <a:gd name="T12" fmla="*/ 1 w 38"/>
                <a:gd name="T13" fmla="*/ 1 h 40"/>
                <a:gd name="T14" fmla="*/ 1 w 38"/>
                <a:gd name="T15" fmla="*/ 1 h 40"/>
                <a:gd name="T16" fmla="*/ 0 w 38"/>
                <a:gd name="T17" fmla="*/ 0 h 40"/>
                <a:gd name="T18" fmla="*/ 1 w 38"/>
                <a:gd name="T19" fmla="*/ 1 h 40"/>
                <a:gd name="T20" fmla="*/ 1 w 38"/>
                <a:gd name="T21" fmla="*/ 1 h 40"/>
                <a:gd name="T22" fmla="*/ 1 w 38"/>
                <a:gd name="T23" fmla="*/ 1 h 40"/>
                <a:gd name="T24" fmla="*/ 1 w 38"/>
                <a:gd name="T25" fmla="*/ 1 h 40"/>
                <a:gd name="T26" fmla="*/ 1 w 38"/>
                <a:gd name="T27" fmla="*/ 1 h 40"/>
                <a:gd name="T28" fmla="*/ 1 w 38"/>
                <a:gd name="T29" fmla="*/ 1 h 40"/>
                <a:gd name="T30" fmla="*/ 1 w 38"/>
                <a:gd name="T31" fmla="*/ 1 h 40"/>
                <a:gd name="T32" fmla="*/ 1 w 3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35" y="40"/>
                  </a:lnTo>
                  <a:lnTo>
                    <a:pt x="30" y="37"/>
                  </a:lnTo>
                  <a:lnTo>
                    <a:pt x="23" y="32"/>
                  </a:lnTo>
                  <a:lnTo>
                    <a:pt x="16" y="25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9"/>
                  </a:lnTo>
                  <a:lnTo>
                    <a:pt x="16" y="15"/>
                  </a:lnTo>
                  <a:lnTo>
                    <a:pt x="22" y="21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7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" name="Freeform 541"/>
            <p:cNvSpPr>
              <a:spLocks/>
            </p:cNvSpPr>
            <p:nvPr/>
          </p:nvSpPr>
          <p:spPr bwMode="auto">
            <a:xfrm>
              <a:off x="3693" y="2749"/>
              <a:ext cx="11" cy="13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0 h 27"/>
                <a:gd name="T4" fmla="*/ 0 w 23"/>
                <a:gd name="T5" fmla="*/ 0 h 27"/>
                <a:gd name="T6" fmla="*/ 0 w 23"/>
                <a:gd name="T7" fmla="*/ 0 h 27"/>
                <a:gd name="T8" fmla="*/ 0 w 23"/>
                <a:gd name="T9" fmla="*/ 0 h 27"/>
                <a:gd name="T10" fmla="*/ 0 w 23"/>
                <a:gd name="T11" fmla="*/ 0 h 27"/>
                <a:gd name="T12" fmla="*/ 0 w 23"/>
                <a:gd name="T13" fmla="*/ 0 h 27"/>
                <a:gd name="T14" fmla="*/ 0 w 23"/>
                <a:gd name="T15" fmla="*/ 0 h 27"/>
                <a:gd name="T16" fmla="*/ 0 w 23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7">
                  <a:moveTo>
                    <a:pt x="23" y="27"/>
                  </a:moveTo>
                  <a:lnTo>
                    <a:pt x="18" y="25"/>
                  </a:lnTo>
                  <a:lnTo>
                    <a:pt x="8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5" y="16"/>
                  </a:lnTo>
                  <a:lnTo>
                    <a:pt x="23" y="22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" name="Freeform 542"/>
            <p:cNvSpPr>
              <a:spLocks/>
            </p:cNvSpPr>
            <p:nvPr/>
          </p:nvSpPr>
          <p:spPr bwMode="auto">
            <a:xfrm>
              <a:off x="3680" y="2856"/>
              <a:ext cx="17" cy="15"/>
            </a:xfrm>
            <a:custGeom>
              <a:avLst/>
              <a:gdLst>
                <a:gd name="T0" fmla="*/ 0 w 33"/>
                <a:gd name="T1" fmla="*/ 0 h 29"/>
                <a:gd name="T2" fmla="*/ 1 w 33"/>
                <a:gd name="T3" fmla="*/ 1 h 29"/>
                <a:gd name="T4" fmla="*/ 1 w 33"/>
                <a:gd name="T5" fmla="*/ 1 h 29"/>
                <a:gd name="T6" fmla="*/ 1 w 33"/>
                <a:gd name="T7" fmla="*/ 1 h 29"/>
                <a:gd name="T8" fmla="*/ 1 w 33"/>
                <a:gd name="T9" fmla="*/ 1 h 29"/>
                <a:gd name="T10" fmla="*/ 1 w 33"/>
                <a:gd name="T11" fmla="*/ 1 h 29"/>
                <a:gd name="T12" fmla="*/ 1 w 33"/>
                <a:gd name="T13" fmla="*/ 1 h 29"/>
                <a:gd name="T14" fmla="*/ 1 w 33"/>
                <a:gd name="T15" fmla="*/ 1 h 29"/>
                <a:gd name="T16" fmla="*/ 1 w 33"/>
                <a:gd name="T17" fmla="*/ 1 h 29"/>
                <a:gd name="T18" fmla="*/ 1 w 33"/>
                <a:gd name="T19" fmla="*/ 1 h 29"/>
                <a:gd name="T20" fmla="*/ 1 w 33"/>
                <a:gd name="T21" fmla="*/ 1 h 29"/>
                <a:gd name="T22" fmla="*/ 1 w 33"/>
                <a:gd name="T23" fmla="*/ 1 h 29"/>
                <a:gd name="T24" fmla="*/ 0 w 33"/>
                <a:gd name="T25" fmla="*/ 0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29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4" y="9"/>
                  </a:lnTo>
                  <a:lnTo>
                    <a:pt x="20" y="12"/>
                  </a:lnTo>
                  <a:lnTo>
                    <a:pt x="27" y="17"/>
                  </a:lnTo>
                  <a:lnTo>
                    <a:pt x="31" y="22"/>
                  </a:lnTo>
                  <a:lnTo>
                    <a:pt x="33" y="25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16" y="19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" name="Freeform 543"/>
            <p:cNvSpPr>
              <a:spLocks/>
            </p:cNvSpPr>
            <p:nvPr/>
          </p:nvSpPr>
          <p:spPr bwMode="auto">
            <a:xfrm>
              <a:off x="3671" y="2856"/>
              <a:ext cx="8" cy="18"/>
            </a:xfrm>
            <a:custGeom>
              <a:avLst/>
              <a:gdLst>
                <a:gd name="T0" fmla="*/ 1 w 16"/>
                <a:gd name="T1" fmla="*/ 0 h 35"/>
                <a:gd name="T2" fmla="*/ 1 w 16"/>
                <a:gd name="T3" fmla="*/ 1 h 35"/>
                <a:gd name="T4" fmla="*/ 1 w 16"/>
                <a:gd name="T5" fmla="*/ 1 h 35"/>
                <a:gd name="T6" fmla="*/ 0 w 16"/>
                <a:gd name="T7" fmla="*/ 1 h 35"/>
                <a:gd name="T8" fmla="*/ 1 w 16"/>
                <a:gd name="T9" fmla="*/ 1 h 35"/>
                <a:gd name="T10" fmla="*/ 1 w 16"/>
                <a:gd name="T11" fmla="*/ 1 h 35"/>
                <a:gd name="T12" fmla="*/ 1 w 16"/>
                <a:gd name="T13" fmla="*/ 1 h 35"/>
                <a:gd name="T14" fmla="*/ 1 w 16"/>
                <a:gd name="T15" fmla="*/ 1 h 35"/>
                <a:gd name="T16" fmla="*/ 1 w 16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35">
                  <a:moveTo>
                    <a:pt x="16" y="0"/>
                  </a:moveTo>
                  <a:lnTo>
                    <a:pt x="12" y="5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1" y="35"/>
                  </a:lnTo>
                  <a:lnTo>
                    <a:pt x="6" y="33"/>
                  </a:lnTo>
                  <a:lnTo>
                    <a:pt x="10" y="23"/>
                  </a:lnTo>
                  <a:lnTo>
                    <a:pt x="14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" name="Freeform 544"/>
            <p:cNvSpPr>
              <a:spLocks/>
            </p:cNvSpPr>
            <p:nvPr/>
          </p:nvSpPr>
          <p:spPr bwMode="auto">
            <a:xfrm>
              <a:off x="3681" y="2859"/>
              <a:ext cx="5" cy="20"/>
            </a:xfrm>
            <a:custGeom>
              <a:avLst/>
              <a:gdLst>
                <a:gd name="T0" fmla="*/ 0 w 11"/>
                <a:gd name="T1" fmla="*/ 0 h 41"/>
                <a:gd name="T2" fmla="*/ 0 w 11"/>
                <a:gd name="T3" fmla="*/ 0 h 41"/>
                <a:gd name="T4" fmla="*/ 0 w 11"/>
                <a:gd name="T5" fmla="*/ 0 h 41"/>
                <a:gd name="T6" fmla="*/ 0 w 11"/>
                <a:gd name="T7" fmla="*/ 0 h 41"/>
                <a:gd name="T8" fmla="*/ 0 w 11"/>
                <a:gd name="T9" fmla="*/ 0 h 41"/>
                <a:gd name="T10" fmla="*/ 0 w 11"/>
                <a:gd name="T11" fmla="*/ 0 h 41"/>
                <a:gd name="T12" fmla="*/ 0 w 11"/>
                <a:gd name="T13" fmla="*/ 0 h 41"/>
                <a:gd name="T14" fmla="*/ 0 w 11"/>
                <a:gd name="T15" fmla="*/ 0 h 41"/>
                <a:gd name="T16" fmla="*/ 0 w 1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1">
                  <a:moveTo>
                    <a:pt x="0" y="0"/>
                  </a:moveTo>
                  <a:lnTo>
                    <a:pt x="1" y="9"/>
                  </a:lnTo>
                  <a:lnTo>
                    <a:pt x="1" y="22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1" y="36"/>
                  </a:lnTo>
                  <a:lnTo>
                    <a:pt x="8" y="24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" name="Freeform 545"/>
            <p:cNvSpPr>
              <a:spLocks/>
            </p:cNvSpPr>
            <p:nvPr/>
          </p:nvSpPr>
          <p:spPr bwMode="auto">
            <a:xfrm>
              <a:off x="3662" y="2849"/>
              <a:ext cx="15" cy="18"/>
            </a:xfrm>
            <a:custGeom>
              <a:avLst/>
              <a:gdLst>
                <a:gd name="T0" fmla="*/ 1 w 30"/>
                <a:gd name="T1" fmla="*/ 0 h 36"/>
                <a:gd name="T2" fmla="*/ 1 w 30"/>
                <a:gd name="T3" fmla="*/ 1 h 36"/>
                <a:gd name="T4" fmla="*/ 1 w 30"/>
                <a:gd name="T5" fmla="*/ 1 h 36"/>
                <a:gd name="T6" fmla="*/ 1 w 30"/>
                <a:gd name="T7" fmla="*/ 1 h 36"/>
                <a:gd name="T8" fmla="*/ 0 w 30"/>
                <a:gd name="T9" fmla="*/ 1 h 36"/>
                <a:gd name="T10" fmla="*/ 0 w 30"/>
                <a:gd name="T11" fmla="*/ 1 h 36"/>
                <a:gd name="T12" fmla="*/ 1 w 30"/>
                <a:gd name="T13" fmla="*/ 1 h 36"/>
                <a:gd name="T14" fmla="*/ 1 w 30"/>
                <a:gd name="T15" fmla="*/ 1 h 36"/>
                <a:gd name="T16" fmla="*/ 1 w 30"/>
                <a:gd name="T17" fmla="*/ 1 h 36"/>
                <a:gd name="T18" fmla="*/ 1 w 30"/>
                <a:gd name="T19" fmla="*/ 1 h 36"/>
                <a:gd name="T20" fmla="*/ 1 w 30"/>
                <a:gd name="T21" fmla="*/ 1 h 36"/>
                <a:gd name="T22" fmla="*/ 1 w 30"/>
                <a:gd name="T23" fmla="*/ 1 h 36"/>
                <a:gd name="T24" fmla="*/ 1 w 30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6">
                  <a:moveTo>
                    <a:pt x="30" y="0"/>
                  </a:moveTo>
                  <a:lnTo>
                    <a:pt x="23" y="11"/>
                  </a:lnTo>
                  <a:lnTo>
                    <a:pt x="15" y="24"/>
                  </a:lnTo>
                  <a:lnTo>
                    <a:pt x="6" y="34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3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3"/>
                  </a:lnTo>
                  <a:lnTo>
                    <a:pt x="23" y="7"/>
                  </a:lnTo>
                  <a:lnTo>
                    <a:pt x="2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" name="Freeform 546"/>
            <p:cNvSpPr>
              <a:spLocks/>
            </p:cNvSpPr>
            <p:nvPr/>
          </p:nvSpPr>
          <p:spPr bwMode="auto">
            <a:xfrm>
              <a:off x="3663" y="2752"/>
              <a:ext cx="26" cy="5"/>
            </a:xfrm>
            <a:custGeom>
              <a:avLst/>
              <a:gdLst>
                <a:gd name="T0" fmla="*/ 1 w 52"/>
                <a:gd name="T1" fmla="*/ 1 h 10"/>
                <a:gd name="T2" fmla="*/ 1 w 52"/>
                <a:gd name="T3" fmla="*/ 1 h 10"/>
                <a:gd name="T4" fmla="*/ 1 w 52"/>
                <a:gd name="T5" fmla="*/ 1 h 10"/>
                <a:gd name="T6" fmla="*/ 1 w 52"/>
                <a:gd name="T7" fmla="*/ 1 h 10"/>
                <a:gd name="T8" fmla="*/ 1 w 52"/>
                <a:gd name="T9" fmla="*/ 1 h 10"/>
                <a:gd name="T10" fmla="*/ 1 w 52"/>
                <a:gd name="T11" fmla="*/ 1 h 10"/>
                <a:gd name="T12" fmla="*/ 1 w 52"/>
                <a:gd name="T13" fmla="*/ 1 h 10"/>
                <a:gd name="T14" fmla="*/ 1 w 52"/>
                <a:gd name="T15" fmla="*/ 1 h 10"/>
                <a:gd name="T16" fmla="*/ 0 w 52"/>
                <a:gd name="T17" fmla="*/ 1 h 10"/>
                <a:gd name="T18" fmla="*/ 1 w 52"/>
                <a:gd name="T19" fmla="*/ 1 h 10"/>
                <a:gd name="T20" fmla="*/ 1 w 52"/>
                <a:gd name="T21" fmla="*/ 0 h 10"/>
                <a:gd name="T22" fmla="*/ 1 w 52"/>
                <a:gd name="T23" fmla="*/ 0 h 10"/>
                <a:gd name="T24" fmla="*/ 1 w 52"/>
                <a:gd name="T25" fmla="*/ 1 h 10"/>
                <a:gd name="T26" fmla="*/ 1 w 52"/>
                <a:gd name="T27" fmla="*/ 1 h 10"/>
                <a:gd name="T28" fmla="*/ 1 w 52"/>
                <a:gd name="T29" fmla="*/ 1 h 10"/>
                <a:gd name="T30" fmla="*/ 1 w 52"/>
                <a:gd name="T31" fmla="*/ 1 h 10"/>
                <a:gd name="T32" fmla="*/ 1 w 52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10">
                  <a:moveTo>
                    <a:pt x="52" y="9"/>
                  </a:moveTo>
                  <a:lnTo>
                    <a:pt x="46" y="9"/>
                  </a:lnTo>
                  <a:lnTo>
                    <a:pt x="38" y="10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4" y="10"/>
                  </a:lnTo>
                  <a:lnTo>
                    <a:pt x="7" y="9"/>
                  </a:lnTo>
                  <a:lnTo>
                    <a:pt x="2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8" y="5"/>
                  </a:lnTo>
                  <a:lnTo>
                    <a:pt x="38" y="7"/>
                  </a:lnTo>
                  <a:lnTo>
                    <a:pt x="46" y="8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" name="Freeform 547"/>
            <p:cNvSpPr>
              <a:spLocks/>
            </p:cNvSpPr>
            <p:nvPr/>
          </p:nvSpPr>
          <p:spPr bwMode="auto">
            <a:xfrm>
              <a:off x="3668" y="2742"/>
              <a:ext cx="25" cy="8"/>
            </a:xfrm>
            <a:custGeom>
              <a:avLst/>
              <a:gdLst>
                <a:gd name="T0" fmla="*/ 1 w 49"/>
                <a:gd name="T1" fmla="*/ 0 h 18"/>
                <a:gd name="T2" fmla="*/ 1 w 49"/>
                <a:gd name="T3" fmla="*/ 0 h 18"/>
                <a:gd name="T4" fmla="*/ 1 w 49"/>
                <a:gd name="T5" fmla="*/ 0 h 18"/>
                <a:gd name="T6" fmla="*/ 1 w 49"/>
                <a:gd name="T7" fmla="*/ 0 h 18"/>
                <a:gd name="T8" fmla="*/ 1 w 49"/>
                <a:gd name="T9" fmla="*/ 0 h 18"/>
                <a:gd name="T10" fmla="*/ 1 w 49"/>
                <a:gd name="T11" fmla="*/ 0 h 18"/>
                <a:gd name="T12" fmla="*/ 1 w 49"/>
                <a:gd name="T13" fmla="*/ 0 h 18"/>
                <a:gd name="T14" fmla="*/ 1 w 49"/>
                <a:gd name="T15" fmla="*/ 0 h 18"/>
                <a:gd name="T16" fmla="*/ 0 w 49"/>
                <a:gd name="T17" fmla="*/ 0 h 18"/>
                <a:gd name="T18" fmla="*/ 1 w 49"/>
                <a:gd name="T19" fmla="*/ 0 h 18"/>
                <a:gd name="T20" fmla="*/ 1 w 49"/>
                <a:gd name="T21" fmla="*/ 0 h 18"/>
                <a:gd name="T22" fmla="*/ 1 w 49"/>
                <a:gd name="T23" fmla="*/ 0 h 18"/>
                <a:gd name="T24" fmla="*/ 1 w 49"/>
                <a:gd name="T25" fmla="*/ 0 h 18"/>
                <a:gd name="T26" fmla="*/ 1 w 49"/>
                <a:gd name="T27" fmla="*/ 0 h 18"/>
                <a:gd name="T28" fmla="*/ 1 w 49"/>
                <a:gd name="T29" fmla="*/ 0 h 18"/>
                <a:gd name="T30" fmla="*/ 1 w 49"/>
                <a:gd name="T31" fmla="*/ 0 h 18"/>
                <a:gd name="T32" fmla="*/ 1 w 4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18">
                  <a:moveTo>
                    <a:pt x="49" y="18"/>
                  </a:moveTo>
                  <a:lnTo>
                    <a:pt x="45" y="18"/>
                  </a:lnTo>
                  <a:lnTo>
                    <a:pt x="38" y="16"/>
                  </a:lnTo>
                  <a:lnTo>
                    <a:pt x="30" y="15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31" y="10"/>
                  </a:lnTo>
                  <a:lnTo>
                    <a:pt x="39" y="13"/>
                  </a:lnTo>
                  <a:lnTo>
                    <a:pt x="46" y="16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" name="Freeform 548"/>
            <p:cNvSpPr>
              <a:spLocks/>
            </p:cNvSpPr>
            <p:nvPr/>
          </p:nvSpPr>
          <p:spPr bwMode="auto">
            <a:xfrm>
              <a:off x="3656" y="2765"/>
              <a:ext cx="25" cy="5"/>
            </a:xfrm>
            <a:custGeom>
              <a:avLst/>
              <a:gdLst>
                <a:gd name="T0" fmla="*/ 1 w 48"/>
                <a:gd name="T1" fmla="*/ 0 h 11"/>
                <a:gd name="T2" fmla="*/ 1 w 48"/>
                <a:gd name="T3" fmla="*/ 0 h 11"/>
                <a:gd name="T4" fmla="*/ 1 w 48"/>
                <a:gd name="T5" fmla="*/ 0 h 11"/>
                <a:gd name="T6" fmla="*/ 1 w 48"/>
                <a:gd name="T7" fmla="*/ 0 h 11"/>
                <a:gd name="T8" fmla="*/ 1 w 48"/>
                <a:gd name="T9" fmla="*/ 0 h 11"/>
                <a:gd name="T10" fmla="*/ 1 w 48"/>
                <a:gd name="T11" fmla="*/ 0 h 11"/>
                <a:gd name="T12" fmla="*/ 1 w 48"/>
                <a:gd name="T13" fmla="*/ 0 h 11"/>
                <a:gd name="T14" fmla="*/ 1 w 48"/>
                <a:gd name="T15" fmla="*/ 0 h 11"/>
                <a:gd name="T16" fmla="*/ 0 w 48"/>
                <a:gd name="T17" fmla="*/ 0 h 11"/>
                <a:gd name="T18" fmla="*/ 0 w 48"/>
                <a:gd name="T19" fmla="*/ 0 h 11"/>
                <a:gd name="T20" fmla="*/ 1 w 48"/>
                <a:gd name="T21" fmla="*/ 0 h 11"/>
                <a:gd name="T22" fmla="*/ 1 w 48"/>
                <a:gd name="T23" fmla="*/ 0 h 11"/>
                <a:gd name="T24" fmla="*/ 1 w 48"/>
                <a:gd name="T25" fmla="*/ 0 h 11"/>
                <a:gd name="T26" fmla="*/ 1 w 48"/>
                <a:gd name="T27" fmla="*/ 0 h 11"/>
                <a:gd name="T28" fmla="*/ 1 w 48"/>
                <a:gd name="T29" fmla="*/ 0 h 11"/>
                <a:gd name="T30" fmla="*/ 1 w 48"/>
                <a:gd name="T31" fmla="*/ 0 h 11"/>
                <a:gd name="T32" fmla="*/ 1 w 48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11">
                  <a:moveTo>
                    <a:pt x="48" y="5"/>
                  </a:moveTo>
                  <a:lnTo>
                    <a:pt x="46" y="7"/>
                  </a:lnTo>
                  <a:lnTo>
                    <a:pt x="41" y="8"/>
                  </a:lnTo>
                  <a:lnTo>
                    <a:pt x="34" y="11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" name="Freeform 549"/>
            <p:cNvSpPr>
              <a:spLocks/>
            </p:cNvSpPr>
            <p:nvPr/>
          </p:nvSpPr>
          <p:spPr bwMode="auto">
            <a:xfrm>
              <a:off x="3650" y="2777"/>
              <a:ext cx="28" cy="8"/>
            </a:xfrm>
            <a:custGeom>
              <a:avLst/>
              <a:gdLst>
                <a:gd name="T0" fmla="*/ 1 w 56"/>
                <a:gd name="T1" fmla="*/ 0 h 16"/>
                <a:gd name="T2" fmla="*/ 1 w 56"/>
                <a:gd name="T3" fmla="*/ 1 h 16"/>
                <a:gd name="T4" fmla="*/ 1 w 56"/>
                <a:gd name="T5" fmla="*/ 1 h 16"/>
                <a:gd name="T6" fmla="*/ 1 w 56"/>
                <a:gd name="T7" fmla="*/ 1 h 16"/>
                <a:gd name="T8" fmla="*/ 1 w 56"/>
                <a:gd name="T9" fmla="*/ 1 h 16"/>
                <a:gd name="T10" fmla="*/ 1 w 56"/>
                <a:gd name="T11" fmla="*/ 1 h 16"/>
                <a:gd name="T12" fmla="*/ 1 w 56"/>
                <a:gd name="T13" fmla="*/ 1 h 16"/>
                <a:gd name="T14" fmla="*/ 1 w 56"/>
                <a:gd name="T15" fmla="*/ 1 h 16"/>
                <a:gd name="T16" fmla="*/ 0 w 56"/>
                <a:gd name="T17" fmla="*/ 1 h 16"/>
                <a:gd name="T18" fmla="*/ 1 w 56"/>
                <a:gd name="T19" fmla="*/ 1 h 16"/>
                <a:gd name="T20" fmla="*/ 1 w 56"/>
                <a:gd name="T21" fmla="*/ 1 h 16"/>
                <a:gd name="T22" fmla="*/ 1 w 56"/>
                <a:gd name="T23" fmla="*/ 1 h 16"/>
                <a:gd name="T24" fmla="*/ 1 w 56"/>
                <a:gd name="T25" fmla="*/ 1 h 16"/>
                <a:gd name="T26" fmla="*/ 1 w 56"/>
                <a:gd name="T27" fmla="*/ 1 h 16"/>
                <a:gd name="T28" fmla="*/ 1 w 56"/>
                <a:gd name="T29" fmla="*/ 1 h 16"/>
                <a:gd name="T30" fmla="*/ 1 w 56"/>
                <a:gd name="T31" fmla="*/ 1 h 16"/>
                <a:gd name="T32" fmla="*/ 1 w 5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16">
                  <a:moveTo>
                    <a:pt x="56" y="0"/>
                  </a:moveTo>
                  <a:lnTo>
                    <a:pt x="51" y="3"/>
                  </a:lnTo>
                  <a:lnTo>
                    <a:pt x="43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7"/>
                  </a:lnTo>
                  <a:lnTo>
                    <a:pt x="14" y="4"/>
                  </a:lnTo>
                  <a:lnTo>
                    <a:pt x="23" y="3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1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" name="Freeform 550"/>
            <p:cNvSpPr>
              <a:spLocks/>
            </p:cNvSpPr>
            <p:nvPr/>
          </p:nvSpPr>
          <p:spPr bwMode="auto">
            <a:xfrm>
              <a:off x="3643" y="2789"/>
              <a:ext cx="30" cy="10"/>
            </a:xfrm>
            <a:custGeom>
              <a:avLst/>
              <a:gdLst>
                <a:gd name="T0" fmla="*/ 0 w 61"/>
                <a:gd name="T1" fmla="*/ 0 h 20"/>
                <a:gd name="T2" fmla="*/ 0 w 61"/>
                <a:gd name="T3" fmla="*/ 1 h 20"/>
                <a:gd name="T4" fmla="*/ 0 w 61"/>
                <a:gd name="T5" fmla="*/ 1 h 20"/>
                <a:gd name="T6" fmla="*/ 0 w 61"/>
                <a:gd name="T7" fmla="*/ 1 h 20"/>
                <a:gd name="T8" fmla="*/ 0 w 61"/>
                <a:gd name="T9" fmla="*/ 1 h 20"/>
                <a:gd name="T10" fmla="*/ 0 w 61"/>
                <a:gd name="T11" fmla="*/ 1 h 20"/>
                <a:gd name="T12" fmla="*/ 0 w 61"/>
                <a:gd name="T13" fmla="*/ 1 h 20"/>
                <a:gd name="T14" fmla="*/ 0 w 61"/>
                <a:gd name="T15" fmla="*/ 1 h 20"/>
                <a:gd name="T16" fmla="*/ 0 w 61"/>
                <a:gd name="T17" fmla="*/ 1 h 20"/>
                <a:gd name="T18" fmla="*/ 0 w 61"/>
                <a:gd name="T19" fmla="*/ 1 h 20"/>
                <a:gd name="T20" fmla="*/ 0 w 61"/>
                <a:gd name="T21" fmla="*/ 1 h 20"/>
                <a:gd name="T22" fmla="*/ 0 w 61"/>
                <a:gd name="T23" fmla="*/ 1 h 20"/>
                <a:gd name="T24" fmla="*/ 0 w 61"/>
                <a:gd name="T25" fmla="*/ 1 h 20"/>
                <a:gd name="T26" fmla="*/ 0 w 61"/>
                <a:gd name="T27" fmla="*/ 1 h 20"/>
                <a:gd name="T28" fmla="*/ 0 w 61"/>
                <a:gd name="T29" fmla="*/ 1 h 20"/>
                <a:gd name="T30" fmla="*/ 0 w 61"/>
                <a:gd name="T31" fmla="*/ 1 h 20"/>
                <a:gd name="T32" fmla="*/ 0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20">
                  <a:moveTo>
                    <a:pt x="61" y="0"/>
                  </a:moveTo>
                  <a:lnTo>
                    <a:pt x="56" y="2"/>
                  </a:lnTo>
                  <a:lnTo>
                    <a:pt x="47" y="7"/>
                  </a:lnTo>
                  <a:lnTo>
                    <a:pt x="37" y="10"/>
                  </a:lnTo>
                  <a:lnTo>
                    <a:pt x="27" y="15"/>
                  </a:lnTo>
                  <a:lnTo>
                    <a:pt x="16" y="17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9" y="9"/>
                  </a:lnTo>
                  <a:lnTo>
                    <a:pt x="19" y="7"/>
                  </a:lnTo>
                  <a:lnTo>
                    <a:pt x="29" y="5"/>
                  </a:lnTo>
                  <a:lnTo>
                    <a:pt x="39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" name="Freeform 551"/>
            <p:cNvSpPr>
              <a:spLocks/>
            </p:cNvSpPr>
            <p:nvPr/>
          </p:nvSpPr>
          <p:spPr bwMode="auto">
            <a:xfrm>
              <a:off x="3640" y="2813"/>
              <a:ext cx="33" cy="17"/>
            </a:xfrm>
            <a:custGeom>
              <a:avLst/>
              <a:gdLst>
                <a:gd name="T0" fmla="*/ 1 w 65"/>
                <a:gd name="T1" fmla="*/ 0 h 35"/>
                <a:gd name="T2" fmla="*/ 1 w 65"/>
                <a:gd name="T3" fmla="*/ 0 h 35"/>
                <a:gd name="T4" fmla="*/ 1 w 65"/>
                <a:gd name="T5" fmla="*/ 0 h 35"/>
                <a:gd name="T6" fmla="*/ 1 w 65"/>
                <a:gd name="T7" fmla="*/ 0 h 35"/>
                <a:gd name="T8" fmla="*/ 1 w 65"/>
                <a:gd name="T9" fmla="*/ 0 h 35"/>
                <a:gd name="T10" fmla="*/ 1 w 65"/>
                <a:gd name="T11" fmla="*/ 0 h 35"/>
                <a:gd name="T12" fmla="*/ 1 w 65"/>
                <a:gd name="T13" fmla="*/ 0 h 35"/>
                <a:gd name="T14" fmla="*/ 1 w 65"/>
                <a:gd name="T15" fmla="*/ 0 h 35"/>
                <a:gd name="T16" fmla="*/ 0 w 65"/>
                <a:gd name="T17" fmla="*/ 0 h 35"/>
                <a:gd name="T18" fmla="*/ 1 w 65"/>
                <a:gd name="T19" fmla="*/ 0 h 35"/>
                <a:gd name="T20" fmla="*/ 1 w 65"/>
                <a:gd name="T21" fmla="*/ 0 h 35"/>
                <a:gd name="T22" fmla="*/ 1 w 65"/>
                <a:gd name="T23" fmla="*/ 0 h 35"/>
                <a:gd name="T24" fmla="*/ 1 w 65"/>
                <a:gd name="T25" fmla="*/ 0 h 35"/>
                <a:gd name="T26" fmla="*/ 1 w 65"/>
                <a:gd name="T27" fmla="*/ 0 h 35"/>
                <a:gd name="T28" fmla="*/ 1 w 65"/>
                <a:gd name="T29" fmla="*/ 0 h 35"/>
                <a:gd name="T30" fmla="*/ 1 w 65"/>
                <a:gd name="T31" fmla="*/ 0 h 35"/>
                <a:gd name="T32" fmla="*/ 1 w 6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35">
                  <a:moveTo>
                    <a:pt x="65" y="0"/>
                  </a:moveTo>
                  <a:lnTo>
                    <a:pt x="60" y="6"/>
                  </a:lnTo>
                  <a:lnTo>
                    <a:pt x="50" y="13"/>
                  </a:lnTo>
                  <a:lnTo>
                    <a:pt x="41" y="19"/>
                  </a:lnTo>
                  <a:lnTo>
                    <a:pt x="30" y="24"/>
                  </a:lnTo>
                  <a:lnTo>
                    <a:pt x="19" y="30"/>
                  </a:lnTo>
                  <a:lnTo>
                    <a:pt x="10" y="34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8" y="25"/>
                  </a:lnTo>
                  <a:lnTo>
                    <a:pt x="17" y="21"/>
                  </a:lnTo>
                  <a:lnTo>
                    <a:pt x="28" y="16"/>
                  </a:lnTo>
                  <a:lnTo>
                    <a:pt x="41" y="13"/>
                  </a:lnTo>
                  <a:lnTo>
                    <a:pt x="51" y="8"/>
                  </a:lnTo>
                  <a:lnTo>
                    <a:pt x="61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" name="Freeform 552"/>
            <p:cNvSpPr>
              <a:spLocks/>
            </p:cNvSpPr>
            <p:nvPr/>
          </p:nvSpPr>
          <p:spPr bwMode="auto">
            <a:xfrm>
              <a:off x="3645" y="2839"/>
              <a:ext cx="31" cy="20"/>
            </a:xfrm>
            <a:custGeom>
              <a:avLst/>
              <a:gdLst>
                <a:gd name="T0" fmla="*/ 1 w 61"/>
                <a:gd name="T1" fmla="*/ 0 h 39"/>
                <a:gd name="T2" fmla="*/ 1 w 61"/>
                <a:gd name="T3" fmla="*/ 1 h 39"/>
                <a:gd name="T4" fmla="*/ 1 w 61"/>
                <a:gd name="T5" fmla="*/ 1 h 39"/>
                <a:gd name="T6" fmla="*/ 1 w 61"/>
                <a:gd name="T7" fmla="*/ 1 h 39"/>
                <a:gd name="T8" fmla="*/ 1 w 61"/>
                <a:gd name="T9" fmla="*/ 1 h 39"/>
                <a:gd name="T10" fmla="*/ 1 w 61"/>
                <a:gd name="T11" fmla="*/ 1 h 39"/>
                <a:gd name="T12" fmla="*/ 1 w 61"/>
                <a:gd name="T13" fmla="*/ 1 h 39"/>
                <a:gd name="T14" fmla="*/ 1 w 61"/>
                <a:gd name="T15" fmla="*/ 1 h 39"/>
                <a:gd name="T16" fmla="*/ 0 w 61"/>
                <a:gd name="T17" fmla="*/ 1 h 39"/>
                <a:gd name="T18" fmla="*/ 1 w 61"/>
                <a:gd name="T19" fmla="*/ 1 h 39"/>
                <a:gd name="T20" fmla="*/ 1 w 61"/>
                <a:gd name="T21" fmla="*/ 1 h 39"/>
                <a:gd name="T22" fmla="*/ 1 w 61"/>
                <a:gd name="T23" fmla="*/ 1 h 39"/>
                <a:gd name="T24" fmla="*/ 1 w 61"/>
                <a:gd name="T25" fmla="*/ 1 h 39"/>
                <a:gd name="T26" fmla="*/ 1 w 61"/>
                <a:gd name="T27" fmla="*/ 1 h 39"/>
                <a:gd name="T28" fmla="*/ 1 w 61"/>
                <a:gd name="T29" fmla="*/ 1 h 39"/>
                <a:gd name="T30" fmla="*/ 1 w 61"/>
                <a:gd name="T31" fmla="*/ 1 h 39"/>
                <a:gd name="T32" fmla="*/ 1 w 61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39">
                  <a:moveTo>
                    <a:pt x="61" y="0"/>
                  </a:moveTo>
                  <a:lnTo>
                    <a:pt x="56" y="5"/>
                  </a:lnTo>
                  <a:lnTo>
                    <a:pt x="48" y="12"/>
                  </a:lnTo>
                  <a:lnTo>
                    <a:pt x="39" y="19"/>
                  </a:lnTo>
                  <a:lnTo>
                    <a:pt x="29" y="25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7" y="28"/>
                  </a:lnTo>
                  <a:lnTo>
                    <a:pt x="16" y="22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8" y="7"/>
                  </a:lnTo>
                  <a:lnTo>
                    <a:pt x="56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" name="Freeform 553"/>
            <p:cNvSpPr>
              <a:spLocks/>
            </p:cNvSpPr>
            <p:nvPr/>
          </p:nvSpPr>
          <p:spPr bwMode="auto">
            <a:xfrm>
              <a:off x="3644" y="2801"/>
              <a:ext cx="28" cy="17"/>
            </a:xfrm>
            <a:custGeom>
              <a:avLst/>
              <a:gdLst>
                <a:gd name="T0" fmla="*/ 1 w 55"/>
                <a:gd name="T1" fmla="*/ 0 h 33"/>
                <a:gd name="T2" fmla="*/ 1 w 55"/>
                <a:gd name="T3" fmla="*/ 1 h 33"/>
                <a:gd name="T4" fmla="*/ 1 w 55"/>
                <a:gd name="T5" fmla="*/ 1 h 33"/>
                <a:gd name="T6" fmla="*/ 1 w 55"/>
                <a:gd name="T7" fmla="*/ 1 h 33"/>
                <a:gd name="T8" fmla="*/ 1 w 55"/>
                <a:gd name="T9" fmla="*/ 1 h 33"/>
                <a:gd name="T10" fmla="*/ 1 w 55"/>
                <a:gd name="T11" fmla="*/ 1 h 33"/>
                <a:gd name="T12" fmla="*/ 1 w 55"/>
                <a:gd name="T13" fmla="*/ 1 h 33"/>
                <a:gd name="T14" fmla="*/ 1 w 55"/>
                <a:gd name="T15" fmla="*/ 1 h 33"/>
                <a:gd name="T16" fmla="*/ 0 w 55"/>
                <a:gd name="T17" fmla="*/ 1 h 33"/>
                <a:gd name="T18" fmla="*/ 1 w 55"/>
                <a:gd name="T19" fmla="*/ 1 h 33"/>
                <a:gd name="T20" fmla="*/ 1 w 55"/>
                <a:gd name="T21" fmla="*/ 1 h 33"/>
                <a:gd name="T22" fmla="*/ 1 w 55"/>
                <a:gd name="T23" fmla="*/ 1 h 33"/>
                <a:gd name="T24" fmla="*/ 1 w 55"/>
                <a:gd name="T25" fmla="*/ 1 h 33"/>
                <a:gd name="T26" fmla="*/ 1 w 55"/>
                <a:gd name="T27" fmla="*/ 1 h 33"/>
                <a:gd name="T28" fmla="*/ 1 w 55"/>
                <a:gd name="T29" fmla="*/ 1 h 33"/>
                <a:gd name="T30" fmla="*/ 1 w 55"/>
                <a:gd name="T31" fmla="*/ 1 h 33"/>
                <a:gd name="T32" fmla="*/ 1 w 5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33">
                  <a:moveTo>
                    <a:pt x="55" y="0"/>
                  </a:moveTo>
                  <a:lnTo>
                    <a:pt x="50" y="5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4" y="23"/>
                  </a:lnTo>
                  <a:lnTo>
                    <a:pt x="16" y="29"/>
                  </a:lnTo>
                  <a:lnTo>
                    <a:pt x="8" y="32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7" y="22"/>
                  </a:lnTo>
                  <a:lnTo>
                    <a:pt x="15" y="17"/>
                  </a:lnTo>
                  <a:lnTo>
                    <a:pt x="25" y="13"/>
                  </a:lnTo>
                  <a:lnTo>
                    <a:pt x="34" y="8"/>
                  </a:lnTo>
                  <a:lnTo>
                    <a:pt x="43" y="5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" name="Freeform 554"/>
            <p:cNvSpPr>
              <a:spLocks/>
            </p:cNvSpPr>
            <p:nvPr/>
          </p:nvSpPr>
          <p:spPr bwMode="auto">
            <a:xfrm>
              <a:off x="3670" y="2802"/>
              <a:ext cx="40" cy="26"/>
            </a:xfrm>
            <a:custGeom>
              <a:avLst/>
              <a:gdLst>
                <a:gd name="T0" fmla="*/ 0 w 81"/>
                <a:gd name="T1" fmla="*/ 1 h 51"/>
                <a:gd name="T2" fmla="*/ 0 w 81"/>
                <a:gd name="T3" fmla="*/ 1 h 51"/>
                <a:gd name="T4" fmla="*/ 0 w 81"/>
                <a:gd name="T5" fmla="*/ 1 h 51"/>
                <a:gd name="T6" fmla="*/ 0 w 81"/>
                <a:gd name="T7" fmla="*/ 1 h 51"/>
                <a:gd name="T8" fmla="*/ 0 w 81"/>
                <a:gd name="T9" fmla="*/ 1 h 51"/>
                <a:gd name="T10" fmla="*/ 0 w 81"/>
                <a:gd name="T11" fmla="*/ 1 h 51"/>
                <a:gd name="T12" fmla="*/ 0 w 81"/>
                <a:gd name="T13" fmla="*/ 1 h 51"/>
                <a:gd name="T14" fmla="*/ 0 w 81"/>
                <a:gd name="T15" fmla="*/ 1 h 51"/>
                <a:gd name="T16" fmla="*/ 0 w 81"/>
                <a:gd name="T17" fmla="*/ 0 h 51"/>
                <a:gd name="T18" fmla="*/ 0 w 81"/>
                <a:gd name="T19" fmla="*/ 1 h 51"/>
                <a:gd name="T20" fmla="*/ 0 w 81"/>
                <a:gd name="T21" fmla="*/ 1 h 51"/>
                <a:gd name="T22" fmla="*/ 0 w 81"/>
                <a:gd name="T23" fmla="*/ 1 h 51"/>
                <a:gd name="T24" fmla="*/ 0 w 81"/>
                <a:gd name="T25" fmla="*/ 1 h 51"/>
                <a:gd name="T26" fmla="*/ 0 w 81"/>
                <a:gd name="T27" fmla="*/ 1 h 51"/>
                <a:gd name="T28" fmla="*/ 0 w 81"/>
                <a:gd name="T29" fmla="*/ 1 h 51"/>
                <a:gd name="T30" fmla="*/ 0 w 81"/>
                <a:gd name="T31" fmla="*/ 1 h 51"/>
                <a:gd name="T32" fmla="*/ 0 w 81"/>
                <a:gd name="T33" fmla="*/ 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51">
                  <a:moveTo>
                    <a:pt x="81" y="50"/>
                  </a:moveTo>
                  <a:lnTo>
                    <a:pt x="76" y="51"/>
                  </a:lnTo>
                  <a:lnTo>
                    <a:pt x="67" y="49"/>
                  </a:lnTo>
                  <a:lnTo>
                    <a:pt x="56" y="43"/>
                  </a:lnTo>
                  <a:lnTo>
                    <a:pt x="42" y="36"/>
                  </a:lnTo>
                  <a:lnTo>
                    <a:pt x="28" y="28"/>
                  </a:lnTo>
                  <a:lnTo>
                    <a:pt x="15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8" y="10"/>
                  </a:lnTo>
                  <a:lnTo>
                    <a:pt x="30" y="16"/>
                  </a:lnTo>
                  <a:lnTo>
                    <a:pt x="45" y="25"/>
                  </a:lnTo>
                  <a:lnTo>
                    <a:pt x="59" y="34"/>
                  </a:lnTo>
                  <a:lnTo>
                    <a:pt x="71" y="41"/>
                  </a:lnTo>
                  <a:lnTo>
                    <a:pt x="79" y="46"/>
                  </a:lnTo>
                  <a:lnTo>
                    <a:pt x="81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" name="Freeform 555"/>
            <p:cNvSpPr>
              <a:spLocks/>
            </p:cNvSpPr>
            <p:nvPr/>
          </p:nvSpPr>
          <p:spPr bwMode="auto">
            <a:xfrm>
              <a:off x="3671" y="2823"/>
              <a:ext cx="32" cy="22"/>
            </a:xfrm>
            <a:custGeom>
              <a:avLst/>
              <a:gdLst>
                <a:gd name="T0" fmla="*/ 1 w 63"/>
                <a:gd name="T1" fmla="*/ 1 h 44"/>
                <a:gd name="T2" fmla="*/ 1 w 63"/>
                <a:gd name="T3" fmla="*/ 1 h 44"/>
                <a:gd name="T4" fmla="*/ 1 w 63"/>
                <a:gd name="T5" fmla="*/ 1 h 44"/>
                <a:gd name="T6" fmla="*/ 1 w 63"/>
                <a:gd name="T7" fmla="*/ 1 h 44"/>
                <a:gd name="T8" fmla="*/ 1 w 63"/>
                <a:gd name="T9" fmla="*/ 1 h 44"/>
                <a:gd name="T10" fmla="*/ 1 w 63"/>
                <a:gd name="T11" fmla="*/ 1 h 44"/>
                <a:gd name="T12" fmla="*/ 1 w 63"/>
                <a:gd name="T13" fmla="*/ 1 h 44"/>
                <a:gd name="T14" fmla="*/ 1 w 63"/>
                <a:gd name="T15" fmla="*/ 1 h 44"/>
                <a:gd name="T16" fmla="*/ 0 w 63"/>
                <a:gd name="T17" fmla="*/ 0 h 44"/>
                <a:gd name="T18" fmla="*/ 1 w 63"/>
                <a:gd name="T19" fmla="*/ 1 h 44"/>
                <a:gd name="T20" fmla="*/ 1 w 63"/>
                <a:gd name="T21" fmla="*/ 1 h 44"/>
                <a:gd name="T22" fmla="*/ 1 w 63"/>
                <a:gd name="T23" fmla="*/ 1 h 44"/>
                <a:gd name="T24" fmla="*/ 1 w 63"/>
                <a:gd name="T25" fmla="*/ 1 h 44"/>
                <a:gd name="T26" fmla="*/ 1 w 63"/>
                <a:gd name="T27" fmla="*/ 1 h 44"/>
                <a:gd name="T28" fmla="*/ 1 w 63"/>
                <a:gd name="T29" fmla="*/ 1 h 44"/>
                <a:gd name="T30" fmla="*/ 1 w 63"/>
                <a:gd name="T31" fmla="*/ 1 h 44"/>
                <a:gd name="T32" fmla="*/ 1 w 63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44">
                  <a:moveTo>
                    <a:pt x="63" y="44"/>
                  </a:moveTo>
                  <a:lnTo>
                    <a:pt x="60" y="44"/>
                  </a:lnTo>
                  <a:lnTo>
                    <a:pt x="54" y="43"/>
                  </a:lnTo>
                  <a:lnTo>
                    <a:pt x="45" y="39"/>
                  </a:lnTo>
                  <a:lnTo>
                    <a:pt x="34" y="33"/>
                  </a:lnTo>
                  <a:lnTo>
                    <a:pt x="24" y="26"/>
                  </a:lnTo>
                  <a:lnTo>
                    <a:pt x="14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6"/>
                  </a:lnTo>
                  <a:lnTo>
                    <a:pt x="16" y="11"/>
                  </a:lnTo>
                  <a:lnTo>
                    <a:pt x="27" y="18"/>
                  </a:lnTo>
                  <a:lnTo>
                    <a:pt x="38" y="25"/>
                  </a:lnTo>
                  <a:lnTo>
                    <a:pt x="48" y="31"/>
                  </a:lnTo>
                  <a:lnTo>
                    <a:pt x="56" y="37"/>
                  </a:lnTo>
                  <a:lnTo>
                    <a:pt x="62" y="41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8" name="Freeform 556"/>
            <p:cNvSpPr>
              <a:spLocks/>
            </p:cNvSpPr>
            <p:nvPr/>
          </p:nvSpPr>
          <p:spPr bwMode="auto">
            <a:xfrm>
              <a:off x="3644" y="2826"/>
              <a:ext cx="30" cy="19"/>
            </a:xfrm>
            <a:custGeom>
              <a:avLst/>
              <a:gdLst>
                <a:gd name="T0" fmla="*/ 1 w 59"/>
                <a:gd name="T1" fmla="*/ 0 h 39"/>
                <a:gd name="T2" fmla="*/ 1 w 59"/>
                <a:gd name="T3" fmla="*/ 0 h 39"/>
                <a:gd name="T4" fmla="*/ 1 w 59"/>
                <a:gd name="T5" fmla="*/ 0 h 39"/>
                <a:gd name="T6" fmla="*/ 1 w 59"/>
                <a:gd name="T7" fmla="*/ 0 h 39"/>
                <a:gd name="T8" fmla="*/ 1 w 59"/>
                <a:gd name="T9" fmla="*/ 0 h 39"/>
                <a:gd name="T10" fmla="*/ 1 w 59"/>
                <a:gd name="T11" fmla="*/ 0 h 39"/>
                <a:gd name="T12" fmla="*/ 1 w 59"/>
                <a:gd name="T13" fmla="*/ 0 h 39"/>
                <a:gd name="T14" fmla="*/ 1 w 59"/>
                <a:gd name="T15" fmla="*/ 0 h 39"/>
                <a:gd name="T16" fmla="*/ 0 w 59"/>
                <a:gd name="T17" fmla="*/ 0 h 39"/>
                <a:gd name="T18" fmla="*/ 1 w 59"/>
                <a:gd name="T19" fmla="*/ 0 h 39"/>
                <a:gd name="T20" fmla="*/ 1 w 59"/>
                <a:gd name="T21" fmla="*/ 0 h 39"/>
                <a:gd name="T22" fmla="*/ 1 w 59"/>
                <a:gd name="T23" fmla="*/ 0 h 39"/>
                <a:gd name="T24" fmla="*/ 1 w 59"/>
                <a:gd name="T25" fmla="*/ 0 h 39"/>
                <a:gd name="T26" fmla="*/ 1 w 59"/>
                <a:gd name="T27" fmla="*/ 0 h 39"/>
                <a:gd name="T28" fmla="*/ 1 w 59"/>
                <a:gd name="T29" fmla="*/ 0 h 39"/>
                <a:gd name="T30" fmla="*/ 1 w 59"/>
                <a:gd name="T31" fmla="*/ 0 h 39"/>
                <a:gd name="T32" fmla="*/ 1 w 59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39">
                  <a:moveTo>
                    <a:pt x="59" y="0"/>
                  </a:moveTo>
                  <a:lnTo>
                    <a:pt x="55" y="4"/>
                  </a:lnTo>
                  <a:lnTo>
                    <a:pt x="47" y="11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14" y="23"/>
                  </a:lnTo>
                  <a:lnTo>
                    <a:pt x="26" y="17"/>
                  </a:lnTo>
                  <a:lnTo>
                    <a:pt x="36" y="11"/>
                  </a:lnTo>
                  <a:lnTo>
                    <a:pt x="47" y="7"/>
                  </a:lnTo>
                  <a:lnTo>
                    <a:pt x="55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9" name="Freeform 557"/>
            <p:cNvSpPr>
              <a:spLocks/>
            </p:cNvSpPr>
            <p:nvPr/>
          </p:nvSpPr>
          <p:spPr bwMode="auto">
            <a:xfrm>
              <a:off x="3713" y="2849"/>
              <a:ext cx="24" cy="100"/>
            </a:xfrm>
            <a:custGeom>
              <a:avLst/>
              <a:gdLst>
                <a:gd name="T0" fmla="*/ 1 w 48"/>
                <a:gd name="T1" fmla="*/ 0 h 200"/>
                <a:gd name="T2" fmla="*/ 1 w 48"/>
                <a:gd name="T3" fmla="*/ 0 h 200"/>
                <a:gd name="T4" fmla="*/ 1 w 48"/>
                <a:gd name="T5" fmla="*/ 1 h 200"/>
                <a:gd name="T6" fmla="*/ 1 w 48"/>
                <a:gd name="T7" fmla="*/ 1 h 200"/>
                <a:gd name="T8" fmla="*/ 1 w 48"/>
                <a:gd name="T9" fmla="*/ 1 h 200"/>
                <a:gd name="T10" fmla="*/ 1 w 48"/>
                <a:gd name="T11" fmla="*/ 1 h 200"/>
                <a:gd name="T12" fmla="*/ 1 w 48"/>
                <a:gd name="T13" fmla="*/ 1 h 200"/>
                <a:gd name="T14" fmla="*/ 1 w 48"/>
                <a:gd name="T15" fmla="*/ 1 h 200"/>
                <a:gd name="T16" fmla="*/ 1 w 48"/>
                <a:gd name="T17" fmla="*/ 1 h 200"/>
                <a:gd name="T18" fmla="*/ 1 w 48"/>
                <a:gd name="T19" fmla="*/ 1 h 200"/>
                <a:gd name="T20" fmla="*/ 1 w 48"/>
                <a:gd name="T21" fmla="*/ 1 h 200"/>
                <a:gd name="T22" fmla="*/ 1 w 48"/>
                <a:gd name="T23" fmla="*/ 1 h 200"/>
                <a:gd name="T24" fmla="*/ 1 w 48"/>
                <a:gd name="T25" fmla="*/ 1 h 200"/>
                <a:gd name="T26" fmla="*/ 1 w 48"/>
                <a:gd name="T27" fmla="*/ 1 h 200"/>
                <a:gd name="T28" fmla="*/ 1 w 48"/>
                <a:gd name="T29" fmla="*/ 1 h 200"/>
                <a:gd name="T30" fmla="*/ 1 w 48"/>
                <a:gd name="T31" fmla="*/ 1 h 200"/>
                <a:gd name="T32" fmla="*/ 0 w 48"/>
                <a:gd name="T33" fmla="*/ 1 h 200"/>
                <a:gd name="T34" fmla="*/ 1 w 48"/>
                <a:gd name="T35" fmla="*/ 1 h 200"/>
                <a:gd name="T36" fmla="*/ 1 w 48"/>
                <a:gd name="T37" fmla="*/ 1 h 200"/>
                <a:gd name="T38" fmla="*/ 1 w 48"/>
                <a:gd name="T39" fmla="*/ 1 h 200"/>
                <a:gd name="T40" fmla="*/ 1 w 48"/>
                <a:gd name="T41" fmla="*/ 0 h 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200">
                  <a:moveTo>
                    <a:pt x="43" y="0"/>
                  </a:moveTo>
                  <a:lnTo>
                    <a:pt x="45" y="0"/>
                  </a:lnTo>
                  <a:lnTo>
                    <a:pt x="47" y="1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29" y="29"/>
                  </a:lnTo>
                  <a:lnTo>
                    <a:pt x="16" y="55"/>
                  </a:lnTo>
                  <a:lnTo>
                    <a:pt x="10" y="83"/>
                  </a:lnTo>
                  <a:lnTo>
                    <a:pt x="8" y="109"/>
                  </a:lnTo>
                  <a:lnTo>
                    <a:pt x="10" y="136"/>
                  </a:lnTo>
                  <a:lnTo>
                    <a:pt x="14" y="160"/>
                  </a:lnTo>
                  <a:lnTo>
                    <a:pt x="19" y="182"/>
                  </a:lnTo>
                  <a:lnTo>
                    <a:pt x="24" y="200"/>
                  </a:lnTo>
                  <a:lnTo>
                    <a:pt x="14" y="188"/>
                  </a:lnTo>
                  <a:lnTo>
                    <a:pt x="5" y="167"/>
                  </a:lnTo>
                  <a:lnTo>
                    <a:pt x="1" y="138"/>
                  </a:lnTo>
                  <a:lnTo>
                    <a:pt x="0" y="107"/>
                  </a:lnTo>
                  <a:lnTo>
                    <a:pt x="3" y="75"/>
                  </a:lnTo>
                  <a:lnTo>
                    <a:pt x="11" y="44"/>
                  </a:lnTo>
                  <a:lnTo>
                    <a:pt x="24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0" name="Freeform 558"/>
            <p:cNvSpPr>
              <a:spLocks/>
            </p:cNvSpPr>
            <p:nvPr/>
          </p:nvSpPr>
          <p:spPr bwMode="auto">
            <a:xfrm>
              <a:off x="3718" y="2935"/>
              <a:ext cx="22" cy="13"/>
            </a:xfrm>
            <a:custGeom>
              <a:avLst/>
              <a:gdLst>
                <a:gd name="T0" fmla="*/ 0 w 44"/>
                <a:gd name="T1" fmla="*/ 0 h 25"/>
                <a:gd name="T2" fmla="*/ 1 w 44"/>
                <a:gd name="T3" fmla="*/ 1 h 25"/>
                <a:gd name="T4" fmla="*/ 1 w 44"/>
                <a:gd name="T5" fmla="*/ 1 h 25"/>
                <a:gd name="T6" fmla="*/ 1 w 44"/>
                <a:gd name="T7" fmla="*/ 1 h 25"/>
                <a:gd name="T8" fmla="*/ 1 w 44"/>
                <a:gd name="T9" fmla="*/ 1 h 25"/>
                <a:gd name="T10" fmla="*/ 1 w 44"/>
                <a:gd name="T11" fmla="*/ 1 h 25"/>
                <a:gd name="T12" fmla="*/ 1 w 44"/>
                <a:gd name="T13" fmla="*/ 1 h 25"/>
                <a:gd name="T14" fmla="*/ 1 w 44"/>
                <a:gd name="T15" fmla="*/ 1 h 25"/>
                <a:gd name="T16" fmla="*/ 1 w 44"/>
                <a:gd name="T17" fmla="*/ 1 h 25"/>
                <a:gd name="T18" fmla="*/ 1 w 44"/>
                <a:gd name="T19" fmla="*/ 1 h 25"/>
                <a:gd name="T20" fmla="*/ 1 w 44"/>
                <a:gd name="T21" fmla="*/ 1 h 25"/>
                <a:gd name="T22" fmla="*/ 1 w 44"/>
                <a:gd name="T23" fmla="*/ 1 h 25"/>
                <a:gd name="T24" fmla="*/ 1 w 44"/>
                <a:gd name="T25" fmla="*/ 1 h 25"/>
                <a:gd name="T26" fmla="*/ 1 w 44"/>
                <a:gd name="T27" fmla="*/ 1 h 25"/>
                <a:gd name="T28" fmla="*/ 1 w 44"/>
                <a:gd name="T29" fmla="*/ 1 h 25"/>
                <a:gd name="T30" fmla="*/ 1 w 44"/>
                <a:gd name="T31" fmla="*/ 1 h 25"/>
                <a:gd name="T32" fmla="*/ 0 w 44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25">
                  <a:moveTo>
                    <a:pt x="0" y="0"/>
                  </a:moveTo>
                  <a:lnTo>
                    <a:pt x="5" y="4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5" y="18"/>
                  </a:lnTo>
                  <a:lnTo>
                    <a:pt x="31" y="22"/>
                  </a:lnTo>
                  <a:lnTo>
                    <a:pt x="37" y="24"/>
                  </a:lnTo>
                  <a:lnTo>
                    <a:pt x="42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0" y="19"/>
                  </a:lnTo>
                  <a:lnTo>
                    <a:pt x="36" y="17"/>
                  </a:lnTo>
                  <a:lnTo>
                    <a:pt x="29" y="13"/>
                  </a:lnTo>
                  <a:lnTo>
                    <a:pt x="22" y="11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1" name="Freeform 559"/>
            <p:cNvSpPr>
              <a:spLocks/>
            </p:cNvSpPr>
            <p:nvPr/>
          </p:nvSpPr>
          <p:spPr bwMode="auto">
            <a:xfrm>
              <a:off x="3716" y="2927"/>
              <a:ext cx="24" cy="14"/>
            </a:xfrm>
            <a:custGeom>
              <a:avLst/>
              <a:gdLst>
                <a:gd name="T0" fmla="*/ 1 w 47"/>
                <a:gd name="T1" fmla="*/ 0 h 29"/>
                <a:gd name="T2" fmla="*/ 1 w 47"/>
                <a:gd name="T3" fmla="*/ 0 h 29"/>
                <a:gd name="T4" fmla="*/ 1 w 47"/>
                <a:gd name="T5" fmla="*/ 0 h 29"/>
                <a:gd name="T6" fmla="*/ 1 w 47"/>
                <a:gd name="T7" fmla="*/ 0 h 29"/>
                <a:gd name="T8" fmla="*/ 1 w 47"/>
                <a:gd name="T9" fmla="*/ 0 h 29"/>
                <a:gd name="T10" fmla="*/ 1 w 47"/>
                <a:gd name="T11" fmla="*/ 0 h 29"/>
                <a:gd name="T12" fmla="*/ 1 w 47"/>
                <a:gd name="T13" fmla="*/ 0 h 29"/>
                <a:gd name="T14" fmla="*/ 1 w 47"/>
                <a:gd name="T15" fmla="*/ 0 h 29"/>
                <a:gd name="T16" fmla="*/ 0 w 47"/>
                <a:gd name="T17" fmla="*/ 0 h 29"/>
                <a:gd name="T18" fmla="*/ 1 w 47"/>
                <a:gd name="T19" fmla="*/ 0 h 29"/>
                <a:gd name="T20" fmla="*/ 1 w 47"/>
                <a:gd name="T21" fmla="*/ 0 h 29"/>
                <a:gd name="T22" fmla="*/ 1 w 47"/>
                <a:gd name="T23" fmla="*/ 0 h 29"/>
                <a:gd name="T24" fmla="*/ 1 w 47"/>
                <a:gd name="T25" fmla="*/ 0 h 29"/>
                <a:gd name="T26" fmla="*/ 1 w 47"/>
                <a:gd name="T27" fmla="*/ 0 h 29"/>
                <a:gd name="T28" fmla="*/ 1 w 47"/>
                <a:gd name="T29" fmla="*/ 0 h 29"/>
                <a:gd name="T30" fmla="*/ 1 w 47"/>
                <a:gd name="T31" fmla="*/ 0 h 29"/>
                <a:gd name="T32" fmla="*/ 1 w 4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9">
                  <a:moveTo>
                    <a:pt x="47" y="28"/>
                  </a:moveTo>
                  <a:lnTo>
                    <a:pt x="45" y="29"/>
                  </a:lnTo>
                  <a:lnTo>
                    <a:pt x="41" y="28"/>
                  </a:lnTo>
                  <a:lnTo>
                    <a:pt x="34" y="27"/>
                  </a:lnTo>
                  <a:lnTo>
                    <a:pt x="27" y="23"/>
                  </a:lnTo>
                  <a:lnTo>
                    <a:pt x="19" y="19"/>
                  </a:lnTo>
                  <a:lnTo>
                    <a:pt x="11" y="13"/>
                  </a:lnTo>
                  <a:lnTo>
                    <a:pt x="5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7"/>
                  </a:lnTo>
                  <a:lnTo>
                    <a:pt x="20" y="12"/>
                  </a:lnTo>
                  <a:lnTo>
                    <a:pt x="28" y="15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46" y="26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Freeform 560"/>
            <p:cNvSpPr>
              <a:spLocks/>
            </p:cNvSpPr>
            <p:nvPr/>
          </p:nvSpPr>
          <p:spPr bwMode="auto">
            <a:xfrm>
              <a:off x="3714" y="2907"/>
              <a:ext cx="31" cy="19"/>
            </a:xfrm>
            <a:custGeom>
              <a:avLst/>
              <a:gdLst>
                <a:gd name="T0" fmla="*/ 1 w 62"/>
                <a:gd name="T1" fmla="*/ 0 h 39"/>
                <a:gd name="T2" fmla="*/ 1 w 62"/>
                <a:gd name="T3" fmla="*/ 0 h 39"/>
                <a:gd name="T4" fmla="*/ 1 w 62"/>
                <a:gd name="T5" fmla="*/ 0 h 39"/>
                <a:gd name="T6" fmla="*/ 1 w 62"/>
                <a:gd name="T7" fmla="*/ 0 h 39"/>
                <a:gd name="T8" fmla="*/ 1 w 62"/>
                <a:gd name="T9" fmla="*/ 0 h 39"/>
                <a:gd name="T10" fmla="*/ 1 w 62"/>
                <a:gd name="T11" fmla="*/ 0 h 39"/>
                <a:gd name="T12" fmla="*/ 1 w 62"/>
                <a:gd name="T13" fmla="*/ 0 h 39"/>
                <a:gd name="T14" fmla="*/ 1 w 62"/>
                <a:gd name="T15" fmla="*/ 0 h 39"/>
                <a:gd name="T16" fmla="*/ 0 w 62"/>
                <a:gd name="T17" fmla="*/ 0 h 39"/>
                <a:gd name="T18" fmla="*/ 1 w 62"/>
                <a:gd name="T19" fmla="*/ 0 h 39"/>
                <a:gd name="T20" fmla="*/ 1 w 62"/>
                <a:gd name="T21" fmla="*/ 0 h 39"/>
                <a:gd name="T22" fmla="*/ 1 w 62"/>
                <a:gd name="T23" fmla="*/ 0 h 39"/>
                <a:gd name="T24" fmla="*/ 1 w 62"/>
                <a:gd name="T25" fmla="*/ 0 h 39"/>
                <a:gd name="T26" fmla="*/ 1 w 62"/>
                <a:gd name="T27" fmla="*/ 0 h 39"/>
                <a:gd name="T28" fmla="*/ 1 w 62"/>
                <a:gd name="T29" fmla="*/ 0 h 39"/>
                <a:gd name="T30" fmla="*/ 1 w 62"/>
                <a:gd name="T31" fmla="*/ 0 h 39"/>
                <a:gd name="T32" fmla="*/ 1 w 62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39">
                  <a:moveTo>
                    <a:pt x="62" y="38"/>
                  </a:moveTo>
                  <a:lnTo>
                    <a:pt x="59" y="39"/>
                  </a:lnTo>
                  <a:lnTo>
                    <a:pt x="52" y="38"/>
                  </a:lnTo>
                  <a:lnTo>
                    <a:pt x="44" y="35"/>
                  </a:lnTo>
                  <a:lnTo>
                    <a:pt x="33" y="29"/>
                  </a:lnTo>
                  <a:lnTo>
                    <a:pt x="23" y="23"/>
                  </a:lnTo>
                  <a:lnTo>
                    <a:pt x="13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4" y="14"/>
                  </a:lnTo>
                  <a:lnTo>
                    <a:pt x="35" y="20"/>
                  </a:lnTo>
                  <a:lnTo>
                    <a:pt x="46" y="25"/>
                  </a:lnTo>
                  <a:lnTo>
                    <a:pt x="55" y="31"/>
                  </a:lnTo>
                  <a:lnTo>
                    <a:pt x="61" y="35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Freeform 561"/>
            <p:cNvSpPr>
              <a:spLocks/>
            </p:cNvSpPr>
            <p:nvPr/>
          </p:nvSpPr>
          <p:spPr bwMode="auto">
            <a:xfrm>
              <a:off x="3716" y="2888"/>
              <a:ext cx="34" cy="22"/>
            </a:xfrm>
            <a:custGeom>
              <a:avLst/>
              <a:gdLst>
                <a:gd name="T0" fmla="*/ 1 w 68"/>
                <a:gd name="T1" fmla="*/ 1 h 44"/>
                <a:gd name="T2" fmla="*/ 1 w 68"/>
                <a:gd name="T3" fmla="*/ 1 h 44"/>
                <a:gd name="T4" fmla="*/ 1 w 68"/>
                <a:gd name="T5" fmla="*/ 1 h 44"/>
                <a:gd name="T6" fmla="*/ 1 w 68"/>
                <a:gd name="T7" fmla="*/ 1 h 44"/>
                <a:gd name="T8" fmla="*/ 1 w 68"/>
                <a:gd name="T9" fmla="*/ 1 h 44"/>
                <a:gd name="T10" fmla="*/ 1 w 68"/>
                <a:gd name="T11" fmla="*/ 1 h 44"/>
                <a:gd name="T12" fmla="*/ 1 w 68"/>
                <a:gd name="T13" fmla="*/ 1 h 44"/>
                <a:gd name="T14" fmla="*/ 1 w 68"/>
                <a:gd name="T15" fmla="*/ 1 h 44"/>
                <a:gd name="T16" fmla="*/ 0 w 68"/>
                <a:gd name="T17" fmla="*/ 0 h 44"/>
                <a:gd name="T18" fmla="*/ 1 w 68"/>
                <a:gd name="T19" fmla="*/ 1 h 44"/>
                <a:gd name="T20" fmla="*/ 1 w 68"/>
                <a:gd name="T21" fmla="*/ 1 h 44"/>
                <a:gd name="T22" fmla="*/ 1 w 68"/>
                <a:gd name="T23" fmla="*/ 1 h 44"/>
                <a:gd name="T24" fmla="*/ 1 w 68"/>
                <a:gd name="T25" fmla="*/ 1 h 44"/>
                <a:gd name="T26" fmla="*/ 1 w 68"/>
                <a:gd name="T27" fmla="*/ 1 h 44"/>
                <a:gd name="T28" fmla="*/ 1 w 68"/>
                <a:gd name="T29" fmla="*/ 1 h 44"/>
                <a:gd name="T30" fmla="*/ 1 w 68"/>
                <a:gd name="T31" fmla="*/ 1 h 44"/>
                <a:gd name="T32" fmla="*/ 1 w 68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44">
                  <a:moveTo>
                    <a:pt x="68" y="43"/>
                  </a:moveTo>
                  <a:lnTo>
                    <a:pt x="65" y="44"/>
                  </a:lnTo>
                  <a:lnTo>
                    <a:pt x="57" y="42"/>
                  </a:lnTo>
                  <a:lnTo>
                    <a:pt x="47" y="37"/>
                  </a:lnTo>
                  <a:lnTo>
                    <a:pt x="35" y="30"/>
                  </a:lnTo>
                  <a:lnTo>
                    <a:pt x="24" y="23"/>
                  </a:lnTo>
                  <a:lnTo>
                    <a:pt x="13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4" y="8"/>
                  </a:lnTo>
                  <a:lnTo>
                    <a:pt x="26" y="14"/>
                  </a:lnTo>
                  <a:lnTo>
                    <a:pt x="38" y="21"/>
                  </a:lnTo>
                  <a:lnTo>
                    <a:pt x="50" y="29"/>
                  </a:lnTo>
                  <a:lnTo>
                    <a:pt x="59" y="35"/>
                  </a:lnTo>
                  <a:lnTo>
                    <a:pt x="66" y="39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4" name="Freeform 562"/>
            <p:cNvSpPr>
              <a:spLocks/>
            </p:cNvSpPr>
            <p:nvPr/>
          </p:nvSpPr>
          <p:spPr bwMode="auto">
            <a:xfrm>
              <a:off x="3719" y="2876"/>
              <a:ext cx="27" cy="23"/>
            </a:xfrm>
            <a:custGeom>
              <a:avLst/>
              <a:gdLst>
                <a:gd name="T0" fmla="*/ 0 w 56"/>
                <a:gd name="T1" fmla="*/ 1 h 46"/>
                <a:gd name="T2" fmla="*/ 0 w 56"/>
                <a:gd name="T3" fmla="*/ 1 h 46"/>
                <a:gd name="T4" fmla="*/ 0 w 56"/>
                <a:gd name="T5" fmla="*/ 1 h 46"/>
                <a:gd name="T6" fmla="*/ 0 w 56"/>
                <a:gd name="T7" fmla="*/ 1 h 46"/>
                <a:gd name="T8" fmla="*/ 0 w 56"/>
                <a:gd name="T9" fmla="*/ 1 h 46"/>
                <a:gd name="T10" fmla="*/ 0 w 56"/>
                <a:gd name="T11" fmla="*/ 1 h 46"/>
                <a:gd name="T12" fmla="*/ 0 w 56"/>
                <a:gd name="T13" fmla="*/ 1 h 46"/>
                <a:gd name="T14" fmla="*/ 0 w 56"/>
                <a:gd name="T15" fmla="*/ 1 h 46"/>
                <a:gd name="T16" fmla="*/ 0 w 56"/>
                <a:gd name="T17" fmla="*/ 0 h 46"/>
                <a:gd name="T18" fmla="*/ 0 w 56"/>
                <a:gd name="T19" fmla="*/ 1 h 46"/>
                <a:gd name="T20" fmla="*/ 0 w 56"/>
                <a:gd name="T21" fmla="*/ 1 h 46"/>
                <a:gd name="T22" fmla="*/ 0 w 56"/>
                <a:gd name="T23" fmla="*/ 1 h 46"/>
                <a:gd name="T24" fmla="*/ 0 w 56"/>
                <a:gd name="T25" fmla="*/ 1 h 46"/>
                <a:gd name="T26" fmla="*/ 0 w 56"/>
                <a:gd name="T27" fmla="*/ 1 h 46"/>
                <a:gd name="T28" fmla="*/ 0 w 56"/>
                <a:gd name="T29" fmla="*/ 1 h 46"/>
                <a:gd name="T30" fmla="*/ 0 w 56"/>
                <a:gd name="T31" fmla="*/ 1 h 46"/>
                <a:gd name="T32" fmla="*/ 0 w 5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46">
                  <a:moveTo>
                    <a:pt x="56" y="46"/>
                  </a:moveTo>
                  <a:lnTo>
                    <a:pt x="52" y="46"/>
                  </a:lnTo>
                  <a:lnTo>
                    <a:pt x="46" y="43"/>
                  </a:lnTo>
                  <a:lnTo>
                    <a:pt x="37" y="37"/>
                  </a:lnTo>
                  <a:lnTo>
                    <a:pt x="28" y="30"/>
                  </a:lnTo>
                  <a:lnTo>
                    <a:pt x="18" y="22"/>
                  </a:lnTo>
                  <a:lnTo>
                    <a:pt x="9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4" y="23"/>
                  </a:lnTo>
                  <a:lnTo>
                    <a:pt x="43" y="31"/>
                  </a:lnTo>
                  <a:lnTo>
                    <a:pt x="51" y="37"/>
                  </a:lnTo>
                  <a:lnTo>
                    <a:pt x="56" y="43"/>
                  </a:lnTo>
                  <a:lnTo>
                    <a:pt x="56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5" name="Freeform 563"/>
            <p:cNvSpPr>
              <a:spLocks/>
            </p:cNvSpPr>
            <p:nvPr/>
          </p:nvSpPr>
          <p:spPr bwMode="auto">
            <a:xfrm>
              <a:off x="3723" y="2867"/>
              <a:ext cx="22" cy="19"/>
            </a:xfrm>
            <a:custGeom>
              <a:avLst/>
              <a:gdLst>
                <a:gd name="T0" fmla="*/ 0 w 45"/>
                <a:gd name="T1" fmla="*/ 0 h 39"/>
                <a:gd name="T2" fmla="*/ 0 w 45"/>
                <a:gd name="T3" fmla="*/ 0 h 39"/>
                <a:gd name="T4" fmla="*/ 0 w 45"/>
                <a:gd name="T5" fmla="*/ 0 h 39"/>
                <a:gd name="T6" fmla="*/ 0 w 45"/>
                <a:gd name="T7" fmla="*/ 0 h 39"/>
                <a:gd name="T8" fmla="*/ 0 w 45"/>
                <a:gd name="T9" fmla="*/ 0 h 39"/>
                <a:gd name="T10" fmla="*/ 0 w 45"/>
                <a:gd name="T11" fmla="*/ 0 h 39"/>
                <a:gd name="T12" fmla="*/ 0 w 45"/>
                <a:gd name="T13" fmla="*/ 0 h 39"/>
                <a:gd name="T14" fmla="*/ 0 w 45"/>
                <a:gd name="T15" fmla="*/ 0 h 39"/>
                <a:gd name="T16" fmla="*/ 0 w 45"/>
                <a:gd name="T17" fmla="*/ 0 h 39"/>
                <a:gd name="T18" fmla="*/ 0 w 45"/>
                <a:gd name="T19" fmla="*/ 0 h 39"/>
                <a:gd name="T20" fmla="*/ 0 w 45"/>
                <a:gd name="T21" fmla="*/ 0 h 39"/>
                <a:gd name="T22" fmla="*/ 0 w 45"/>
                <a:gd name="T23" fmla="*/ 0 h 39"/>
                <a:gd name="T24" fmla="*/ 0 w 45"/>
                <a:gd name="T25" fmla="*/ 0 h 39"/>
                <a:gd name="T26" fmla="*/ 0 w 45"/>
                <a:gd name="T27" fmla="*/ 0 h 39"/>
                <a:gd name="T28" fmla="*/ 0 w 45"/>
                <a:gd name="T29" fmla="*/ 0 h 39"/>
                <a:gd name="T30" fmla="*/ 0 w 45"/>
                <a:gd name="T31" fmla="*/ 0 h 39"/>
                <a:gd name="T32" fmla="*/ 0 w 45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9">
                  <a:moveTo>
                    <a:pt x="45" y="39"/>
                  </a:moveTo>
                  <a:lnTo>
                    <a:pt x="43" y="39"/>
                  </a:lnTo>
                  <a:lnTo>
                    <a:pt x="37" y="37"/>
                  </a:lnTo>
                  <a:lnTo>
                    <a:pt x="30" y="34"/>
                  </a:lnTo>
                  <a:lnTo>
                    <a:pt x="23" y="29"/>
                  </a:lnTo>
                  <a:lnTo>
                    <a:pt x="15" y="22"/>
                  </a:lnTo>
                  <a:lnTo>
                    <a:pt x="8" y="15"/>
                  </a:lnTo>
                  <a:lnTo>
                    <a:pt x="3" y="9"/>
                  </a:lnTo>
                  <a:lnTo>
                    <a:pt x="0" y="0"/>
                  </a:lnTo>
                  <a:lnTo>
                    <a:pt x="5" y="5"/>
                  </a:lnTo>
                  <a:lnTo>
                    <a:pt x="12" y="10"/>
                  </a:lnTo>
                  <a:lnTo>
                    <a:pt x="19" y="15"/>
                  </a:lnTo>
                  <a:lnTo>
                    <a:pt x="28" y="21"/>
                  </a:lnTo>
                  <a:lnTo>
                    <a:pt x="35" y="27"/>
                  </a:lnTo>
                  <a:lnTo>
                    <a:pt x="42" y="33"/>
                  </a:lnTo>
                  <a:lnTo>
                    <a:pt x="45" y="36"/>
                  </a:lnTo>
                  <a:lnTo>
                    <a:pt x="45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" name="Freeform 564"/>
            <p:cNvSpPr>
              <a:spLocks/>
            </p:cNvSpPr>
            <p:nvPr/>
          </p:nvSpPr>
          <p:spPr bwMode="auto">
            <a:xfrm>
              <a:off x="3729" y="2858"/>
              <a:ext cx="16" cy="16"/>
            </a:xfrm>
            <a:custGeom>
              <a:avLst/>
              <a:gdLst>
                <a:gd name="T0" fmla="*/ 1 w 32"/>
                <a:gd name="T1" fmla="*/ 0 h 33"/>
                <a:gd name="T2" fmla="*/ 1 w 32"/>
                <a:gd name="T3" fmla="*/ 0 h 33"/>
                <a:gd name="T4" fmla="*/ 1 w 32"/>
                <a:gd name="T5" fmla="*/ 0 h 33"/>
                <a:gd name="T6" fmla="*/ 1 w 32"/>
                <a:gd name="T7" fmla="*/ 0 h 33"/>
                <a:gd name="T8" fmla="*/ 1 w 32"/>
                <a:gd name="T9" fmla="*/ 0 h 33"/>
                <a:gd name="T10" fmla="*/ 1 w 32"/>
                <a:gd name="T11" fmla="*/ 0 h 33"/>
                <a:gd name="T12" fmla="*/ 1 w 32"/>
                <a:gd name="T13" fmla="*/ 0 h 33"/>
                <a:gd name="T14" fmla="*/ 1 w 32"/>
                <a:gd name="T15" fmla="*/ 0 h 33"/>
                <a:gd name="T16" fmla="*/ 0 w 32"/>
                <a:gd name="T17" fmla="*/ 0 h 33"/>
                <a:gd name="T18" fmla="*/ 1 w 32"/>
                <a:gd name="T19" fmla="*/ 0 h 33"/>
                <a:gd name="T20" fmla="*/ 1 w 32"/>
                <a:gd name="T21" fmla="*/ 0 h 33"/>
                <a:gd name="T22" fmla="*/ 1 w 32"/>
                <a:gd name="T23" fmla="*/ 0 h 33"/>
                <a:gd name="T24" fmla="*/ 1 w 32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33">
                  <a:moveTo>
                    <a:pt x="32" y="33"/>
                  </a:moveTo>
                  <a:lnTo>
                    <a:pt x="30" y="33"/>
                  </a:lnTo>
                  <a:lnTo>
                    <a:pt x="25" y="31"/>
                  </a:lnTo>
                  <a:lnTo>
                    <a:pt x="20" y="27"/>
                  </a:lnTo>
                  <a:lnTo>
                    <a:pt x="14" y="21"/>
                  </a:lnTo>
                  <a:lnTo>
                    <a:pt x="8" y="15"/>
                  </a:lnTo>
                  <a:lnTo>
                    <a:pt x="3" y="9"/>
                  </a:lnTo>
                  <a:lnTo>
                    <a:pt x="1" y="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7"/>
                  </a:lnTo>
                  <a:lnTo>
                    <a:pt x="28" y="27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7" name="Freeform 565"/>
            <p:cNvSpPr>
              <a:spLocks/>
            </p:cNvSpPr>
            <p:nvPr/>
          </p:nvSpPr>
          <p:spPr bwMode="auto">
            <a:xfrm>
              <a:off x="3733" y="2852"/>
              <a:ext cx="10" cy="11"/>
            </a:xfrm>
            <a:custGeom>
              <a:avLst/>
              <a:gdLst>
                <a:gd name="T0" fmla="*/ 1 w 20"/>
                <a:gd name="T1" fmla="*/ 1 h 22"/>
                <a:gd name="T2" fmla="*/ 1 w 20"/>
                <a:gd name="T3" fmla="*/ 1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0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2">
                  <a:moveTo>
                    <a:pt x="20" y="22"/>
                  </a:moveTo>
                  <a:lnTo>
                    <a:pt x="14" y="21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9"/>
                  </a:lnTo>
                  <a:lnTo>
                    <a:pt x="14" y="14"/>
                  </a:lnTo>
                  <a:lnTo>
                    <a:pt x="20" y="19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Freeform 566"/>
            <p:cNvSpPr>
              <a:spLocks/>
            </p:cNvSpPr>
            <p:nvPr/>
          </p:nvSpPr>
          <p:spPr bwMode="auto">
            <a:xfrm>
              <a:off x="3722" y="2943"/>
              <a:ext cx="14" cy="13"/>
            </a:xfrm>
            <a:custGeom>
              <a:avLst/>
              <a:gdLst>
                <a:gd name="T0" fmla="*/ 0 w 28"/>
                <a:gd name="T1" fmla="*/ 0 h 25"/>
                <a:gd name="T2" fmla="*/ 1 w 28"/>
                <a:gd name="T3" fmla="*/ 1 h 25"/>
                <a:gd name="T4" fmla="*/ 1 w 28"/>
                <a:gd name="T5" fmla="*/ 1 h 25"/>
                <a:gd name="T6" fmla="*/ 1 w 28"/>
                <a:gd name="T7" fmla="*/ 1 h 25"/>
                <a:gd name="T8" fmla="*/ 1 w 28"/>
                <a:gd name="T9" fmla="*/ 1 h 25"/>
                <a:gd name="T10" fmla="*/ 1 w 28"/>
                <a:gd name="T11" fmla="*/ 1 h 25"/>
                <a:gd name="T12" fmla="*/ 1 w 28"/>
                <a:gd name="T13" fmla="*/ 1 h 25"/>
                <a:gd name="T14" fmla="*/ 1 w 28"/>
                <a:gd name="T15" fmla="*/ 1 h 25"/>
                <a:gd name="T16" fmla="*/ 0 w 28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5">
                  <a:moveTo>
                    <a:pt x="0" y="0"/>
                  </a:moveTo>
                  <a:lnTo>
                    <a:pt x="7" y="3"/>
                  </a:lnTo>
                  <a:lnTo>
                    <a:pt x="17" y="10"/>
                  </a:lnTo>
                  <a:lnTo>
                    <a:pt x="27" y="18"/>
                  </a:lnTo>
                  <a:lnTo>
                    <a:pt x="28" y="25"/>
                  </a:lnTo>
                  <a:lnTo>
                    <a:pt x="22" y="24"/>
                  </a:lnTo>
                  <a:lnTo>
                    <a:pt x="14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Freeform 567"/>
            <p:cNvSpPr>
              <a:spLocks/>
            </p:cNvSpPr>
            <p:nvPr/>
          </p:nvSpPr>
          <p:spPr bwMode="auto">
            <a:xfrm>
              <a:off x="3715" y="2943"/>
              <a:ext cx="6" cy="15"/>
            </a:xfrm>
            <a:custGeom>
              <a:avLst/>
              <a:gdLst>
                <a:gd name="T0" fmla="*/ 0 w 14"/>
                <a:gd name="T1" fmla="*/ 0 h 30"/>
                <a:gd name="T2" fmla="*/ 0 w 14"/>
                <a:gd name="T3" fmla="*/ 1 h 30"/>
                <a:gd name="T4" fmla="*/ 0 w 14"/>
                <a:gd name="T5" fmla="*/ 1 h 30"/>
                <a:gd name="T6" fmla="*/ 0 w 14"/>
                <a:gd name="T7" fmla="*/ 1 h 30"/>
                <a:gd name="T8" fmla="*/ 0 w 14"/>
                <a:gd name="T9" fmla="*/ 1 h 30"/>
                <a:gd name="T10" fmla="*/ 0 w 14"/>
                <a:gd name="T11" fmla="*/ 1 h 30"/>
                <a:gd name="T12" fmla="*/ 0 w 14"/>
                <a:gd name="T13" fmla="*/ 1 h 30"/>
                <a:gd name="T14" fmla="*/ 0 w 14"/>
                <a:gd name="T15" fmla="*/ 1 h 30"/>
                <a:gd name="T16" fmla="*/ 0 w 14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0">
                  <a:moveTo>
                    <a:pt x="14" y="0"/>
                  </a:moveTo>
                  <a:lnTo>
                    <a:pt x="11" y="5"/>
                  </a:lnTo>
                  <a:lnTo>
                    <a:pt x="5" y="15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6" y="27"/>
                  </a:lnTo>
                  <a:lnTo>
                    <a:pt x="9" y="19"/>
                  </a:lnTo>
                  <a:lnTo>
                    <a:pt x="13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Freeform 568"/>
            <p:cNvSpPr>
              <a:spLocks/>
            </p:cNvSpPr>
            <p:nvPr/>
          </p:nvSpPr>
          <p:spPr bwMode="auto">
            <a:xfrm>
              <a:off x="3723" y="2946"/>
              <a:ext cx="4" cy="17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1 h 33"/>
                <a:gd name="T4" fmla="*/ 0 w 9"/>
                <a:gd name="T5" fmla="*/ 1 h 33"/>
                <a:gd name="T6" fmla="*/ 0 w 9"/>
                <a:gd name="T7" fmla="*/ 1 h 33"/>
                <a:gd name="T8" fmla="*/ 0 w 9"/>
                <a:gd name="T9" fmla="*/ 1 h 33"/>
                <a:gd name="T10" fmla="*/ 0 w 9"/>
                <a:gd name="T11" fmla="*/ 1 h 33"/>
                <a:gd name="T12" fmla="*/ 0 w 9"/>
                <a:gd name="T13" fmla="*/ 1 h 33"/>
                <a:gd name="T14" fmla="*/ 0 w 9"/>
                <a:gd name="T15" fmla="*/ 1 h 33"/>
                <a:gd name="T16" fmla="*/ 0 w 9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5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9" y="28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Freeform 569"/>
            <p:cNvSpPr>
              <a:spLocks/>
            </p:cNvSpPr>
            <p:nvPr/>
          </p:nvSpPr>
          <p:spPr bwMode="auto">
            <a:xfrm>
              <a:off x="3707" y="2938"/>
              <a:ext cx="12" cy="15"/>
            </a:xfrm>
            <a:custGeom>
              <a:avLst/>
              <a:gdLst>
                <a:gd name="T0" fmla="*/ 0 w 25"/>
                <a:gd name="T1" fmla="*/ 0 h 30"/>
                <a:gd name="T2" fmla="*/ 0 w 25"/>
                <a:gd name="T3" fmla="*/ 1 h 30"/>
                <a:gd name="T4" fmla="*/ 0 w 25"/>
                <a:gd name="T5" fmla="*/ 1 h 30"/>
                <a:gd name="T6" fmla="*/ 0 w 25"/>
                <a:gd name="T7" fmla="*/ 1 h 30"/>
                <a:gd name="T8" fmla="*/ 0 w 25"/>
                <a:gd name="T9" fmla="*/ 1 h 30"/>
                <a:gd name="T10" fmla="*/ 0 w 25"/>
                <a:gd name="T11" fmla="*/ 1 h 30"/>
                <a:gd name="T12" fmla="*/ 0 w 25"/>
                <a:gd name="T13" fmla="*/ 1 h 30"/>
                <a:gd name="T14" fmla="*/ 0 w 25"/>
                <a:gd name="T15" fmla="*/ 1 h 30"/>
                <a:gd name="T16" fmla="*/ 0 w 2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0">
                  <a:moveTo>
                    <a:pt x="25" y="0"/>
                  </a:moveTo>
                  <a:lnTo>
                    <a:pt x="20" y="9"/>
                  </a:lnTo>
                  <a:lnTo>
                    <a:pt x="13" y="21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9" y="15"/>
                  </a:lnTo>
                  <a:lnTo>
                    <a:pt x="18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Freeform 570"/>
            <p:cNvSpPr>
              <a:spLocks/>
            </p:cNvSpPr>
            <p:nvPr/>
          </p:nvSpPr>
          <p:spPr bwMode="auto">
            <a:xfrm>
              <a:off x="3708" y="2855"/>
              <a:ext cx="22" cy="4"/>
            </a:xfrm>
            <a:custGeom>
              <a:avLst/>
              <a:gdLst>
                <a:gd name="T0" fmla="*/ 1 w 43"/>
                <a:gd name="T1" fmla="*/ 0 h 9"/>
                <a:gd name="T2" fmla="*/ 1 w 43"/>
                <a:gd name="T3" fmla="*/ 0 h 9"/>
                <a:gd name="T4" fmla="*/ 1 w 43"/>
                <a:gd name="T5" fmla="*/ 0 h 9"/>
                <a:gd name="T6" fmla="*/ 1 w 43"/>
                <a:gd name="T7" fmla="*/ 0 h 9"/>
                <a:gd name="T8" fmla="*/ 1 w 43"/>
                <a:gd name="T9" fmla="*/ 0 h 9"/>
                <a:gd name="T10" fmla="*/ 1 w 43"/>
                <a:gd name="T11" fmla="*/ 0 h 9"/>
                <a:gd name="T12" fmla="*/ 1 w 43"/>
                <a:gd name="T13" fmla="*/ 0 h 9"/>
                <a:gd name="T14" fmla="*/ 1 w 43"/>
                <a:gd name="T15" fmla="*/ 0 h 9"/>
                <a:gd name="T16" fmla="*/ 0 w 43"/>
                <a:gd name="T17" fmla="*/ 0 h 9"/>
                <a:gd name="T18" fmla="*/ 1 w 43"/>
                <a:gd name="T19" fmla="*/ 0 h 9"/>
                <a:gd name="T20" fmla="*/ 1 w 43"/>
                <a:gd name="T21" fmla="*/ 0 h 9"/>
                <a:gd name="T22" fmla="*/ 1 w 43"/>
                <a:gd name="T23" fmla="*/ 0 h 9"/>
                <a:gd name="T24" fmla="*/ 1 w 43"/>
                <a:gd name="T25" fmla="*/ 0 h 9"/>
                <a:gd name="T26" fmla="*/ 1 w 43"/>
                <a:gd name="T27" fmla="*/ 0 h 9"/>
                <a:gd name="T28" fmla="*/ 1 w 43"/>
                <a:gd name="T29" fmla="*/ 0 h 9"/>
                <a:gd name="T30" fmla="*/ 1 w 43"/>
                <a:gd name="T31" fmla="*/ 0 h 9"/>
                <a:gd name="T32" fmla="*/ 1 w 43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9">
                  <a:moveTo>
                    <a:pt x="43" y="8"/>
                  </a:moveTo>
                  <a:lnTo>
                    <a:pt x="39" y="8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1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4"/>
                  </a:lnTo>
                  <a:lnTo>
                    <a:pt x="32" y="6"/>
                  </a:lnTo>
                  <a:lnTo>
                    <a:pt x="38" y="7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Freeform 571"/>
            <p:cNvSpPr>
              <a:spLocks/>
            </p:cNvSpPr>
            <p:nvPr/>
          </p:nvSpPr>
          <p:spPr bwMode="auto">
            <a:xfrm>
              <a:off x="3712" y="2846"/>
              <a:ext cx="21" cy="7"/>
            </a:xfrm>
            <a:custGeom>
              <a:avLst/>
              <a:gdLst>
                <a:gd name="T0" fmla="*/ 0 w 43"/>
                <a:gd name="T1" fmla="*/ 0 h 15"/>
                <a:gd name="T2" fmla="*/ 0 w 43"/>
                <a:gd name="T3" fmla="*/ 0 h 15"/>
                <a:gd name="T4" fmla="*/ 0 w 43"/>
                <a:gd name="T5" fmla="*/ 0 h 15"/>
                <a:gd name="T6" fmla="*/ 0 w 43"/>
                <a:gd name="T7" fmla="*/ 0 h 15"/>
                <a:gd name="T8" fmla="*/ 0 w 43"/>
                <a:gd name="T9" fmla="*/ 0 h 15"/>
                <a:gd name="T10" fmla="*/ 0 w 43"/>
                <a:gd name="T11" fmla="*/ 0 h 15"/>
                <a:gd name="T12" fmla="*/ 0 w 43"/>
                <a:gd name="T13" fmla="*/ 0 h 15"/>
                <a:gd name="T14" fmla="*/ 0 w 43"/>
                <a:gd name="T15" fmla="*/ 0 h 15"/>
                <a:gd name="T16" fmla="*/ 0 w 43"/>
                <a:gd name="T17" fmla="*/ 0 h 15"/>
                <a:gd name="T18" fmla="*/ 0 w 43"/>
                <a:gd name="T19" fmla="*/ 0 h 15"/>
                <a:gd name="T20" fmla="*/ 0 w 43"/>
                <a:gd name="T21" fmla="*/ 0 h 15"/>
                <a:gd name="T22" fmla="*/ 0 w 43"/>
                <a:gd name="T23" fmla="*/ 0 h 15"/>
                <a:gd name="T24" fmla="*/ 0 w 43"/>
                <a:gd name="T25" fmla="*/ 0 h 15"/>
                <a:gd name="T26" fmla="*/ 0 w 43"/>
                <a:gd name="T27" fmla="*/ 0 h 15"/>
                <a:gd name="T28" fmla="*/ 0 w 43"/>
                <a:gd name="T29" fmla="*/ 0 h 15"/>
                <a:gd name="T30" fmla="*/ 0 w 43"/>
                <a:gd name="T31" fmla="*/ 0 h 15"/>
                <a:gd name="T32" fmla="*/ 0 w 43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5">
                  <a:moveTo>
                    <a:pt x="43" y="15"/>
                  </a:moveTo>
                  <a:lnTo>
                    <a:pt x="38" y="15"/>
                  </a:lnTo>
                  <a:lnTo>
                    <a:pt x="33" y="14"/>
                  </a:lnTo>
                  <a:lnTo>
                    <a:pt x="26" y="13"/>
                  </a:lnTo>
                  <a:lnTo>
                    <a:pt x="19" y="11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9" y="5"/>
                  </a:lnTo>
                  <a:lnTo>
                    <a:pt x="27" y="8"/>
                  </a:lnTo>
                  <a:lnTo>
                    <a:pt x="34" y="10"/>
                  </a:lnTo>
                  <a:lnTo>
                    <a:pt x="40" y="14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572"/>
            <p:cNvSpPr>
              <a:spLocks/>
            </p:cNvSpPr>
            <p:nvPr/>
          </p:nvSpPr>
          <p:spPr bwMode="auto">
            <a:xfrm>
              <a:off x="3702" y="2866"/>
              <a:ext cx="21" cy="4"/>
            </a:xfrm>
            <a:custGeom>
              <a:avLst/>
              <a:gdLst>
                <a:gd name="T0" fmla="*/ 1 w 40"/>
                <a:gd name="T1" fmla="*/ 0 h 9"/>
                <a:gd name="T2" fmla="*/ 1 w 40"/>
                <a:gd name="T3" fmla="*/ 0 h 9"/>
                <a:gd name="T4" fmla="*/ 1 w 40"/>
                <a:gd name="T5" fmla="*/ 0 h 9"/>
                <a:gd name="T6" fmla="*/ 1 w 40"/>
                <a:gd name="T7" fmla="*/ 0 h 9"/>
                <a:gd name="T8" fmla="*/ 1 w 40"/>
                <a:gd name="T9" fmla="*/ 0 h 9"/>
                <a:gd name="T10" fmla="*/ 1 w 40"/>
                <a:gd name="T11" fmla="*/ 0 h 9"/>
                <a:gd name="T12" fmla="*/ 1 w 40"/>
                <a:gd name="T13" fmla="*/ 0 h 9"/>
                <a:gd name="T14" fmla="*/ 1 w 40"/>
                <a:gd name="T15" fmla="*/ 0 h 9"/>
                <a:gd name="T16" fmla="*/ 0 w 40"/>
                <a:gd name="T17" fmla="*/ 0 h 9"/>
                <a:gd name="T18" fmla="*/ 0 w 40"/>
                <a:gd name="T19" fmla="*/ 0 h 9"/>
                <a:gd name="T20" fmla="*/ 1 w 40"/>
                <a:gd name="T21" fmla="*/ 0 h 9"/>
                <a:gd name="T22" fmla="*/ 1 w 40"/>
                <a:gd name="T23" fmla="*/ 0 h 9"/>
                <a:gd name="T24" fmla="*/ 1 w 40"/>
                <a:gd name="T25" fmla="*/ 0 h 9"/>
                <a:gd name="T26" fmla="*/ 1 w 40"/>
                <a:gd name="T27" fmla="*/ 0 h 9"/>
                <a:gd name="T28" fmla="*/ 1 w 40"/>
                <a:gd name="T29" fmla="*/ 0 h 9"/>
                <a:gd name="T30" fmla="*/ 1 w 40"/>
                <a:gd name="T31" fmla="*/ 0 h 9"/>
                <a:gd name="T32" fmla="*/ 1 w 40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9">
                  <a:moveTo>
                    <a:pt x="40" y="4"/>
                  </a:moveTo>
                  <a:lnTo>
                    <a:pt x="39" y="6"/>
                  </a:lnTo>
                  <a:lnTo>
                    <a:pt x="35" y="7"/>
                  </a:lnTo>
                  <a:lnTo>
                    <a:pt x="29" y="8"/>
                  </a:lnTo>
                  <a:lnTo>
                    <a:pt x="22" y="9"/>
                  </a:lnTo>
                  <a:lnTo>
                    <a:pt x="14" y="9"/>
                  </a:lnTo>
                  <a:lnTo>
                    <a:pt x="8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8" y="0"/>
                  </a:lnTo>
                  <a:lnTo>
                    <a:pt x="14" y="1"/>
                  </a:lnTo>
                  <a:lnTo>
                    <a:pt x="21" y="2"/>
                  </a:lnTo>
                  <a:lnTo>
                    <a:pt x="29" y="2"/>
                  </a:lnTo>
                  <a:lnTo>
                    <a:pt x="35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573"/>
            <p:cNvSpPr>
              <a:spLocks/>
            </p:cNvSpPr>
            <p:nvPr/>
          </p:nvSpPr>
          <p:spPr bwMode="auto">
            <a:xfrm>
              <a:off x="3697" y="2875"/>
              <a:ext cx="23" cy="8"/>
            </a:xfrm>
            <a:custGeom>
              <a:avLst/>
              <a:gdLst>
                <a:gd name="T0" fmla="*/ 0 w 48"/>
                <a:gd name="T1" fmla="*/ 0 h 15"/>
                <a:gd name="T2" fmla="*/ 0 w 48"/>
                <a:gd name="T3" fmla="*/ 1 h 15"/>
                <a:gd name="T4" fmla="*/ 0 w 48"/>
                <a:gd name="T5" fmla="*/ 1 h 15"/>
                <a:gd name="T6" fmla="*/ 0 w 48"/>
                <a:gd name="T7" fmla="*/ 1 h 15"/>
                <a:gd name="T8" fmla="*/ 0 w 48"/>
                <a:gd name="T9" fmla="*/ 1 h 15"/>
                <a:gd name="T10" fmla="*/ 0 w 48"/>
                <a:gd name="T11" fmla="*/ 1 h 15"/>
                <a:gd name="T12" fmla="*/ 0 w 48"/>
                <a:gd name="T13" fmla="*/ 1 h 15"/>
                <a:gd name="T14" fmla="*/ 0 w 48"/>
                <a:gd name="T15" fmla="*/ 1 h 15"/>
                <a:gd name="T16" fmla="*/ 0 w 48"/>
                <a:gd name="T17" fmla="*/ 1 h 15"/>
                <a:gd name="T18" fmla="*/ 0 w 48"/>
                <a:gd name="T19" fmla="*/ 1 h 15"/>
                <a:gd name="T20" fmla="*/ 0 w 48"/>
                <a:gd name="T21" fmla="*/ 1 h 15"/>
                <a:gd name="T22" fmla="*/ 0 w 48"/>
                <a:gd name="T23" fmla="*/ 1 h 15"/>
                <a:gd name="T24" fmla="*/ 0 w 48"/>
                <a:gd name="T25" fmla="*/ 1 h 15"/>
                <a:gd name="T26" fmla="*/ 0 w 48"/>
                <a:gd name="T27" fmla="*/ 1 h 15"/>
                <a:gd name="T28" fmla="*/ 0 w 48"/>
                <a:gd name="T29" fmla="*/ 1 h 15"/>
                <a:gd name="T30" fmla="*/ 0 w 48"/>
                <a:gd name="T31" fmla="*/ 1 h 15"/>
                <a:gd name="T32" fmla="*/ 0 w 4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15">
                  <a:moveTo>
                    <a:pt x="48" y="0"/>
                  </a:moveTo>
                  <a:lnTo>
                    <a:pt x="42" y="3"/>
                  </a:lnTo>
                  <a:lnTo>
                    <a:pt x="36" y="7"/>
                  </a:lnTo>
                  <a:lnTo>
                    <a:pt x="28" y="9"/>
                  </a:lnTo>
                  <a:lnTo>
                    <a:pt x="20" y="12"/>
                  </a:lnTo>
                  <a:lnTo>
                    <a:pt x="13" y="14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2" y="8"/>
                  </a:lnTo>
                  <a:lnTo>
                    <a:pt x="5" y="6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8" y="3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Freeform 574"/>
            <p:cNvSpPr>
              <a:spLocks/>
            </p:cNvSpPr>
            <p:nvPr/>
          </p:nvSpPr>
          <p:spPr bwMode="auto">
            <a:xfrm>
              <a:off x="3690" y="2886"/>
              <a:ext cx="26" cy="9"/>
            </a:xfrm>
            <a:custGeom>
              <a:avLst/>
              <a:gdLst>
                <a:gd name="T0" fmla="*/ 1 w 52"/>
                <a:gd name="T1" fmla="*/ 0 h 17"/>
                <a:gd name="T2" fmla="*/ 1 w 52"/>
                <a:gd name="T3" fmla="*/ 1 h 17"/>
                <a:gd name="T4" fmla="*/ 1 w 52"/>
                <a:gd name="T5" fmla="*/ 1 h 17"/>
                <a:gd name="T6" fmla="*/ 1 w 52"/>
                <a:gd name="T7" fmla="*/ 1 h 17"/>
                <a:gd name="T8" fmla="*/ 1 w 52"/>
                <a:gd name="T9" fmla="*/ 1 h 17"/>
                <a:gd name="T10" fmla="*/ 1 w 52"/>
                <a:gd name="T11" fmla="*/ 1 h 17"/>
                <a:gd name="T12" fmla="*/ 1 w 52"/>
                <a:gd name="T13" fmla="*/ 1 h 17"/>
                <a:gd name="T14" fmla="*/ 1 w 52"/>
                <a:gd name="T15" fmla="*/ 1 h 17"/>
                <a:gd name="T16" fmla="*/ 0 w 52"/>
                <a:gd name="T17" fmla="*/ 1 h 17"/>
                <a:gd name="T18" fmla="*/ 1 w 52"/>
                <a:gd name="T19" fmla="*/ 1 h 17"/>
                <a:gd name="T20" fmla="*/ 1 w 52"/>
                <a:gd name="T21" fmla="*/ 1 h 17"/>
                <a:gd name="T22" fmla="*/ 1 w 52"/>
                <a:gd name="T23" fmla="*/ 1 h 17"/>
                <a:gd name="T24" fmla="*/ 1 w 52"/>
                <a:gd name="T25" fmla="*/ 1 h 17"/>
                <a:gd name="T26" fmla="*/ 1 w 52"/>
                <a:gd name="T27" fmla="*/ 1 h 17"/>
                <a:gd name="T28" fmla="*/ 1 w 52"/>
                <a:gd name="T29" fmla="*/ 1 h 17"/>
                <a:gd name="T30" fmla="*/ 1 w 52"/>
                <a:gd name="T31" fmla="*/ 1 h 17"/>
                <a:gd name="T32" fmla="*/ 1 w 52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17">
                  <a:moveTo>
                    <a:pt x="52" y="0"/>
                  </a:move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2" y="12"/>
                  </a:lnTo>
                  <a:lnTo>
                    <a:pt x="14" y="15"/>
                  </a:lnTo>
                  <a:lnTo>
                    <a:pt x="6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8" y="8"/>
                  </a:lnTo>
                  <a:lnTo>
                    <a:pt x="15" y="5"/>
                  </a:lnTo>
                  <a:lnTo>
                    <a:pt x="24" y="4"/>
                  </a:lnTo>
                  <a:lnTo>
                    <a:pt x="33" y="3"/>
                  </a:lnTo>
                  <a:lnTo>
                    <a:pt x="41" y="2"/>
                  </a:lnTo>
                  <a:lnTo>
                    <a:pt x="48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Freeform 575"/>
            <p:cNvSpPr>
              <a:spLocks/>
            </p:cNvSpPr>
            <p:nvPr/>
          </p:nvSpPr>
          <p:spPr bwMode="auto">
            <a:xfrm>
              <a:off x="3689" y="2907"/>
              <a:ext cx="27" cy="13"/>
            </a:xfrm>
            <a:custGeom>
              <a:avLst/>
              <a:gdLst>
                <a:gd name="T0" fmla="*/ 0 w 56"/>
                <a:gd name="T1" fmla="*/ 0 h 28"/>
                <a:gd name="T2" fmla="*/ 0 w 56"/>
                <a:gd name="T3" fmla="*/ 0 h 28"/>
                <a:gd name="T4" fmla="*/ 0 w 56"/>
                <a:gd name="T5" fmla="*/ 0 h 28"/>
                <a:gd name="T6" fmla="*/ 0 w 56"/>
                <a:gd name="T7" fmla="*/ 0 h 28"/>
                <a:gd name="T8" fmla="*/ 0 w 56"/>
                <a:gd name="T9" fmla="*/ 0 h 28"/>
                <a:gd name="T10" fmla="*/ 0 w 56"/>
                <a:gd name="T11" fmla="*/ 0 h 28"/>
                <a:gd name="T12" fmla="*/ 0 w 56"/>
                <a:gd name="T13" fmla="*/ 0 h 28"/>
                <a:gd name="T14" fmla="*/ 0 w 56"/>
                <a:gd name="T15" fmla="*/ 0 h 28"/>
                <a:gd name="T16" fmla="*/ 0 w 56"/>
                <a:gd name="T17" fmla="*/ 0 h 28"/>
                <a:gd name="T18" fmla="*/ 0 w 56"/>
                <a:gd name="T19" fmla="*/ 0 h 28"/>
                <a:gd name="T20" fmla="*/ 0 w 56"/>
                <a:gd name="T21" fmla="*/ 0 h 28"/>
                <a:gd name="T22" fmla="*/ 0 w 56"/>
                <a:gd name="T23" fmla="*/ 0 h 28"/>
                <a:gd name="T24" fmla="*/ 0 w 56"/>
                <a:gd name="T25" fmla="*/ 0 h 28"/>
                <a:gd name="T26" fmla="*/ 0 w 56"/>
                <a:gd name="T27" fmla="*/ 0 h 28"/>
                <a:gd name="T28" fmla="*/ 0 w 56"/>
                <a:gd name="T29" fmla="*/ 0 h 28"/>
                <a:gd name="T30" fmla="*/ 0 w 56"/>
                <a:gd name="T31" fmla="*/ 0 h 28"/>
                <a:gd name="T32" fmla="*/ 0 w 56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0" y="5"/>
                  </a:lnTo>
                  <a:lnTo>
                    <a:pt x="43" y="10"/>
                  </a:lnTo>
                  <a:lnTo>
                    <a:pt x="35" y="16"/>
                  </a:lnTo>
                  <a:lnTo>
                    <a:pt x="26" y="21"/>
                  </a:lnTo>
                  <a:lnTo>
                    <a:pt x="16" y="24"/>
                  </a:lnTo>
                  <a:lnTo>
                    <a:pt x="10" y="28"/>
                  </a:lnTo>
                  <a:lnTo>
                    <a:pt x="4" y="28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20"/>
                  </a:lnTo>
                  <a:lnTo>
                    <a:pt x="15" y="16"/>
                  </a:lnTo>
                  <a:lnTo>
                    <a:pt x="25" y="13"/>
                  </a:lnTo>
                  <a:lnTo>
                    <a:pt x="35" y="10"/>
                  </a:lnTo>
                  <a:lnTo>
                    <a:pt x="44" y="7"/>
                  </a:lnTo>
                  <a:lnTo>
                    <a:pt x="51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" name="Freeform 576"/>
            <p:cNvSpPr>
              <a:spLocks/>
            </p:cNvSpPr>
            <p:nvPr/>
          </p:nvSpPr>
          <p:spPr bwMode="auto">
            <a:xfrm>
              <a:off x="3693" y="2928"/>
              <a:ext cx="26" cy="17"/>
            </a:xfrm>
            <a:custGeom>
              <a:avLst/>
              <a:gdLst>
                <a:gd name="T0" fmla="*/ 1 w 50"/>
                <a:gd name="T1" fmla="*/ 0 h 33"/>
                <a:gd name="T2" fmla="*/ 1 w 50"/>
                <a:gd name="T3" fmla="*/ 1 h 33"/>
                <a:gd name="T4" fmla="*/ 1 w 50"/>
                <a:gd name="T5" fmla="*/ 1 h 33"/>
                <a:gd name="T6" fmla="*/ 1 w 50"/>
                <a:gd name="T7" fmla="*/ 1 h 33"/>
                <a:gd name="T8" fmla="*/ 1 w 50"/>
                <a:gd name="T9" fmla="*/ 1 h 33"/>
                <a:gd name="T10" fmla="*/ 1 w 50"/>
                <a:gd name="T11" fmla="*/ 1 h 33"/>
                <a:gd name="T12" fmla="*/ 1 w 50"/>
                <a:gd name="T13" fmla="*/ 1 h 33"/>
                <a:gd name="T14" fmla="*/ 1 w 50"/>
                <a:gd name="T15" fmla="*/ 1 h 33"/>
                <a:gd name="T16" fmla="*/ 0 w 50"/>
                <a:gd name="T17" fmla="*/ 1 h 33"/>
                <a:gd name="T18" fmla="*/ 1 w 50"/>
                <a:gd name="T19" fmla="*/ 1 h 33"/>
                <a:gd name="T20" fmla="*/ 1 w 50"/>
                <a:gd name="T21" fmla="*/ 1 h 33"/>
                <a:gd name="T22" fmla="*/ 1 w 50"/>
                <a:gd name="T23" fmla="*/ 1 h 33"/>
                <a:gd name="T24" fmla="*/ 1 w 50"/>
                <a:gd name="T25" fmla="*/ 1 h 33"/>
                <a:gd name="T26" fmla="*/ 1 w 50"/>
                <a:gd name="T27" fmla="*/ 1 h 33"/>
                <a:gd name="T28" fmla="*/ 1 w 50"/>
                <a:gd name="T29" fmla="*/ 1 h 33"/>
                <a:gd name="T30" fmla="*/ 1 w 50"/>
                <a:gd name="T31" fmla="*/ 1 h 33"/>
                <a:gd name="T32" fmla="*/ 1 w 5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33">
                  <a:moveTo>
                    <a:pt x="50" y="0"/>
                  </a:moveTo>
                  <a:lnTo>
                    <a:pt x="47" y="4"/>
                  </a:lnTo>
                  <a:lnTo>
                    <a:pt x="40" y="10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6" y="27"/>
                  </a:lnTo>
                  <a:lnTo>
                    <a:pt x="8" y="32"/>
                  </a:lnTo>
                  <a:lnTo>
                    <a:pt x="3" y="33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5" y="24"/>
                  </a:lnTo>
                  <a:lnTo>
                    <a:pt x="12" y="19"/>
                  </a:lnTo>
                  <a:lnTo>
                    <a:pt x="21" y="15"/>
                  </a:lnTo>
                  <a:lnTo>
                    <a:pt x="32" y="10"/>
                  </a:lnTo>
                  <a:lnTo>
                    <a:pt x="40" y="6"/>
                  </a:lnTo>
                  <a:lnTo>
                    <a:pt x="47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9" name="Freeform 577"/>
            <p:cNvSpPr>
              <a:spLocks/>
            </p:cNvSpPr>
            <p:nvPr/>
          </p:nvSpPr>
          <p:spPr bwMode="auto">
            <a:xfrm>
              <a:off x="3692" y="2896"/>
              <a:ext cx="23" cy="15"/>
            </a:xfrm>
            <a:custGeom>
              <a:avLst/>
              <a:gdLst>
                <a:gd name="T0" fmla="*/ 1 w 46"/>
                <a:gd name="T1" fmla="*/ 0 h 29"/>
                <a:gd name="T2" fmla="*/ 1 w 46"/>
                <a:gd name="T3" fmla="*/ 1 h 29"/>
                <a:gd name="T4" fmla="*/ 1 w 46"/>
                <a:gd name="T5" fmla="*/ 1 h 29"/>
                <a:gd name="T6" fmla="*/ 1 w 46"/>
                <a:gd name="T7" fmla="*/ 1 h 29"/>
                <a:gd name="T8" fmla="*/ 1 w 46"/>
                <a:gd name="T9" fmla="*/ 1 h 29"/>
                <a:gd name="T10" fmla="*/ 1 w 46"/>
                <a:gd name="T11" fmla="*/ 1 h 29"/>
                <a:gd name="T12" fmla="*/ 1 w 46"/>
                <a:gd name="T13" fmla="*/ 1 h 29"/>
                <a:gd name="T14" fmla="*/ 1 w 46"/>
                <a:gd name="T15" fmla="*/ 1 h 29"/>
                <a:gd name="T16" fmla="*/ 0 w 46"/>
                <a:gd name="T17" fmla="*/ 1 h 29"/>
                <a:gd name="T18" fmla="*/ 1 w 46"/>
                <a:gd name="T19" fmla="*/ 1 h 29"/>
                <a:gd name="T20" fmla="*/ 1 w 46"/>
                <a:gd name="T21" fmla="*/ 1 h 29"/>
                <a:gd name="T22" fmla="*/ 1 w 46"/>
                <a:gd name="T23" fmla="*/ 1 h 29"/>
                <a:gd name="T24" fmla="*/ 1 w 46"/>
                <a:gd name="T25" fmla="*/ 1 h 29"/>
                <a:gd name="T26" fmla="*/ 1 w 46"/>
                <a:gd name="T27" fmla="*/ 1 h 29"/>
                <a:gd name="T28" fmla="*/ 1 w 46"/>
                <a:gd name="T29" fmla="*/ 1 h 29"/>
                <a:gd name="T30" fmla="*/ 1 w 46"/>
                <a:gd name="T31" fmla="*/ 1 h 29"/>
                <a:gd name="T32" fmla="*/ 1 w 4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29">
                  <a:moveTo>
                    <a:pt x="46" y="0"/>
                  </a:moveTo>
                  <a:lnTo>
                    <a:pt x="43" y="4"/>
                  </a:lnTo>
                  <a:lnTo>
                    <a:pt x="36" y="8"/>
                  </a:lnTo>
                  <a:lnTo>
                    <a:pt x="29" y="14"/>
                  </a:lnTo>
                  <a:lnTo>
                    <a:pt x="21" y="20"/>
                  </a:lnTo>
                  <a:lnTo>
                    <a:pt x="14" y="24"/>
                  </a:lnTo>
                  <a:lnTo>
                    <a:pt x="7" y="28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6" y="19"/>
                  </a:lnTo>
                  <a:lnTo>
                    <a:pt x="13" y="15"/>
                  </a:lnTo>
                  <a:lnTo>
                    <a:pt x="21" y="12"/>
                  </a:lnTo>
                  <a:lnTo>
                    <a:pt x="29" y="8"/>
                  </a:lnTo>
                  <a:lnTo>
                    <a:pt x="37" y="5"/>
                  </a:lnTo>
                  <a:lnTo>
                    <a:pt x="43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0" name="Freeform 578"/>
            <p:cNvSpPr>
              <a:spLocks/>
            </p:cNvSpPr>
            <p:nvPr/>
          </p:nvSpPr>
          <p:spPr bwMode="auto">
            <a:xfrm>
              <a:off x="3713" y="2897"/>
              <a:ext cx="34" cy="22"/>
            </a:xfrm>
            <a:custGeom>
              <a:avLst/>
              <a:gdLst>
                <a:gd name="T0" fmla="*/ 1 w 68"/>
                <a:gd name="T1" fmla="*/ 1 h 43"/>
                <a:gd name="T2" fmla="*/ 1 w 68"/>
                <a:gd name="T3" fmla="*/ 1 h 43"/>
                <a:gd name="T4" fmla="*/ 1 w 68"/>
                <a:gd name="T5" fmla="*/ 1 h 43"/>
                <a:gd name="T6" fmla="*/ 1 w 68"/>
                <a:gd name="T7" fmla="*/ 1 h 43"/>
                <a:gd name="T8" fmla="*/ 1 w 68"/>
                <a:gd name="T9" fmla="*/ 1 h 43"/>
                <a:gd name="T10" fmla="*/ 1 w 68"/>
                <a:gd name="T11" fmla="*/ 1 h 43"/>
                <a:gd name="T12" fmla="*/ 1 w 68"/>
                <a:gd name="T13" fmla="*/ 1 h 43"/>
                <a:gd name="T14" fmla="*/ 1 w 68"/>
                <a:gd name="T15" fmla="*/ 1 h 43"/>
                <a:gd name="T16" fmla="*/ 0 w 68"/>
                <a:gd name="T17" fmla="*/ 0 h 43"/>
                <a:gd name="T18" fmla="*/ 1 w 68"/>
                <a:gd name="T19" fmla="*/ 1 h 43"/>
                <a:gd name="T20" fmla="*/ 1 w 68"/>
                <a:gd name="T21" fmla="*/ 1 h 43"/>
                <a:gd name="T22" fmla="*/ 1 w 68"/>
                <a:gd name="T23" fmla="*/ 1 h 43"/>
                <a:gd name="T24" fmla="*/ 1 w 68"/>
                <a:gd name="T25" fmla="*/ 1 h 43"/>
                <a:gd name="T26" fmla="*/ 1 w 68"/>
                <a:gd name="T27" fmla="*/ 1 h 43"/>
                <a:gd name="T28" fmla="*/ 1 w 68"/>
                <a:gd name="T29" fmla="*/ 1 h 43"/>
                <a:gd name="T30" fmla="*/ 1 w 68"/>
                <a:gd name="T31" fmla="*/ 1 h 43"/>
                <a:gd name="T32" fmla="*/ 1 w 68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43">
                  <a:moveTo>
                    <a:pt x="68" y="42"/>
                  </a:moveTo>
                  <a:lnTo>
                    <a:pt x="64" y="43"/>
                  </a:lnTo>
                  <a:lnTo>
                    <a:pt x="56" y="41"/>
                  </a:lnTo>
                  <a:lnTo>
                    <a:pt x="46" y="36"/>
                  </a:lnTo>
                  <a:lnTo>
                    <a:pt x="34" y="31"/>
                  </a:lnTo>
                  <a:lnTo>
                    <a:pt x="23" y="23"/>
                  </a:lnTo>
                  <a:lnTo>
                    <a:pt x="13" y="15"/>
                  </a:lnTo>
                  <a:lnTo>
                    <a:pt x="4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8"/>
                  </a:lnTo>
                  <a:lnTo>
                    <a:pt x="25" y="13"/>
                  </a:lnTo>
                  <a:lnTo>
                    <a:pt x="38" y="20"/>
                  </a:lnTo>
                  <a:lnTo>
                    <a:pt x="49" y="28"/>
                  </a:lnTo>
                  <a:lnTo>
                    <a:pt x="60" y="34"/>
                  </a:lnTo>
                  <a:lnTo>
                    <a:pt x="66" y="39"/>
                  </a:lnTo>
                  <a:lnTo>
                    <a:pt x="68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1" name="Freeform 579"/>
            <p:cNvSpPr>
              <a:spLocks/>
            </p:cNvSpPr>
            <p:nvPr/>
          </p:nvSpPr>
          <p:spPr bwMode="auto">
            <a:xfrm>
              <a:off x="3715" y="2915"/>
              <a:ext cx="27" cy="19"/>
            </a:xfrm>
            <a:custGeom>
              <a:avLst/>
              <a:gdLst>
                <a:gd name="T0" fmla="*/ 1 w 53"/>
                <a:gd name="T1" fmla="*/ 1 h 37"/>
                <a:gd name="T2" fmla="*/ 1 w 53"/>
                <a:gd name="T3" fmla="*/ 1 h 37"/>
                <a:gd name="T4" fmla="*/ 1 w 53"/>
                <a:gd name="T5" fmla="*/ 1 h 37"/>
                <a:gd name="T6" fmla="*/ 1 w 53"/>
                <a:gd name="T7" fmla="*/ 1 h 37"/>
                <a:gd name="T8" fmla="*/ 1 w 53"/>
                <a:gd name="T9" fmla="*/ 1 h 37"/>
                <a:gd name="T10" fmla="*/ 1 w 53"/>
                <a:gd name="T11" fmla="*/ 1 h 37"/>
                <a:gd name="T12" fmla="*/ 1 w 53"/>
                <a:gd name="T13" fmla="*/ 1 h 37"/>
                <a:gd name="T14" fmla="*/ 1 w 53"/>
                <a:gd name="T15" fmla="*/ 1 h 37"/>
                <a:gd name="T16" fmla="*/ 0 w 53"/>
                <a:gd name="T17" fmla="*/ 0 h 37"/>
                <a:gd name="T18" fmla="*/ 1 w 53"/>
                <a:gd name="T19" fmla="*/ 1 h 37"/>
                <a:gd name="T20" fmla="*/ 1 w 53"/>
                <a:gd name="T21" fmla="*/ 1 h 37"/>
                <a:gd name="T22" fmla="*/ 1 w 53"/>
                <a:gd name="T23" fmla="*/ 1 h 37"/>
                <a:gd name="T24" fmla="*/ 1 w 53"/>
                <a:gd name="T25" fmla="*/ 1 h 37"/>
                <a:gd name="T26" fmla="*/ 1 w 53"/>
                <a:gd name="T27" fmla="*/ 1 h 37"/>
                <a:gd name="T28" fmla="*/ 1 w 53"/>
                <a:gd name="T29" fmla="*/ 1 h 37"/>
                <a:gd name="T30" fmla="*/ 1 w 53"/>
                <a:gd name="T31" fmla="*/ 1 h 37"/>
                <a:gd name="T32" fmla="*/ 1 w 53"/>
                <a:gd name="T33" fmla="*/ 1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37">
                  <a:moveTo>
                    <a:pt x="53" y="37"/>
                  </a:moveTo>
                  <a:lnTo>
                    <a:pt x="51" y="37"/>
                  </a:lnTo>
                  <a:lnTo>
                    <a:pt x="45" y="36"/>
                  </a:lnTo>
                  <a:lnTo>
                    <a:pt x="37" y="33"/>
                  </a:lnTo>
                  <a:lnTo>
                    <a:pt x="29" y="28"/>
                  </a:lnTo>
                  <a:lnTo>
                    <a:pt x="20" y="22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0"/>
                  </a:lnTo>
                  <a:lnTo>
                    <a:pt x="6" y="5"/>
                  </a:lnTo>
                  <a:lnTo>
                    <a:pt x="14" y="10"/>
                  </a:lnTo>
                  <a:lnTo>
                    <a:pt x="22" y="15"/>
                  </a:lnTo>
                  <a:lnTo>
                    <a:pt x="33" y="21"/>
                  </a:lnTo>
                  <a:lnTo>
                    <a:pt x="41" y="27"/>
                  </a:lnTo>
                  <a:lnTo>
                    <a:pt x="48" y="31"/>
                  </a:lnTo>
                  <a:lnTo>
                    <a:pt x="52" y="35"/>
                  </a:lnTo>
                  <a:lnTo>
                    <a:pt x="53" y="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2" name="Freeform 580"/>
            <p:cNvSpPr>
              <a:spLocks/>
            </p:cNvSpPr>
            <p:nvPr/>
          </p:nvSpPr>
          <p:spPr bwMode="auto">
            <a:xfrm>
              <a:off x="3691" y="2917"/>
              <a:ext cx="26" cy="17"/>
            </a:xfrm>
            <a:custGeom>
              <a:avLst/>
              <a:gdLst>
                <a:gd name="T0" fmla="*/ 1 w 52"/>
                <a:gd name="T1" fmla="*/ 0 h 32"/>
                <a:gd name="T2" fmla="*/ 1 w 52"/>
                <a:gd name="T3" fmla="*/ 1 h 32"/>
                <a:gd name="T4" fmla="*/ 1 w 52"/>
                <a:gd name="T5" fmla="*/ 1 h 32"/>
                <a:gd name="T6" fmla="*/ 1 w 52"/>
                <a:gd name="T7" fmla="*/ 1 h 32"/>
                <a:gd name="T8" fmla="*/ 1 w 52"/>
                <a:gd name="T9" fmla="*/ 1 h 32"/>
                <a:gd name="T10" fmla="*/ 1 w 52"/>
                <a:gd name="T11" fmla="*/ 1 h 32"/>
                <a:gd name="T12" fmla="*/ 1 w 52"/>
                <a:gd name="T13" fmla="*/ 1 h 32"/>
                <a:gd name="T14" fmla="*/ 1 w 52"/>
                <a:gd name="T15" fmla="*/ 1 h 32"/>
                <a:gd name="T16" fmla="*/ 0 w 52"/>
                <a:gd name="T17" fmla="*/ 1 h 32"/>
                <a:gd name="T18" fmla="*/ 1 w 52"/>
                <a:gd name="T19" fmla="*/ 1 h 32"/>
                <a:gd name="T20" fmla="*/ 1 w 52"/>
                <a:gd name="T21" fmla="*/ 1 h 32"/>
                <a:gd name="T22" fmla="*/ 1 w 52"/>
                <a:gd name="T23" fmla="*/ 1 h 32"/>
                <a:gd name="T24" fmla="*/ 1 w 52"/>
                <a:gd name="T25" fmla="*/ 1 h 32"/>
                <a:gd name="T26" fmla="*/ 1 w 52"/>
                <a:gd name="T27" fmla="*/ 1 h 32"/>
                <a:gd name="T28" fmla="*/ 1 w 52"/>
                <a:gd name="T29" fmla="*/ 1 h 32"/>
                <a:gd name="T30" fmla="*/ 1 w 52"/>
                <a:gd name="T31" fmla="*/ 1 h 32"/>
                <a:gd name="T32" fmla="*/ 1 w 52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32">
                  <a:moveTo>
                    <a:pt x="52" y="0"/>
                  </a:moveTo>
                  <a:lnTo>
                    <a:pt x="48" y="5"/>
                  </a:lnTo>
                  <a:lnTo>
                    <a:pt x="41" y="10"/>
                  </a:lnTo>
                  <a:lnTo>
                    <a:pt x="33" y="16"/>
                  </a:lnTo>
                  <a:lnTo>
                    <a:pt x="25" y="22"/>
                  </a:lnTo>
                  <a:lnTo>
                    <a:pt x="16" y="28"/>
                  </a:lnTo>
                  <a:lnTo>
                    <a:pt x="9" y="31"/>
                  </a:lnTo>
                  <a:lnTo>
                    <a:pt x="3" y="32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6" y="24"/>
                  </a:lnTo>
                  <a:lnTo>
                    <a:pt x="14" y="20"/>
                  </a:lnTo>
                  <a:lnTo>
                    <a:pt x="23" y="15"/>
                  </a:lnTo>
                  <a:lnTo>
                    <a:pt x="33" y="10"/>
                  </a:lnTo>
                  <a:lnTo>
                    <a:pt x="41" y="6"/>
                  </a:lnTo>
                  <a:lnTo>
                    <a:pt x="48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3" name="Freeform 581"/>
            <p:cNvSpPr>
              <a:spLocks/>
            </p:cNvSpPr>
            <p:nvPr/>
          </p:nvSpPr>
          <p:spPr bwMode="auto">
            <a:xfrm>
              <a:off x="3602" y="2177"/>
              <a:ext cx="254" cy="251"/>
            </a:xfrm>
            <a:custGeom>
              <a:avLst/>
              <a:gdLst>
                <a:gd name="T0" fmla="*/ 1 w 508"/>
                <a:gd name="T1" fmla="*/ 1 h 501"/>
                <a:gd name="T2" fmla="*/ 1 w 508"/>
                <a:gd name="T3" fmla="*/ 1 h 501"/>
                <a:gd name="T4" fmla="*/ 1 w 508"/>
                <a:gd name="T5" fmla="*/ 1 h 501"/>
                <a:gd name="T6" fmla="*/ 1 w 508"/>
                <a:gd name="T7" fmla="*/ 1 h 501"/>
                <a:gd name="T8" fmla="*/ 1 w 508"/>
                <a:gd name="T9" fmla="*/ 1 h 501"/>
                <a:gd name="T10" fmla="*/ 1 w 508"/>
                <a:gd name="T11" fmla="*/ 1 h 501"/>
                <a:gd name="T12" fmla="*/ 1 w 508"/>
                <a:gd name="T13" fmla="*/ 1 h 501"/>
                <a:gd name="T14" fmla="*/ 1 w 508"/>
                <a:gd name="T15" fmla="*/ 1 h 501"/>
                <a:gd name="T16" fmla="*/ 1 w 508"/>
                <a:gd name="T17" fmla="*/ 1 h 501"/>
                <a:gd name="T18" fmla="*/ 1 w 508"/>
                <a:gd name="T19" fmla="*/ 1 h 501"/>
                <a:gd name="T20" fmla="*/ 1 w 508"/>
                <a:gd name="T21" fmla="*/ 1 h 501"/>
                <a:gd name="T22" fmla="*/ 1 w 508"/>
                <a:gd name="T23" fmla="*/ 1 h 501"/>
                <a:gd name="T24" fmla="*/ 1 w 508"/>
                <a:gd name="T25" fmla="*/ 1 h 501"/>
                <a:gd name="T26" fmla="*/ 1 w 508"/>
                <a:gd name="T27" fmla="*/ 1 h 501"/>
                <a:gd name="T28" fmla="*/ 1 w 508"/>
                <a:gd name="T29" fmla="*/ 1 h 501"/>
                <a:gd name="T30" fmla="*/ 1 w 508"/>
                <a:gd name="T31" fmla="*/ 1 h 501"/>
                <a:gd name="T32" fmla="*/ 1 w 508"/>
                <a:gd name="T33" fmla="*/ 1 h 501"/>
                <a:gd name="T34" fmla="*/ 1 w 508"/>
                <a:gd name="T35" fmla="*/ 1 h 501"/>
                <a:gd name="T36" fmla="*/ 1 w 508"/>
                <a:gd name="T37" fmla="*/ 1 h 501"/>
                <a:gd name="T38" fmla="*/ 1 w 508"/>
                <a:gd name="T39" fmla="*/ 1 h 501"/>
                <a:gd name="T40" fmla="*/ 1 w 508"/>
                <a:gd name="T41" fmla="*/ 1 h 501"/>
                <a:gd name="T42" fmla="*/ 1 w 508"/>
                <a:gd name="T43" fmla="*/ 1 h 501"/>
                <a:gd name="T44" fmla="*/ 1 w 508"/>
                <a:gd name="T45" fmla="*/ 1 h 501"/>
                <a:gd name="T46" fmla="*/ 1 w 508"/>
                <a:gd name="T47" fmla="*/ 1 h 501"/>
                <a:gd name="T48" fmla="*/ 1 w 508"/>
                <a:gd name="T49" fmla="*/ 1 h 501"/>
                <a:gd name="T50" fmla="*/ 1 w 508"/>
                <a:gd name="T51" fmla="*/ 1 h 501"/>
                <a:gd name="T52" fmla="*/ 1 w 508"/>
                <a:gd name="T53" fmla="*/ 1 h 501"/>
                <a:gd name="T54" fmla="*/ 1 w 508"/>
                <a:gd name="T55" fmla="*/ 1 h 501"/>
                <a:gd name="T56" fmla="*/ 1 w 508"/>
                <a:gd name="T57" fmla="*/ 1 h 501"/>
                <a:gd name="T58" fmla="*/ 1 w 508"/>
                <a:gd name="T59" fmla="*/ 1 h 501"/>
                <a:gd name="T60" fmla="*/ 1 w 508"/>
                <a:gd name="T61" fmla="*/ 1 h 501"/>
                <a:gd name="T62" fmla="*/ 1 w 508"/>
                <a:gd name="T63" fmla="*/ 1 h 501"/>
                <a:gd name="T64" fmla="*/ 1 w 508"/>
                <a:gd name="T65" fmla="*/ 1 h 501"/>
                <a:gd name="T66" fmla="*/ 1 w 508"/>
                <a:gd name="T67" fmla="*/ 1 h 501"/>
                <a:gd name="T68" fmla="*/ 1 w 508"/>
                <a:gd name="T69" fmla="*/ 1 h 501"/>
                <a:gd name="T70" fmla="*/ 1 w 508"/>
                <a:gd name="T71" fmla="*/ 1 h 501"/>
                <a:gd name="T72" fmla="*/ 1 w 508"/>
                <a:gd name="T73" fmla="*/ 1 h 501"/>
                <a:gd name="T74" fmla="*/ 1 w 508"/>
                <a:gd name="T75" fmla="*/ 1 h 501"/>
                <a:gd name="T76" fmla="*/ 1 w 508"/>
                <a:gd name="T77" fmla="*/ 1 h 501"/>
                <a:gd name="T78" fmla="*/ 1 w 508"/>
                <a:gd name="T79" fmla="*/ 1 h 501"/>
                <a:gd name="T80" fmla="*/ 1 w 508"/>
                <a:gd name="T81" fmla="*/ 1 h 501"/>
                <a:gd name="T82" fmla="*/ 1 w 508"/>
                <a:gd name="T83" fmla="*/ 1 h 501"/>
                <a:gd name="T84" fmla="*/ 1 w 508"/>
                <a:gd name="T85" fmla="*/ 1 h 501"/>
                <a:gd name="T86" fmla="*/ 1 w 508"/>
                <a:gd name="T87" fmla="*/ 1 h 501"/>
                <a:gd name="T88" fmla="*/ 1 w 508"/>
                <a:gd name="T89" fmla="*/ 1 h 501"/>
                <a:gd name="T90" fmla="*/ 1 w 508"/>
                <a:gd name="T91" fmla="*/ 1 h 501"/>
                <a:gd name="T92" fmla="*/ 1 w 508"/>
                <a:gd name="T93" fmla="*/ 1 h 501"/>
                <a:gd name="T94" fmla="*/ 1 w 508"/>
                <a:gd name="T95" fmla="*/ 1 h 501"/>
                <a:gd name="T96" fmla="*/ 1 w 508"/>
                <a:gd name="T97" fmla="*/ 1 h 501"/>
                <a:gd name="T98" fmla="*/ 1 w 508"/>
                <a:gd name="T99" fmla="*/ 1 h 501"/>
                <a:gd name="T100" fmla="*/ 1 w 508"/>
                <a:gd name="T101" fmla="*/ 1 h 501"/>
                <a:gd name="T102" fmla="*/ 1 w 508"/>
                <a:gd name="T103" fmla="*/ 1 h 501"/>
                <a:gd name="T104" fmla="*/ 1 w 508"/>
                <a:gd name="T105" fmla="*/ 1 h 5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08" h="501">
                  <a:moveTo>
                    <a:pt x="222" y="183"/>
                  </a:moveTo>
                  <a:lnTo>
                    <a:pt x="220" y="166"/>
                  </a:lnTo>
                  <a:lnTo>
                    <a:pt x="216" y="148"/>
                  </a:lnTo>
                  <a:lnTo>
                    <a:pt x="210" y="132"/>
                  </a:lnTo>
                  <a:lnTo>
                    <a:pt x="201" y="116"/>
                  </a:lnTo>
                  <a:lnTo>
                    <a:pt x="190" y="102"/>
                  </a:lnTo>
                  <a:lnTo>
                    <a:pt x="179" y="91"/>
                  </a:lnTo>
                  <a:lnTo>
                    <a:pt x="166" y="81"/>
                  </a:lnTo>
                  <a:lnTo>
                    <a:pt x="154" y="77"/>
                  </a:lnTo>
                  <a:lnTo>
                    <a:pt x="140" y="73"/>
                  </a:lnTo>
                  <a:lnTo>
                    <a:pt x="124" y="70"/>
                  </a:lnTo>
                  <a:lnTo>
                    <a:pt x="106" y="66"/>
                  </a:lnTo>
                  <a:lnTo>
                    <a:pt x="89" y="63"/>
                  </a:lnTo>
                  <a:lnTo>
                    <a:pt x="73" y="60"/>
                  </a:lnTo>
                  <a:lnTo>
                    <a:pt x="59" y="56"/>
                  </a:lnTo>
                  <a:lnTo>
                    <a:pt x="48" y="53"/>
                  </a:lnTo>
                  <a:lnTo>
                    <a:pt x="41" y="49"/>
                  </a:lnTo>
                  <a:lnTo>
                    <a:pt x="34" y="45"/>
                  </a:lnTo>
                  <a:lnTo>
                    <a:pt x="29" y="43"/>
                  </a:lnTo>
                  <a:lnTo>
                    <a:pt x="29" y="47"/>
                  </a:lnTo>
                  <a:lnTo>
                    <a:pt x="34" y="53"/>
                  </a:lnTo>
                  <a:lnTo>
                    <a:pt x="41" y="63"/>
                  </a:lnTo>
                  <a:lnTo>
                    <a:pt x="44" y="78"/>
                  </a:lnTo>
                  <a:lnTo>
                    <a:pt x="48" y="96"/>
                  </a:lnTo>
                  <a:lnTo>
                    <a:pt x="50" y="115"/>
                  </a:lnTo>
                  <a:lnTo>
                    <a:pt x="52" y="125"/>
                  </a:lnTo>
                  <a:lnTo>
                    <a:pt x="57" y="137"/>
                  </a:lnTo>
                  <a:lnTo>
                    <a:pt x="64" y="149"/>
                  </a:lnTo>
                  <a:lnTo>
                    <a:pt x="72" y="162"/>
                  </a:lnTo>
                  <a:lnTo>
                    <a:pt x="81" y="175"/>
                  </a:lnTo>
                  <a:lnTo>
                    <a:pt x="93" y="186"/>
                  </a:lnTo>
                  <a:lnTo>
                    <a:pt x="104" y="196"/>
                  </a:lnTo>
                  <a:lnTo>
                    <a:pt x="118" y="202"/>
                  </a:lnTo>
                  <a:lnTo>
                    <a:pt x="131" y="207"/>
                  </a:lnTo>
                  <a:lnTo>
                    <a:pt x="142" y="212"/>
                  </a:lnTo>
                  <a:lnTo>
                    <a:pt x="154" y="215"/>
                  </a:lnTo>
                  <a:lnTo>
                    <a:pt x="164" y="220"/>
                  </a:lnTo>
                  <a:lnTo>
                    <a:pt x="173" y="224"/>
                  </a:lnTo>
                  <a:lnTo>
                    <a:pt x="181" y="230"/>
                  </a:lnTo>
                  <a:lnTo>
                    <a:pt x="189" y="238"/>
                  </a:lnTo>
                  <a:lnTo>
                    <a:pt x="196" y="249"/>
                  </a:lnTo>
                  <a:lnTo>
                    <a:pt x="189" y="251"/>
                  </a:lnTo>
                  <a:lnTo>
                    <a:pt x="181" y="251"/>
                  </a:lnTo>
                  <a:lnTo>
                    <a:pt x="176" y="250"/>
                  </a:lnTo>
                  <a:lnTo>
                    <a:pt x="169" y="247"/>
                  </a:lnTo>
                  <a:lnTo>
                    <a:pt x="162" y="246"/>
                  </a:lnTo>
                  <a:lnTo>
                    <a:pt x="156" y="244"/>
                  </a:lnTo>
                  <a:lnTo>
                    <a:pt x="148" y="242"/>
                  </a:lnTo>
                  <a:lnTo>
                    <a:pt x="141" y="241"/>
                  </a:lnTo>
                  <a:lnTo>
                    <a:pt x="129" y="239"/>
                  </a:lnTo>
                  <a:lnTo>
                    <a:pt x="119" y="242"/>
                  </a:lnTo>
                  <a:lnTo>
                    <a:pt x="108" y="245"/>
                  </a:lnTo>
                  <a:lnTo>
                    <a:pt x="97" y="250"/>
                  </a:lnTo>
                  <a:lnTo>
                    <a:pt x="87" y="256"/>
                  </a:lnTo>
                  <a:lnTo>
                    <a:pt x="78" y="264"/>
                  </a:lnTo>
                  <a:lnTo>
                    <a:pt x="71" y="273"/>
                  </a:lnTo>
                  <a:lnTo>
                    <a:pt x="64" y="282"/>
                  </a:lnTo>
                  <a:lnTo>
                    <a:pt x="58" y="291"/>
                  </a:lnTo>
                  <a:lnTo>
                    <a:pt x="51" y="300"/>
                  </a:lnTo>
                  <a:lnTo>
                    <a:pt x="43" y="309"/>
                  </a:lnTo>
                  <a:lnTo>
                    <a:pt x="35" y="315"/>
                  </a:lnTo>
                  <a:lnTo>
                    <a:pt x="28" y="321"/>
                  </a:lnTo>
                  <a:lnTo>
                    <a:pt x="20" y="326"/>
                  </a:lnTo>
                  <a:lnTo>
                    <a:pt x="14" y="330"/>
                  </a:lnTo>
                  <a:lnTo>
                    <a:pt x="9" y="333"/>
                  </a:lnTo>
                  <a:lnTo>
                    <a:pt x="3" y="336"/>
                  </a:lnTo>
                  <a:lnTo>
                    <a:pt x="0" y="340"/>
                  </a:lnTo>
                  <a:lnTo>
                    <a:pt x="4" y="342"/>
                  </a:lnTo>
                  <a:lnTo>
                    <a:pt x="11" y="348"/>
                  </a:lnTo>
                  <a:lnTo>
                    <a:pt x="13" y="349"/>
                  </a:lnTo>
                  <a:lnTo>
                    <a:pt x="18" y="351"/>
                  </a:lnTo>
                  <a:lnTo>
                    <a:pt x="22" y="354"/>
                  </a:lnTo>
                  <a:lnTo>
                    <a:pt x="29" y="357"/>
                  </a:lnTo>
                  <a:lnTo>
                    <a:pt x="35" y="359"/>
                  </a:lnTo>
                  <a:lnTo>
                    <a:pt x="43" y="363"/>
                  </a:lnTo>
                  <a:lnTo>
                    <a:pt x="51" y="365"/>
                  </a:lnTo>
                  <a:lnTo>
                    <a:pt x="60" y="367"/>
                  </a:lnTo>
                  <a:lnTo>
                    <a:pt x="74" y="370"/>
                  </a:lnTo>
                  <a:lnTo>
                    <a:pt x="89" y="371"/>
                  </a:lnTo>
                  <a:lnTo>
                    <a:pt x="105" y="371"/>
                  </a:lnTo>
                  <a:lnTo>
                    <a:pt x="120" y="369"/>
                  </a:lnTo>
                  <a:lnTo>
                    <a:pt x="135" y="363"/>
                  </a:lnTo>
                  <a:lnTo>
                    <a:pt x="150" y="355"/>
                  </a:lnTo>
                  <a:lnTo>
                    <a:pt x="164" y="343"/>
                  </a:lnTo>
                  <a:lnTo>
                    <a:pt x="176" y="328"/>
                  </a:lnTo>
                  <a:lnTo>
                    <a:pt x="179" y="322"/>
                  </a:lnTo>
                  <a:lnTo>
                    <a:pt x="182" y="315"/>
                  </a:lnTo>
                  <a:lnTo>
                    <a:pt x="185" y="310"/>
                  </a:lnTo>
                  <a:lnTo>
                    <a:pt x="188" y="303"/>
                  </a:lnTo>
                  <a:lnTo>
                    <a:pt x="192" y="294"/>
                  </a:lnTo>
                  <a:lnTo>
                    <a:pt x="195" y="284"/>
                  </a:lnTo>
                  <a:lnTo>
                    <a:pt x="199" y="277"/>
                  </a:lnTo>
                  <a:lnTo>
                    <a:pt x="203" y="272"/>
                  </a:lnTo>
                  <a:lnTo>
                    <a:pt x="208" y="266"/>
                  </a:lnTo>
                  <a:lnTo>
                    <a:pt x="212" y="262"/>
                  </a:lnTo>
                  <a:lnTo>
                    <a:pt x="218" y="260"/>
                  </a:lnTo>
                  <a:lnTo>
                    <a:pt x="224" y="259"/>
                  </a:lnTo>
                  <a:lnTo>
                    <a:pt x="224" y="266"/>
                  </a:lnTo>
                  <a:lnTo>
                    <a:pt x="224" y="272"/>
                  </a:lnTo>
                  <a:lnTo>
                    <a:pt x="226" y="276"/>
                  </a:lnTo>
                  <a:lnTo>
                    <a:pt x="228" y="281"/>
                  </a:lnTo>
                  <a:lnTo>
                    <a:pt x="227" y="294"/>
                  </a:lnTo>
                  <a:lnTo>
                    <a:pt x="224" y="304"/>
                  </a:lnTo>
                  <a:lnTo>
                    <a:pt x="216" y="313"/>
                  </a:lnTo>
                  <a:lnTo>
                    <a:pt x="204" y="320"/>
                  </a:lnTo>
                  <a:lnTo>
                    <a:pt x="196" y="324"/>
                  </a:lnTo>
                  <a:lnTo>
                    <a:pt x="189" y="327"/>
                  </a:lnTo>
                  <a:lnTo>
                    <a:pt x="182" y="333"/>
                  </a:lnTo>
                  <a:lnTo>
                    <a:pt x="176" y="339"/>
                  </a:lnTo>
                  <a:lnTo>
                    <a:pt x="167" y="347"/>
                  </a:lnTo>
                  <a:lnTo>
                    <a:pt x="161" y="356"/>
                  </a:lnTo>
                  <a:lnTo>
                    <a:pt x="155" y="366"/>
                  </a:lnTo>
                  <a:lnTo>
                    <a:pt x="150" y="378"/>
                  </a:lnTo>
                  <a:lnTo>
                    <a:pt x="147" y="388"/>
                  </a:lnTo>
                  <a:lnTo>
                    <a:pt x="144" y="401"/>
                  </a:lnTo>
                  <a:lnTo>
                    <a:pt x="143" y="412"/>
                  </a:lnTo>
                  <a:lnTo>
                    <a:pt x="144" y="424"/>
                  </a:lnTo>
                  <a:lnTo>
                    <a:pt x="146" y="432"/>
                  </a:lnTo>
                  <a:lnTo>
                    <a:pt x="147" y="439"/>
                  </a:lnTo>
                  <a:lnTo>
                    <a:pt x="148" y="446"/>
                  </a:lnTo>
                  <a:lnTo>
                    <a:pt x="148" y="452"/>
                  </a:lnTo>
                  <a:lnTo>
                    <a:pt x="149" y="467"/>
                  </a:lnTo>
                  <a:lnTo>
                    <a:pt x="148" y="478"/>
                  </a:lnTo>
                  <a:lnTo>
                    <a:pt x="146" y="487"/>
                  </a:lnTo>
                  <a:lnTo>
                    <a:pt x="142" y="493"/>
                  </a:lnTo>
                  <a:lnTo>
                    <a:pt x="139" y="499"/>
                  </a:lnTo>
                  <a:lnTo>
                    <a:pt x="141" y="501"/>
                  </a:lnTo>
                  <a:lnTo>
                    <a:pt x="147" y="501"/>
                  </a:lnTo>
                  <a:lnTo>
                    <a:pt x="154" y="500"/>
                  </a:lnTo>
                  <a:lnTo>
                    <a:pt x="187" y="494"/>
                  </a:lnTo>
                  <a:lnTo>
                    <a:pt x="217" y="482"/>
                  </a:lnTo>
                  <a:lnTo>
                    <a:pt x="240" y="463"/>
                  </a:lnTo>
                  <a:lnTo>
                    <a:pt x="258" y="440"/>
                  </a:lnTo>
                  <a:lnTo>
                    <a:pt x="270" y="413"/>
                  </a:lnTo>
                  <a:lnTo>
                    <a:pt x="275" y="386"/>
                  </a:lnTo>
                  <a:lnTo>
                    <a:pt x="273" y="358"/>
                  </a:lnTo>
                  <a:lnTo>
                    <a:pt x="265" y="330"/>
                  </a:lnTo>
                  <a:lnTo>
                    <a:pt x="260" y="318"/>
                  </a:lnTo>
                  <a:lnTo>
                    <a:pt x="254" y="307"/>
                  </a:lnTo>
                  <a:lnTo>
                    <a:pt x="250" y="300"/>
                  </a:lnTo>
                  <a:lnTo>
                    <a:pt x="248" y="292"/>
                  </a:lnTo>
                  <a:lnTo>
                    <a:pt x="253" y="291"/>
                  </a:lnTo>
                  <a:lnTo>
                    <a:pt x="258" y="289"/>
                  </a:lnTo>
                  <a:lnTo>
                    <a:pt x="263" y="287"/>
                  </a:lnTo>
                  <a:lnTo>
                    <a:pt x="265" y="284"/>
                  </a:lnTo>
                  <a:lnTo>
                    <a:pt x="273" y="292"/>
                  </a:lnTo>
                  <a:lnTo>
                    <a:pt x="278" y="306"/>
                  </a:lnTo>
                  <a:lnTo>
                    <a:pt x="281" y="321"/>
                  </a:lnTo>
                  <a:lnTo>
                    <a:pt x="284" y="337"/>
                  </a:lnTo>
                  <a:lnTo>
                    <a:pt x="285" y="349"/>
                  </a:lnTo>
                  <a:lnTo>
                    <a:pt x="287" y="360"/>
                  </a:lnTo>
                  <a:lnTo>
                    <a:pt x="291" y="371"/>
                  </a:lnTo>
                  <a:lnTo>
                    <a:pt x="295" y="381"/>
                  </a:lnTo>
                  <a:lnTo>
                    <a:pt x="302" y="392"/>
                  </a:lnTo>
                  <a:lnTo>
                    <a:pt x="311" y="401"/>
                  </a:lnTo>
                  <a:lnTo>
                    <a:pt x="323" y="409"/>
                  </a:lnTo>
                  <a:lnTo>
                    <a:pt x="337" y="416"/>
                  </a:lnTo>
                  <a:lnTo>
                    <a:pt x="353" y="422"/>
                  </a:lnTo>
                  <a:lnTo>
                    <a:pt x="368" y="427"/>
                  </a:lnTo>
                  <a:lnTo>
                    <a:pt x="383" y="433"/>
                  </a:lnTo>
                  <a:lnTo>
                    <a:pt x="395" y="439"/>
                  </a:lnTo>
                  <a:lnTo>
                    <a:pt x="407" y="446"/>
                  </a:lnTo>
                  <a:lnTo>
                    <a:pt x="417" y="453"/>
                  </a:lnTo>
                  <a:lnTo>
                    <a:pt x="425" y="462"/>
                  </a:lnTo>
                  <a:lnTo>
                    <a:pt x="432" y="472"/>
                  </a:lnTo>
                  <a:lnTo>
                    <a:pt x="436" y="456"/>
                  </a:lnTo>
                  <a:lnTo>
                    <a:pt x="438" y="435"/>
                  </a:lnTo>
                  <a:lnTo>
                    <a:pt x="439" y="411"/>
                  </a:lnTo>
                  <a:lnTo>
                    <a:pt x="437" y="385"/>
                  </a:lnTo>
                  <a:lnTo>
                    <a:pt x="431" y="359"/>
                  </a:lnTo>
                  <a:lnTo>
                    <a:pt x="420" y="337"/>
                  </a:lnTo>
                  <a:lnTo>
                    <a:pt x="402" y="320"/>
                  </a:lnTo>
                  <a:lnTo>
                    <a:pt x="378" y="309"/>
                  </a:lnTo>
                  <a:lnTo>
                    <a:pt x="370" y="306"/>
                  </a:lnTo>
                  <a:lnTo>
                    <a:pt x="362" y="305"/>
                  </a:lnTo>
                  <a:lnTo>
                    <a:pt x="354" y="303"/>
                  </a:lnTo>
                  <a:lnTo>
                    <a:pt x="347" y="302"/>
                  </a:lnTo>
                  <a:lnTo>
                    <a:pt x="340" y="299"/>
                  </a:lnTo>
                  <a:lnTo>
                    <a:pt x="334" y="298"/>
                  </a:lnTo>
                  <a:lnTo>
                    <a:pt x="330" y="297"/>
                  </a:lnTo>
                  <a:lnTo>
                    <a:pt x="326" y="296"/>
                  </a:lnTo>
                  <a:lnTo>
                    <a:pt x="329" y="292"/>
                  </a:lnTo>
                  <a:lnTo>
                    <a:pt x="332" y="288"/>
                  </a:lnTo>
                  <a:lnTo>
                    <a:pt x="334" y="283"/>
                  </a:lnTo>
                  <a:lnTo>
                    <a:pt x="336" y="280"/>
                  </a:lnTo>
                  <a:lnTo>
                    <a:pt x="353" y="288"/>
                  </a:lnTo>
                  <a:lnTo>
                    <a:pt x="370" y="295"/>
                  </a:lnTo>
                  <a:lnTo>
                    <a:pt x="386" y="299"/>
                  </a:lnTo>
                  <a:lnTo>
                    <a:pt x="402" y="302"/>
                  </a:lnTo>
                  <a:lnTo>
                    <a:pt x="417" y="303"/>
                  </a:lnTo>
                  <a:lnTo>
                    <a:pt x="431" y="303"/>
                  </a:lnTo>
                  <a:lnTo>
                    <a:pt x="444" y="300"/>
                  </a:lnTo>
                  <a:lnTo>
                    <a:pt x="455" y="297"/>
                  </a:lnTo>
                  <a:lnTo>
                    <a:pt x="466" y="292"/>
                  </a:lnTo>
                  <a:lnTo>
                    <a:pt x="474" y="289"/>
                  </a:lnTo>
                  <a:lnTo>
                    <a:pt x="482" y="286"/>
                  </a:lnTo>
                  <a:lnTo>
                    <a:pt x="489" y="283"/>
                  </a:lnTo>
                  <a:lnTo>
                    <a:pt x="495" y="281"/>
                  </a:lnTo>
                  <a:lnTo>
                    <a:pt x="499" y="280"/>
                  </a:lnTo>
                  <a:lnTo>
                    <a:pt x="504" y="280"/>
                  </a:lnTo>
                  <a:lnTo>
                    <a:pt x="508" y="280"/>
                  </a:lnTo>
                  <a:lnTo>
                    <a:pt x="498" y="275"/>
                  </a:lnTo>
                  <a:lnTo>
                    <a:pt x="489" y="271"/>
                  </a:lnTo>
                  <a:lnTo>
                    <a:pt x="480" y="264"/>
                  </a:lnTo>
                  <a:lnTo>
                    <a:pt x="471" y="257"/>
                  </a:lnTo>
                  <a:lnTo>
                    <a:pt x="465" y="250"/>
                  </a:lnTo>
                  <a:lnTo>
                    <a:pt x="458" y="242"/>
                  </a:lnTo>
                  <a:lnTo>
                    <a:pt x="451" y="232"/>
                  </a:lnTo>
                  <a:lnTo>
                    <a:pt x="445" y="223"/>
                  </a:lnTo>
                  <a:lnTo>
                    <a:pt x="437" y="214"/>
                  </a:lnTo>
                  <a:lnTo>
                    <a:pt x="427" y="205"/>
                  </a:lnTo>
                  <a:lnTo>
                    <a:pt x="413" y="197"/>
                  </a:lnTo>
                  <a:lnTo>
                    <a:pt x="399" y="191"/>
                  </a:lnTo>
                  <a:lnTo>
                    <a:pt x="383" y="188"/>
                  </a:lnTo>
                  <a:lnTo>
                    <a:pt x="368" y="186"/>
                  </a:lnTo>
                  <a:lnTo>
                    <a:pt x="354" y="189"/>
                  </a:lnTo>
                  <a:lnTo>
                    <a:pt x="342" y="193"/>
                  </a:lnTo>
                  <a:lnTo>
                    <a:pt x="336" y="198"/>
                  </a:lnTo>
                  <a:lnTo>
                    <a:pt x="329" y="202"/>
                  </a:lnTo>
                  <a:lnTo>
                    <a:pt x="323" y="205"/>
                  </a:lnTo>
                  <a:lnTo>
                    <a:pt x="318" y="208"/>
                  </a:lnTo>
                  <a:lnTo>
                    <a:pt x="314" y="209"/>
                  </a:lnTo>
                  <a:lnTo>
                    <a:pt x="310" y="212"/>
                  </a:lnTo>
                  <a:lnTo>
                    <a:pt x="307" y="212"/>
                  </a:lnTo>
                  <a:lnTo>
                    <a:pt x="304" y="213"/>
                  </a:lnTo>
                  <a:lnTo>
                    <a:pt x="306" y="209"/>
                  </a:lnTo>
                  <a:lnTo>
                    <a:pt x="306" y="204"/>
                  </a:lnTo>
                  <a:lnTo>
                    <a:pt x="304" y="198"/>
                  </a:lnTo>
                  <a:lnTo>
                    <a:pt x="302" y="194"/>
                  </a:lnTo>
                  <a:lnTo>
                    <a:pt x="307" y="192"/>
                  </a:lnTo>
                  <a:lnTo>
                    <a:pt x="310" y="190"/>
                  </a:lnTo>
                  <a:lnTo>
                    <a:pt x="315" y="189"/>
                  </a:lnTo>
                  <a:lnTo>
                    <a:pt x="319" y="188"/>
                  </a:lnTo>
                  <a:lnTo>
                    <a:pt x="323" y="188"/>
                  </a:lnTo>
                  <a:lnTo>
                    <a:pt x="328" y="186"/>
                  </a:lnTo>
                  <a:lnTo>
                    <a:pt x="332" y="185"/>
                  </a:lnTo>
                  <a:lnTo>
                    <a:pt x="337" y="183"/>
                  </a:lnTo>
                  <a:lnTo>
                    <a:pt x="348" y="174"/>
                  </a:lnTo>
                  <a:lnTo>
                    <a:pt x="357" y="161"/>
                  </a:lnTo>
                  <a:lnTo>
                    <a:pt x="366" y="146"/>
                  </a:lnTo>
                  <a:lnTo>
                    <a:pt x="371" y="129"/>
                  </a:lnTo>
                  <a:lnTo>
                    <a:pt x="376" y="111"/>
                  </a:lnTo>
                  <a:lnTo>
                    <a:pt x="377" y="94"/>
                  </a:lnTo>
                  <a:lnTo>
                    <a:pt x="376" y="80"/>
                  </a:lnTo>
                  <a:lnTo>
                    <a:pt x="371" y="69"/>
                  </a:lnTo>
                  <a:lnTo>
                    <a:pt x="364" y="51"/>
                  </a:lnTo>
                  <a:lnTo>
                    <a:pt x="361" y="32"/>
                  </a:lnTo>
                  <a:lnTo>
                    <a:pt x="360" y="13"/>
                  </a:lnTo>
                  <a:lnTo>
                    <a:pt x="361" y="0"/>
                  </a:lnTo>
                  <a:lnTo>
                    <a:pt x="353" y="10"/>
                  </a:lnTo>
                  <a:lnTo>
                    <a:pt x="345" y="20"/>
                  </a:lnTo>
                  <a:lnTo>
                    <a:pt x="337" y="30"/>
                  </a:lnTo>
                  <a:lnTo>
                    <a:pt x="329" y="36"/>
                  </a:lnTo>
                  <a:lnTo>
                    <a:pt x="319" y="43"/>
                  </a:lnTo>
                  <a:lnTo>
                    <a:pt x="311" y="48"/>
                  </a:lnTo>
                  <a:lnTo>
                    <a:pt x="303" y="53"/>
                  </a:lnTo>
                  <a:lnTo>
                    <a:pt x="296" y="55"/>
                  </a:lnTo>
                  <a:lnTo>
                    <a:pt x="281" y="61"/>
                  </a:lnTo>
                  <a:lnTo>
                    <a:pt x="268" y="71"/>
                  </a:lnTo>
                  <a:lnTo>
                    <a:pt x="256" y="85"/>
                  </a:lnTo>
                  <a:lnTo>
                    <a:pt x="246" y="101"/>
                  </a:lnTo>
                  <a:lnTo>
                    <a:pt x="238" y="119"/>
                  </a:lnTo>
                  <a:lnTo>
                    <a:pt x="234" y="139"/>
                  </a:lnTo>
                  <a:lnTo>
                    <a:pt x="234" y="160"/>
                  </a:lnTo>
                  <a:lnTo>
                    <a:pt x="240" y="182"/>
                  </a:lnTo>
                  <a:lnTo>
                    <a:pt x="237" y="181"/>
                  </a:lnTo>
                  <a:lnTo>
                    <a:pt x="231" y="181"/>
                  </a:lnTo>
                  <a:lnTo>
                    <a:pt x="225" y="181"/>
                  </a:lnTo>
                  <a:lnTo>
                    <a:pt x="222" y="18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582"/>
            <p:cNvSpPr>
              <a:spLocks/>
            </p:cNvSpPr>
            <p:nvPr/>
          </p:nvSpPr>
          <p:spPr bwMode="auto">
            <a:xfrm>
              <a:off x="3673" y="2160"/>
              <a:ext cx="77" cy="109"/>
            </a:xfrm>
            <a:custGeom>
              <a:avLst/>
              <a:gdLst>
                <a:gd name="T0" fmla="*/ 1 w 154"/>
                <a:gd name="T1" fmla="*/ 1 h 218"/>
                <a:gd name="T2" fmla="*/ 1 w 154"/>
                <a:gd name="T3" fmla="*/ 1 h 218"/>
                <a:gd name="T4" fmla="*/ 1 w 154"/>
                <a:gd name="T5" fmla="*/ 1 h 218"/>
                <a:gd name="T6" fmla="*/ 1 w 154"/>
                <a:gd name="T7" fmla="*/ 1 h 218"/>
                <a:gd name="T8" fmla="*/ 1 w 154"/>
                <a:gd name="T9" fmla="*/ 1 h 218"/>
                <a:gd name="T10" fmla="*/ 1 w 154"/>
                <a:gd name="T11" fmla="*/ 1 h 218"/>
                <a:gd name="T12" fmla="*/ 1 w 154"/>
                <a:gd name="T13" fmla="*/ 1 h 218"/>
                <a:gd name="T14" fmla="*/ 1 w 154"/>
                <a:gd name="T15" fmla="*/ 1 h 218"/>
                <a:gd name="T16" fmla="*/ 1 w 154"/>
                <a:gd name="T17" fmla="*/ 1 h 218"/>
                <a:gd name="T18" fmla="*/ 1 w 154"/>
                <a:gd name="T19" fmla="*/ 1 h 218"/>
                <a:gd name="T20" fmla="*/ 1 w 154"/>
                <a:gd name="T21" fmla="*/ 1 h 218"/>
                <a:gd name="T22" fmla="*/ 1 w 154"/>
                <a:gd name="T23" fmla="*/ 1 h 218"/>
                <a:gd name="T24" fmla="*/ 1 w 154"/>
                <a:gd name="T25" fmla="*/ 1 h 218"/>
                <a:gd name="T26" fmla="*/ 1 w 154"/>
                <a:gd name="T27" fmla="*/ 1 h 218"/>
                <a:gd name="T28" fmla="*/ 1 w 154"/>
                <a:gd name="T29" fmla="*/ 1 h 218"/>
                <a:gd name="T30" fmla="*/ 1 w 154"/>
                <a:gd name="T31" fmla="*/ 1 h 218"/>
                <a:gd name="T32" fmla="*/ 1 w 154"/>
                <a:gd name="T33" fmla="*/ 1 h 218"/>
                <a:gd name="T34" fmla="*/ 1 w 154"/>
                <a:gd name="T35" fmla="*/ 1 h 218"/>
                <a:gd name="T36" fmla="*/ 1 w 154"/>
                <a:gd name="T37" fmla="*/ 1 h 218"/>
                <a:gd name="T38" fmla="*/ 1 w 154"/>
                <a:gd name="T39" fmla="*/ 1 h 218"/>
                <a:gd name="T40" fmla="*/ 1 w 154"/>
                <a:gd name="T41" fmla="*/ 1 h 218"/>
                <a:gd name="T42" fmla="*/ 1 w 154"/>
                <a:gd name="T43" fmla="*/ 1 h 218"/>
                <a:gd name="T44" fmla="*/ 1 w 154"/>
                <a:gd name="T45" fmla="*/ 1 h 218"/>
                <a:gd name="T46" fmla="*/ 1 w 154"/>
                <a:gd name="T47" fmla="*/ 1 h 218"/>
                <a:gd name="T48" fmla="*/ 1 w 154"/>
                <a:gd name="T49" fmla="*/ 1 h 218"/>
                <a:gd name="T50" fmla="*/ 1 w 154"/>
                <a:gd name="T51" fmla="*/ 1 h 218"/>
                <a:gd name="T52" fmla="*/ 1 w 154"/>
                <a:gd name="T53" fmla="*/ 1 h 218"/>
                <a:gd name="T54" fmla="*/ 1 w 154"/>
                <a:gd name="T55" fmla="*/ 1 h 218"/>
                <a:gd name="T56" fmla="*/ 1 w 154"/>
                <a:gd name="T57" fmla="*/ 1 h 218"/>
                <a:gd name="T58" fmla="*/ 1 w 154"/>
                <a:gd name="T59" fmla="*/ 1 h 218"/>
                <a:gd name="T60" fmla="*/ 1 w 154"/>
                <a:gd name="T61" fmla="*/ 1 h 218"/>
                <a:gd name="T62" fmla="*/ 1 w 154"/>
                <a:gd name="T63" fmla="*/ 1 h 218"/>
                <a:gd name="T64" fmla="*/ 0 w 154"/>
                <a:gd name="T65" fmla="*/ 1 h 218"/>
                <a:gd name="T66" fmla="*/ 1 w 154"/>
                <a:gd name="T67" fmla="*/ 1 h 218"/>
                <a:gd name="T68" fmla="*/ 1 w 154"/>
                <a:gd name="T69" fmla="*/ 1 h 218"/>
                <a:gd name="T70" fmla="*/ 1 w 154"/>
                <a:gd name="T71" fmla="*/ 1 h 218"/>
                <a:gd name="T72" fmla="*/ 1 w 154"/>
                <a:gd name="T73" fmla="*/ 0 h 218"/>
                <a:gd name="T74" fmla="*/ 1 w 154"/>
                <a:gd name="T75" fmla="*/ 1 h 218"/>
                <a:gd name="T76" fmla="*/ 1 w 154"/>
                <a:gd name="T77" fmla="*/ 1 h 218"/>
                <a:gd name="T78" fmla="*/ 1 w 154"/>
                <a:gd name="T79" fmla="*/ 1 h 218"/>
                <a:gd name="T80" fmla="*/ 1 w 154"/>
                <a:gd name="T81" fmla="*/ 1 h 218"/>
                <a:gd name="T82" fmla="*/ 1 w 154"/>
                <a:gd name="T83" fmla="*/ 1 h 218"/>
                <a:gd name="T84" fmla="*/ 1 w 154"/>
                <a:gd name="T85" fmla="*/ 1 h 218"/>
                <a:gd name="T86" fmla="*/ 1 w 154"/>
                <a:gd name="T87" fmla="*/ 1 h 218"/>
                <a:gd name="T88" fmla="*/ 1 w 154"/>
                <a:gd name="T89" fmla="*/ 1 h 218"/>
                <a:gd name="T90" fmla="*/ 1 w 154"/>
                <a:gd name="T91" fmla="*/ 1 h 218"/>
                <a:gd name="T92" fmla="*/ 1 w 154"/>
                <a:gd name="T93" fmla="*/ 1 h 218"/>
                <a:gd name="T94" fmla="*/ 1 w 154"/>
                <a:gd name="T95" fmla="*/ 1 h 218"/>
                <a:gd name="T96" fmla="*/ 1 w 154"/>
                <a:gd name="T97" fmla="*/ 1 h 218"/>
                <a:gd name="T98" fmla="*/ 1 w 154"/>
                <a:gd name="T99" fmla="*/ 1 h 218"/>
                <a:gd name="T100" fmla="*/ 1 w 154"/>
                <a:gd name="T101" fmla="*/ 1 h 218"/>
                <a:gd name="T102" fmla="*/ 1 w 154"/>
                <a:gd name="T103" fmla="*/ 1 h 218"/>
                <a:gd name="T104" fmla="*/ 1 w 154"/>
                <a:gd name="T105" fmla="*/ 1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4" h="218">
                  <a:moveTo>
                    <a:pt x="154" y="90"/>
                  </a:moveTo>
                  <a:lnTo>
                    <a:pt x="145" y="93"/>
                  </a:lnTo>
                  <a:lnTo>
                    <a:pt x="136" y="99"/>
                  </a:lnTo>
                  <a:lnTo>
                    <a:pt x="127" y="106"/>
                  </a:lnTo>
                  <a:lnTo>
                    <a:pt x="118" y="114"/>
                  </a:lnTo>
                  <a:lnTo>
                    <a:pt x="111" y="123"/>
                  </a:lnTo>
                  <a:lnTo>
                    <a:pt x="104" y="135"/>
                  </a:lnTo>
                  <a:lnTo>
                    <a:pt x="98" y="146"/>
                  </a:lnTo>
                  <a:lnTo>
                    <a:pt x="95" y="159"/>
                  </a:lnTo>
                  <a:lnTo>
                    <a:pt x="93" y="164"/>
                  </a:lnTo>
                  <a:lnTo>
                    <a:pt x="93" y="167"/>
                  </a:lnTo>
                  <a:lnTo>
                    <a:pt x="92" y="172"/>
                  </a:lnTo>
                  <a:lnTo>
                    <a:pt x="92" y="176"/>
                  </a:lnTo>
                  <a:lnTo>
                    <a:pt x="92" y="186"/>
                  </a:lnTo>
                  <a:lnTo>
                    <a:pt x="93" y="196"/>
                  </a:lnTo>
                  <a:lnTo>
                    <a:pt x="95" y="206"/>
                  </a:lnTo>
                  <a:lnTo>
                    <a:pt x="98" y="217"/>
                  </a:lnTo>
                  <a:lnTo>
                    <a:pt x="95" y="216"/>
                  </a:lnTo>
                  <a:lnTo>
                    <a:pt x="89" y="216"/>
                  </a:lnTo>
                  <a:lnTo>
                    <a:pt x="83" y="216"/>
                  </a:lnTo>
                  <a:lnTo>
                    <a:pt x="80" y="218"/>
                  </a:lnTo>
                  <a:lnTo>
                    <a:pt x="78" y="201"/>
                  </a:lnTo>
                  <a:lnTo>
                    <a:pt x="74" y="183"/>
                  </a:lnTo>
                  <a:lnTo>
                    <a:pt x="68" y="167"/>
                  </a:lnTo>
                  <a:lnTo>
                    <a:pt x="59" y="151"/>
                  </a:lnTo>
                  <a:lnTo>
                    <a:pt x="48" y="137"/>
                  </a:lnTo>
                  <a:lnTo>
                    <a:pt x="37" y="126"/>
                  </a:lnTo>
                  <a:lnTo>
                    <a:pt x="24" y="116"/>
                  </a:lnTo>
                  <a:lnTo>
                    <a:pt x="12" y="112"/>
                  </a:lnTo>
                  <a:lnTo>
                    <a:pt x="13" y="101"/>
                  </a:lnTo>
                  <a:lnTo>
                    <a:pt x="13" y="91"/>
                  </a:lnTo>
                  <a:lnTo>
                    <a:pt x="8" y="83"/>
                  </a:lnTo>
                  <a:lnTo>
                    <a:pt x="0" y="77"/>
                  </a:lnTo>
                  <a:lnTo>
                    <a:pt x="9" y="62"/>
                  </a:lnTo>
                  <a:lnTo>
                    <a:pt x="17" y="42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21" y="6"/>
                  </a:lnTo>
                  <a:lnTo>
                    <a:pt x="29" y="13"/>
                  </a:lnTo>
                  <a:lnTo>
                    <a:pt x="37" y="20"/>
                  </a:lnTo>
                  <a:lnTo>
                    <a:pt x="46" y="25"/>
                  </a:lnTo>
                  <a:lnTo>
                    <a:pt x="57" y="30"/>
                  </a:lnTo>
                  <a:lnTo>
                    <a:pt x="68" y="33"/>
                  </a:lnTo>
                  <a:lnTo>
                    <a:pt x="81" y="35"/>
                  </a:lnTo>
                  <a:lnTo>
                    <a:pt x="95" y="33"/>
                  </a:lnTo>
                  <a:lnTo>
                    <a:pt x="95" y="44"/>
                  </a:lnTo>
                  <a:lnTo>
                    <a:pt x="96" y="55"/>
                  </a:lnTo>
                  <a:lnTo>
                    <a:pt x="98" y="67"/>
                  </a:lnTo>
                  <a:lnTo>
                    <a:pt x="103" y="77"/>
                  </a:lnTo>
                  <a:lnTo>
                    <a:pt x="111" y="86"/>
                  </a:lnTo>
                  <a:lnTo>
                    <a:pt x="121" y="91"/>
                  </a:lnTo>
                  <a:lnTo>
                    <a:pt x="136" y="93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583"/>
            <p:cNvSpPr>
              <a:spLocks/>
            </p:cNvSpPr>
            <p:nvPr/>
          </p:nvSpPr>
          <p:spPr bwMode="auto">
            <a:xfrm>
              <a:off x="3603" y="2342"/>
              <a:ext cx="87" cy="101"/>
            </a:xfrm>
            <a:custGeom>
              <a:avLst/>
              <a:gdLst>
                <a:gd name="T0" fmla="*/ 1 w 174"/>
                <a:gd name="T1" fmla="*/ 0 h 203"/>
                <a:gd name="T2" fmla="*/ 1 w 174"/>
                <a:gd name="T3" fmla="*/ 0 h 203"/>
                <a:gd name="T4" fmla="*/ 1 w 174"/>
                <a:gd name="T5" fmla="*/ 0 h 203"/>
                <a:gd name="T6" fmla="*/ 1 w 174"/>
                <a:gd name="T7" fmla="*/ 0 h 203"/>
                <a:gd name="T8" fmla="*/ 1 w 174"/>
                <a:gd name="T9" fmla="*/ 0 h 203"/>
                <a:gd name="T10" fmla="*/ 1 w 174"/>
                <a:gd name="T11" fmla="*/ 0 h 203"/>
                <a:gd name="T12" fmla="*/ 1 w 174"/>
                <a:gd name="T13" fmla="*/ 0 h 203"/>
                <a:gd name="T14" fmla="*/ 1 w 174"/>
                <a:gd name="T15" fmla="*/ 0 h 203"/>
                <a:gd name="T16" fmla="*/ 1 w 174"/>
                <a:gd name="T17" fmla="*/ 0 h 203"/>
                <a:gd name="T18" fmla="*/ 1 w 174"/>
                <a:gd name="T19" fmla="*/ 0 h 203"/>
                <a:gd name="T20" fmla="*/ 1 w 174"/>
                <a:gd name="T21" fmla="*/ 0 h 203"/>
                <a:gd name="T22" fmla="*/ 1 w 174"/>
                <a:gd name="T23" fmla="*/ 0 h 203"/>
                <a:gd name="T24" fmla="*/ 1 w 174"/>
                <a:gd name="T25" fmla="*/ 0 h 203"/>
                <a:gd name="T26" fmla="*/ 1 w 174"/>
                <a:gd name="T27" fmla="*/ 0 h 203"/>
                <a:gd name="T28" fmla="*/ 1 w 174"/>
                <a:gd name="T29" fmla="*/ 0 h 203"/>
                <a:gd name="T30" fmla="*/ 1 w 174"/>
                <a:gd name="T31" fmla="*/ 0 h 203"/>
                <a:gd name="T32" fmla="*/ 1 w 174"/>
                <a:gd name="T33" fmla="*/ 0 h 203"/>
                <a:gd name="T34" fmla="*/ 1 w 174"/>
                <a:gd name="T35" fmla="*/ 0 h 203"/>
                <a:gd name="T36" fmla="*/ 1 w 174"/>
                <a:gd name="T37" fmla="*/ 0 h 203"/>
                <a:gd name="T38" fmla="*/ 1 w 174"/>
                <a:gd name="T39" fmla="*/ 0 h 203"/>
                <a:gd name="T40" fmla="*/ 1 w 174"/>
                <a:gd name="T41" fmla="*/ 0 h 203"/>
                <a:gd name="T42" fmla="*/ 1 w 174"/>
                <a:gd name="T43" fmla="*/ 0 h 203"/>
                <a:gd name="T44" fmla="*/ 1 w 174"/>
                <a:gd name="T45" fmla="*/ 0 h 203"/>
                <a:gd name="T46" fmla="*/ 1 w 174"/>
                <a:gd name="T47" fmla="*/ 0 h 203"/>
                <a:gd name="T48" fmla="*/ 1 w 174"/>
                <a:gd name="T49" fmla="*/ 0 h 203"/>
                <a:gd name="T50" fmla="*/ 1 w 174"/>
                <a:gd name="T51" fmla="*/ 0 h 203"/>
                <a:gd name="T52" fmla="*/ 1 w 174"/>
                <a:gd name="T53" fmla="*/ 0 h 203"/>
                <a:gd name="T54" fmla="*/ 1 w 174"/>
                <a:gd name="T55" fmla="*/ 0 h 203"/>
                <a:gd name="T56" fmla="*/ 1 w 174"/>
                <a:gd name="T57" fmla="*/ 0 h 203"/>
                <a:gd name="T58" fmla="*/ 1 w 174"/>
                <a:gd name="T59" fmla="*/ 0 h 203"/>
                <a:gd name="T60" fmla="*/ 1 w 174"/>
                <a:gd name="T61" fmla="*/ 0 h 203"/>
                <a:gd name="T62" fmla="*/ 1 w 174"/>
                <a:gd name="T63" fmla="*/ 0 h 203"/>
                <a:gd name="T64" fmla="*/ 1 w 174"/>
                <a:gd name="T65" fmla="*/ 0 h 203"/>
                <a:gd name="T66" fmla="*/ 1 w 174"/>
                <a:gd name="T67" fmla="*/ 0 h 2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4" h="203">
                  <a:moveTo>
                    <a:pt x="57" y="39"/>
                  </a:moveTo>
                  <a:lnTo>
                    <a:pt x="62" y="41"/>
                  </a:lnTo>
                  <a:lnTo>
                    <a:pt x="68" y="42"/>
                  </a:lnTo>
                  <a:lnTo>
                    <a:pt x="72" y="43"/>
                  </a:lnTo>
                  <a:lnTo>
                    <a:pt x="78" y="43"/>
                  </a:lnTo>
                  <a:lnTo>
                    <a:pt x="83" y="43"/>
                  </a:lnTo>
                  <a:lnTo>
                    <a:pt x="88" y="43"/>
                  </a:lnTo>
                  <a:lnTo>
                    <a:pt x="94" y="43"/>
                  </a:lnTo>
                  <a:lnTo>
                    <a:pt x="100" y="43"/>
                  </a:lnTo>
                  <a:lnTo>
                    <a:pt x="106" y="43"/>
                  </a:lnTo>
                  <a:lnTo>
                    <a:pt x="111" y="42"/>
                  </a:lnTo>
                  <a:lnTo>
                    <a:pt x="116" y="41"/>
                  </a:lnTo>
                  <a:lnTo>
                    <a:pt x="122" y="39"/>
                  </a:lnTo>
                  <a:lnTo>
                    <a:pt x="129" y="37"/>
                  </a:lnTo>
                  <a:lnTo>
                    <a:pt x="136" y="34"/>
                  </a:lnTo>
                  <a:lnTo>
                    <a:pt x="143" y="30"/>
                  </a:lnTo>
                  <a:lnTo>
                    <a:pt x="149" y="26"/>
                  </a:lnTo>
                  <a:lnTo>
                    <a:pt x="155" y="21"/>
                  </a:lnTo>
                  <a:lnTo>
                    <a:pt x="161" y="15"/>
                  </a:lnTo>
                  <a:lnTo>
                    <a:pt x="167" y="8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4" y="5"/>
                  </a:lnTo>
                  <a:lnTo>
                    <a:pt x="174" y="8"/>
                  </a:lnTo>
                  <a:lnTo>
                    <a:pt x="173" y="11"/>
                  </a:lnTo>
                  <a:lnTo>
                    <a:pt x="164" y="19"/>
                  </a:lnTo>
                  <a:lnTo>
                    <a:pt x="158" y="28"/>
                  </a:lnTo>
                  <a:lnTo>
                    <a:pt x="152" y="38"/>
                  </a:lnTo>
                  <a:lnTo>
                    <a:pt x="147" y="50"/>
                  </a:lnTo>
                  <a:lnTo>
                    <a:pt x="144" y="60"/>
                  </a:lnTo>
                  <a:lnTo>
                    <a:pt x="141" y="73"/>
                  </a:lnTo>
                  <a:lnTo>
                    <a:pt x="140" y="84"/>
                  </a:lnTo>
                  <a:lnTo>
                    <a:pt x="141" y="96"/>
                  </a:lnTo>
                  <a:lnTo>
                    <a:pt x="143" y="104"/>
                  </a:lnTo>
                  <a:lnTo>
                    <a:pt x="144" y="111"/>
                  </a:lnTo>
                  <a:lnTo>
                    <a:pt x="145" y="118"/>
                  </a:lnTo>
                  <a:lnTo>
                    <a:pt x="145" y="124"/>
                  </a:lnTo>
                  <a:lnTo>
                    <a:pt x="140" y="122"/>
                  </a:lnTo>
                  <a:lnTo>
                    <a:pt x="133" y="125"/>
                  </a:lnTo>
                  <a:lnTo>
                    <a:pt x="126" y="129"/>
                  </a:lnTo>
                  <a:lnTo>
                    <a:pt x="120" y="135"/>
                  </a:lnTo>
                  <a:lnTo>
                    <a:pt x="114" y="144"/>
                  </a:lnTo>
                  <a:lnTo>
                    <a:pt x="109" y="157"/>
                  </a:lnTo>
                  <a:lnTo>
                    <a:pt x="107" y="171"/>
                  </a:lnTo>
                  <a:lnTo>
                    <a:pt x="107" y="188"/>
                  </a:lnTo>
                  <a:lnTo>
                    <a:pt x="100" y="182"/>
                  </a:lnTo>
                  <a:lnTo>
                    <a:pt x="90" y="178"/>
                  </a:lnTo>
                  <a:lnTo>
                    <a:pt x="79" y="177"/>
                  </a:lnTo>
                  <a:lnTo>
                    <a:pt x="67" y="177"/>
                  </a:lnTo>
                  <a:lnTo>
                    <a:pt x="55" y="179"/>
                  </a:lnTo>
                  <a:lnTo>
                    <a:pt x="45" y="183"/>
                  </a:lnTo>
                  <a:lnTo>
                    <a:pt x="35" y="192"/>
                  </a:lnTo>
                  <a:lnTo>
                    <a:pt x="30" y="203"/>
                  </a:lnTo>
                  <a:lnTo>
                    <a:pt x="30" y="181"/>
                  </a:lnTo>
                  <a:lnTo>
                    <a:pt x="25" y="157"/>
                  </a:lnTo>
                  <a:lnTo>
                    <a:pt x="16" y="139"/>
                  </a:lnTo>
                  <a:lnTo>
                    <a:pt x="0" y="129"/>
                  </a:lnTo>
                  <a:lnTo>
                    <a:pt x="10" y="115"/>
                  </a:lnTo>
                  <a:lnTo>
                    <a:pt x="16" y="99"/>
                  </a:lnTo>
                  <a:lnTo>
                    <a:pt x="18" y="83"/>
                  </a:lnTo>
                  <a:lnTo>
                    <a:pt x="15" y="73"/>
                  </a:lnTo>
                  <a:lnTo>
                    <a:pt x="22" y="70"/>
                  </a:lnTo>
                  <a:lnTo>
                    <a:pt x="29" y="68"/>
                  </a:lnTo>
                  <a:lnTo>
                    <a:pt x="34" y="65"/>
                  </a:lnTo>
                  <a:lnTo>
                    <a:pt x="41" y="61"/>
                  </a:lnTo>
                  <a:lnTo>
                    <a:pt x="46" y="57"/>
                  </a:lnTo>
                  <a:lnTo>
                    <a:pt x="52" y="52"/>
                  </a:lnTo>
                  <a:lnTo>
                    <a:pt x="55" y="46"/>
                  </a:lnTo>
                  <a:lnTo>
                    <a:pt x="57" y="3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584"/>
            <p:cNvSpPr>
              <a:spLocks/>
            </p:cNvSpPr>
            <p:nvPr/>
          </p:nvSpPr>
          <p:spPr bwMode="auto">
            <a:xfrm>
              <a:off x="3677" y="2172"/>
              <a:ext cx="53" cy="76"/>
            </a:xfrm>
            <a:custGeom>
              <a:avLst/>
              <a:gdLst>
                <a:gd name="T0" fmla="*/ 0 w 107"/>
                <a:gd name="T1" fmla="*/ 1 h 152"/>
                <a:gd name="T2" fmla="*/ 0 w 107"/>
                <a:gd name="T3" fmla="*/ 1 h 152"/>
                <a:gd name="T4" fmla="*/ 0 w 107"/>
                <a:gd name="T5" fmla="*/ 1 h 152"/>
                <a:gd name="T6" fmla="*/ 0 w 107"/>
                <a:gd name="T7" fmla="*/ 1 h 152"/>
                <a:gd name="T8" fmla="*/ 0 w 107"/>
                <a:gd name="T9" fmla="*/ 1 h 152"/>
                <a:gd name="T10" fmla="*/ 0 w 107"/>
                <a:gd name="T11" fmla="*/ 1 h 152"/>
                <a:gd name="T12" fmla="*/ 0 w 107"/>
                <a:gd name="T13" fmla="*/ 1 h 152"/>
                <a:gd name="T14" fmla="*/ 0 w 107"/>
                <a:gd name="T15" fmla="*/ 1 h 152"/>
                <a:gd name="T16" fmla="*/ 0 w 107"/>
                <a:gd name="T17" fmla="*/ 1 h 152"/>
                <a:gd name="T18" fmla="*/ 0 w 107"/>
                <a:gd name="T19" fmla="*/ 1 h 152"/>
                <a:gd name="T20" fmla="*/ 0 w 107"/>
                <a:gd name="T21" fmla="*/ 1 h 152"/>
                <a:gd name="T22" fmla="*/ 0 w 107"/>
                <a:gd name="T23" fmla="*/ 1 h 152"/>
                <a:gd name="T24" fmla="*/ 0 w 107"/>
                <a:gd name="T25" fmla="*/ 1 h 152"/>
                <a:gd name="T26" fmla="*/ 0 w 107"/>
                <a:gd name="T27" fmla="*/ 1 h 152"/>
                <a:gd name="T28" fmla="*/ 0 w 107"/>
                <a:gd name="T29" fmla="*/ 1 h 152"/>
                <a:gd name="T30" fmla="*/ 0 w 107"/>
                <a:gd name="T31" fmla="*/ 1 h 152"/>
                <a:gd name="T32" fmla="*/ 0 w 107"/>
                <a:gd name="T33" fmla="*/ 1 h 152"/>
                <a:gd name="T34" fmla="*/ 0 w 107"/>
                <a:gd name="T35" fmla="*/ 1 h 152"/>
                <a:gd name="T36" fmla="*/ 0 w 107"/>
                <a:gd name="T37" fmla="*/ 1 h 152"/>
                <a:gd name="T38" fmla="*/ 0 w 107"/>
                <a:gd name="T39" fmla="*/ 1 h 152"/>
                <a:gd name="T40" fmla="*/ 0 w 107"/>
                <a:gd name="T41" fmla="*/ 1 h 152"/>
                <a:gd name="T42" fmla="*/ 0 w 107"/>
                <a:gd name="T43" fmla="*/ 1 h 152"/>
                <a:gd name="T44" fmla="*/ 0 w 107"/>
                <a:gd name="T45" fmla="*/ 1 h 152"/>
                <a:gd name="T46" fmla="*/ 0 w 107"/>
                <a:gd name="T47" fmla="*/ 1 h 152"/>
                <a:gd name="T48" fmla="*/ 0 w 107"/>
                <a:gd name="T49" fmla="*/ 1 h 152"/>
                <a:gd name="T50" fmla="*/ 0 w 107"/>
                <a:gd name="T51" fmla="*/ 1 h 152"/>
                <a:gd name="T52" fmla="*/ 0 w 107"/>
                <a:gd name="T53" fmla="*/ 1 h 152"/>
                <a:gd name="T54" fmla="*/ 0 w 107"/>
                <a:gd name="T55" fmla="*/ 1 h 152"/>
                <a:gd name="T56" fmla="*/ 0 w 107"/>
                <a:gd name="T57" fmla="*/ 1 h 152"/>
                <a:gd name="T58" fmla="*/ 0 w 107"/>
                <a:gd name="T59" fmla="*/ 1 h 152"/>
                <a:gd name="T60" fmla="*/ 0 w 107"/>
                <a:gd name="T61" fmla="*/ 1 h 152"/>
                <a:gd name="T62" fmla="*/ 0 w 107"/>
                <a:gd name="T63" fmla="*/ 1 h 152"/>
                <a:gd name="T64" fmla="*/ 0 w 107"/>
                <a:gd name="T65" fmla="*/ 1 h 152"/>
                <a:gd name="T66" fmla="*/ 0 w 107"/>
                <a:gd name="T67" fmla="*/ 1 h 152"/>
                <a:gd name="T68" fmla="*/ 0 w 107"/>
                <a:gd name="T69" fmla="*/ 1 h 152"/>
                <a:gd name="T70" fmla="*/ 0 w 107"/>
                <a:gd name="T71" fmla="*/ 1 h 152"/>
                <a:gd name="T72" fmla="*/ 0 w 107"/>
                <a:gd name="T73" fmla="*/ 1 h 152"/>
                <a:gd name="T74" fmla="*/ 0 w 107"/>
                <a:gd name="T75" fmla="*/ 1 h 152"/>
                <a:gd name="T76" fmla="*/ 0 w 107"/>
                <a:gd name="T77" fmla="*/ 1 h 152"/>
                <a:gd name="T78" fmla="*/ 0 w 107"/>
                <a:gd name="T79" fmla="*/ 1 h 152"/>
                <a:gd name="T80" fmla="*/ 0 w 107"/>
                <a:gd name="T81" fmla="*/ 1 h 152"/>
                <a:gd name="T82" fmla="*/ 0 w 107"/>
                <a:gd name="T83" fmla="*/ 1 h 152"/>
                <a:gd name="T84" fmla="*/ 0 w 107"/>
                <a:gd name="T85" fmla="*/ 1 h 152"/>
                <a:gd name="T86" fmla="*/ 0 w 107"/>
                <a:gd name="T87" fmla="*/ 1 h 152"/>
                <a:gd name="T88" fmla="*/ 0 w 107"/>
                <a:gd name="T89" fmla="*/ 1 h 152"/>
                <a:gd name="T90" fmla="*/ 0 w 107"/>
                <a:gd name="T91" fmla="*/ 1 h 152"/>
                <a:gd name="T92" fmla="*/ 0 w 107"/>
                <a:gd name="T93" fmla="*/ 1 h 152"/>
                <a:gd name="T94" fmla="*/ 0 w 107"/>
                <a:gd name="T95" fmla="*/ 1 h 1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152">
                  <a:moveTo>
                    <a:pt x="87" y="135"/>
                  </a:moveTo>
                  <a:lnTo>
                    <a:pt x="85" y="140"/>
                  </a:lnTo>
                  <a:lnTo>
                    <a:pt x="85" y="143"/>
                  </a:lnTo>
                  <a:lnTo>
                    <a:pt x="84" y="148"/>
                  </a:lnTo>
                  <a:lnTo>
                    <a:pt x="84" y="152"/>
                  </a:lnTo>
                  <a:lnTo>
                    <a:pt x="80" y="144"/>
                  </a:lnTo>
                  <a:lnTo>
                    <a:pt x="75" y="134"/>
                  </a:lnTo>
                  <a:lnTo>
                    <a:pt x="70" y="124"/>
                  </a:lnTo>
                  <a:lnTo>
                    <a:pt x="69" y="117"/>
                  </a:lnTo>
                  <a:lnTo>
                    <a:pt x="66" y="116"/>
                  </a:lnTo>
                  <a:lnTo>
                    <a:pt x="61" y="113"/>
                  </a:lnTo>
                  <a:lnTo>
                    <a:pt x="57" y="111"/>
                  </a:lnTo>
                  <a:lnTo>
                    <a:pt x="51" y="109"/>
                  </a:lnTo>
                  <a:lnTo>
                    <a:pt x="45" y="107"/>
                  </a:lnTo>
                  <a:lnTo>
                    <a:pt x="40" y="105"/>
                  </a:lnTo>
                  <a:lnTo>
                    <a:pt x="35" y="104"/>
                  </a:lnTo>
                  <a:lnTo>
                    <a:pt x="31" y="104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27" y="99"/>
                  </a:lnTo>
                  <a:lnTo>
                    <a:pt x="30" y="99"/>
                  </a:lnTo>
                  <a:lnTo>
                    <a:pt x="36" y="101"/>
                  </a:lnTo>
                  <a:lnTo>
                    <a:pt x="42" y="101"/>
                  </a:lnTo>
                  <a:lnTo>
                    <a:pt x="49" y="102"/>
                  </a:lnTo>
                  <a:lnTo>
                    <a:pt x="54" y="103"/>
                  </a:lnTo>
                  <a:lnTo>
                    <a:pt x="60" y="104"/>
                  </a:lnTo>
                  <a:lnTo>
                    <a:pt x="65" y="104"/>
                  </a:lnTo>
                  <a:lnTo>
                    <a:pt x="67" y="105"/>
                  </a:lnTo>
                  <a:lnTo>
                    <a:pt x="65" y="96"/>
                  </a:lnTo>
                  <a:lnTo>
                    <a:pt x="62" y="89"/>
                  </a:lnTo>
                  <a:lnTo>
                    <a:pt x="59" y="84"/>
                  </a:lnTo>
                  <a:lnTo>
                    <a:pt x="57" y="80"/>
                  </a:lnTo>
                  <a:lnTo>
                    <a:pt x="49" y="76"/>
                  </a:lnTo>
                  <a:lnTo>
                    <a:pt x="40" y="73"/>
                  </a:lnTo>
                  <a:lnTo>
                    <a:pt x="32" y="68"/>
                  </a:lnTo>
                  <a:lnTo>
                    <a:pt x="26" y="65"/>
                  </a:lnTo>
                  <a:lnTo>
                    <a:pt x="19" y="60"/>
                  </a:lnTo>
                  <a:lnTo>
                    <a:pt x="13" y="57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6" y="50"/>
                  </a:lnTo>
                  <a:lnTo>
                    <a:pt x="9" y="52"/>
                  </a:lnTo>
                  <a:lnTo>
                    <a:pt x="15" y="54"/>
                  </a:lnTo>
                  <a:lnTo>
                    <a:pt x="21" y="57"/>
                  </a:lnTo>
                  <a:lnTo>
                    <a:pt x="28" y="60"/>
                  </a:lnTo>
                  <a:lnTo>
                    <a:pt x="35" y="64"/>
                  </a:lnTo>
                  <a:lnTo>
                    <a:pt x="42" y="67"/>
                  </a:lnTo>
                  <a:lnTo>
                    <a:pt x="49" y="69"/>
                  </a:lnTo>
                  <a:lnTo>
                    <a:pt x="54" y="71"/>
                  </a:lnTo>
                  <a:lnTo>
                    <a:pt x="51" y="54"/>
                  </a:lnTo>
                  <a:lnTo>
                    <a:pt x="42" y="35"/>
                  </a:lnTo>
                  <a:lnTo>
                    <a:pt x="32" y="16"/>
                  </a:lnTo>
                  <a:lnTo>
                    <a:pt x="24" y="6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32" y="7"/>
                  </a:lnTo>
                  <a:lnTo>
                    <a:pt x="40" y="19"/>
                  </a:lnTo>
                  <a:lnTo>
                    <a:pt x="50" y="35"/>
                  </a:lnTo>
                  <a:lnTo>
                    <a:pt x="58" y="51"/>
                  </a:lnTo>
                  <a:lnTo>
                    <a:pt x="62" y="64"/>
                  </a:lnTo>
                  <a:lnTo>
                    <a:pt x="69" y="56"/>
                  </a:lnTo>
                  <a:lnTo>
                    <a:pt x="75" y="43"/>
                  </a:lnTo>
                  <a:lnTo>
                    <a:pt x="80" y="30"/>
                  </a:lnTo>
                  <a:lnTo>
                    <a:pt x="81" y="20"/>
                  </a:lnTo>
                  <a:lnTo>
                    <a:pt x="81" y="16"/>
                  </a:lnTo>
                  <a:lnTo>
                    <a:pt x="82" y="15"/>
                  </a:lnTo>
                  <a:lnTo>
                    <a:pt x="83" y="19"/>
                  </a:lnTo>
                  <a:lnTo>
                    <a:pt x="83" y="23"/>
                  </a:lnTo>
                  <a:lnTo>
                    <a:pt x="83" y="34"/>
                  </a:lnTo>
                  <a:lnTo>
                    <a:pt x="82" y="47"/>
                  </a:lnTo>
                  <a:lnTo>
                    <a:pt x="77" y="64"/>
                  </a:lnTo>
                  <a:lnTo>
                    <a:pt x="67" y="76"/>
                  </a:lnTo>
                  <a:lnTo>
                    <a:pt x="70" y="84"/>
                  </a:lnTo>
                  <a:lnTo>
                    <a:pt x="74" y="92"/>
                  </a:lnTo>
                  <a:lnTo>
                    <a:pt x="75" y="101"/>
                  </a:lnTo>
                  <a:lnTo>
                    <a:pt x="76" y="105"/>
                  </a:lnTo>
                  <a:lnTo>
                    <a:pt x="84" y="101"/>
                  </a:lnTo>
                  <a:lnTo>
                    <a:pt x="91" y="96"/>
                  </a:lnTo>
                  <a:lnTo>
                    <a:pt x="97" y="90"/>
                  </a:lnTo>
                  <a:lnTo>
                    <a:pt x="102" y="82"/>
                  </a:lnTo>
                  <a:lnTo>
                    <a:pt x="104" y="77"/>
                  </a:lnTo>
                  <a:lnTo>
                    <a:pt x="106" y="76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4" y="91"/>
                  </a:lnTo>
                  <a:lnTo>
                    <a:pt x="97" y="102"/>
                  </a:lnTo>
                  <a:lnTo>
                    <a:pt x="88" y="111"/>
                  </a:lnTo>
                  <a:lnTo>
                    <a:pt x="80" y="117"/>
                  </a:lnTo>
                  <a:lnTo>
                    <a:pt x="82" y="121"/>
                  </a:lnTo>
                  <a:lnTo>
                    <a:pt x="83" y="127"/>
                  </a:lnTo>
                  <a:lnTo>
                    <a:pt x="85" y="132"/>
                  </a:lnTo>
                  <a:lnTo>
                    <a:pt x="87" y="13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Freeform 585"/>
            <p:cNvSpPr>
              <a:spLocks/>
            </p:cNvSpPr>
            <p:nvPr/>
          </p:nvSpPr>
          <p:spPr bwMode="auto">
            <a:xfrm>
              <a:off x="3611" y="2361"/>
              <a:ext cx="53" cy="69"/>
            </a:xfrm>
            <a:custGeom>
              <a:avLst/>
              <a:gdLst>
                <a:gd name="T0" fmla="*/ 1 w 106"/>
                <a:gd name="T1" fmla="*/ 1 h 138"/>
                <a:gd name="T2" fmla="*/ 1 w 106"/>
                <a:gd name="T3" fmla="*/ 1 h 138"/>
                <a:gd name="T4" fmla="*/ 1 w 106"/>
                <a:gd name="T5" fmla="*/ 1 h 138"/>
                <a:gd name="T6" fmla="*/ 1 w 106"/>
                <a:gd name="T7" fmla="*/ 1 h 138"/>
                <a:gd name="T8" fmla="*/ 1 w 106"/>
                <a:gd name="T9" fmla="*/ 1 h 138"/>
                <a:gd name="T10" fmla="*/ 1 w 106"/>
                <a:gd name="T11" fmla="*/ 1 h 138"/>
                <a:gd name="T12" fmla="*/ 1 w 106"/>
                <a:gd name="T13" fmla="*/ 1 h 138"/>
                <a:gd name="T14" fmla="*/ 1 w 106"/>
                <a:gd name="T15" fmla="*/ 1 h 138"/>
                <a:gd name="T16" fmla="*/ 1 w 106"/>
                <a:gd name="T17" fmla="*/ 1 h 138"/>
                <a:gd name="T18" fmla="*/ 1 w 106"/>
                <a:gd name="T19" fmla="*/ 1 h 138"/>
                <a:gd name="T20" fmla="*/ 1 w 106"/>
                <a:gd name="T21" fmla="*/ 1 h 138"/>
                <a:gd name="T22" fmla="*/ 1 w 106"/>
                <a:gd name="T23" fmla="*/ 1 h 138"/>
                <a:gd name="T24" fmla="*/ 1 w 106"/>
                <a:gd name="T25" fmla="*/ 1 h 138"/>
                <a:gd name="T26" fmla="*/ 1 w 106"/>
                <a:gd name="T27" fmla="*/ 1 h 138"/>
                <a:gd name="T28" fmla="*/ 1 w 106"/>
                <a:gd name="T29" fmla="*/ 1 h 138"/>
                <a:gd name="T30" fmla="*/ 1 w 106"/>
                <a:gd name="T31" fmla="*/ 1 h 138"/>
                <a:gd name="T32" fmla="*/ 1 w 106"/>
                <a:gd name="T33" fmla="*/ 1 h 138"/>
                <a:gd name="T34" fmla="*/ 1 w 106"/>
                <a:gd name="T35" fmla="*/ 1 h 138"/>
                <a:gd name="T36" fmla="*/ 1 w 106"/>
                <a:gd name="T37" fmla="*/ 1 h 138"/>
                <a:gd name="T38" fmla="*/ 1 w 106"/>
                <a:gd name="T39" fmla="*/ 1 h 138"/>
                <a:gd name="T40" fmla="*/ 1 w 106"/>
                <a:gd name="T41" fmla="*/ 1 h 138"/>
                <a:gd name="T42" fmla="*/ 1 w 106"/>
                <a:gd name="T43" fmla="*/ 1 h 138"/>
                <a:gd name="T44" fmla="*/ 1 w 106"/>
                <a:gd name="T45" fmla="*/ 1 h 138"/>
                <a:gd name="T46" fmla="*/ 1 w 106"/>
                <a:gd name="T47" fmla="*/ 1 h 138"/>
                <a:gd name="T48" fmla="*/ 1 w 106"/>
                <a:gd name="T49" fmla="*/ 1 h 138"/>
                <a:gd name="T50" fmla="*/ 1 w 106"/>
                <a:gd name="T51" fmla="*/ 1 h 138"/>
                <a:gd name="T52" fmla="*/ 1 w 106"/>
                <a:gd name="T53" fmla="*/ 1 h 138"/>
                <a:gd name="T54" fmla="*/ 1 w 106"/>
                <a:gd name="T55" fmla="*/ 1 h 138"/>
                <a:gd name="T56" fmla="*/ 1 w 106"/>
                <a:gd name="T57" fmla="*/ 1 h 138"/>
                <a:gd name="T58" fmla="*/ 1 w 106"/>
                <a:gd name="T59" fmla="*/ 1 h 138"/>
                <a:gd name="T60" fmla="*/ 1 w 106"/>
                <a:gd name="T61" fmla="*/ 1 h 138"/>
                <a:gd name="T62" fmla="*/ 1 w 106"/>
                <a:gd name="T63" fmla="*/ 1 h 138"/>
                <a:gd name="T64" fmla="*/ 1 w 106"/>
                <a:gd name="T65" fmla="*/ 1 h 138"/>
                <a:gd name="T66" fmla="*/ 1 w 106"/>
                <a:gd name="T67" fmla="*/ 1 h 138"/>
                <a:gd name="T68" fmla="*/ 1 w 106"/>
                <a:gd name="T69" fmla="*/ 1 h 138"/>
                <a:gd name="T70" fmla="*/ 1 w 106"/>
                <a:gd name="T71" fmla="*/ 1 h 138"/>
                <a:gd name="T72" fmla="*/ 1 w 106"/>
                <a:gd name="T73" fmla="*/ 1 h 138"/>
                <a:gd name="T74" fmla="*/ 1 w 106"/>
                <a:gd name="T75" fmla="*/ 1 h 138"/>
                <a:gd name="T76" fmla="*/ 1 w 106"/>
                <a:gd name="T77" fmla="*/ 1 h 138"/>
                <a:gd name="T78" fmla="*/ 1 w 106"/>
                <a:gd name="T79" fmla="*/ 1 h 138"/>
                <a:gd name="T80" fmla="*/ 1 w 106"/>
                <a:gd name="T81" fmla="*/ 1 h 138"/>
                <a:gd name="T82" fmla="*/ 1 w 106"/>
                <a:gd name="T83" fmla="*/ 1 h 138"/>
                <a:gd name="T84" fmla="*/ 1 w 106"/>
                <a:gd name="T85" fmla="*/ 1 h 138"/>
                <a:gd name="T86" fmla="*/ 1 w 106"/>
                <a:gd name="T87" fmla="*/ 1 h 138"/>
                <a:gd name="T88" fmla="*/ 1 w 106"/>
                <a:gd name="T89" fmla="*/ 1 h 138"/>
                <a:gd name="T90" fmla="*/ 1 w 106"/>
                <a:gd name="T91" fmla="*/ 1 h 138"/>
                <a:gd name="T92" fmla="*/ 1 w 106"/>
                <a:gd name="T93" fmla="*/ 0 h 1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6" h="138">
                  <a:moveTo>
                    <a:pt x="106" y="0"/>
                  </a:moveTo>
                  <a:lnTo>
                    <a:pt x="100" y="2"/>
                  </a:lnTo>
                  <a:lnTo>
                    <a:pt x="95" y="3"/>
                  </a:lnTo>
                  <a:lnTo>
                    <a:pt x="90" y="4"/>
                  </a:lnTo>
                  <a:lnTo>
                    <a:pt x="84" y="4"/>
                  </a:lnTo>
                  <a:lnTo>
                    <a:pt x="83" y="10"/>
                  </a:lnTo>
                  <a:lnTo>
                    <a:pt x="79" y="17"/>
                  </a:lnTo>
                  <a:lnTo>
                    <a:pt x="75" y="22"/>
                  </a:lnTo>
                  <a:lnTo>
                    <a:pt x="69" y="25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49" y="28"/>
                  </a:lnTo>
                  <a:lnTo>
                    <a:pt x="41" y="29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21" y="37"/>
                  </a:lnTo>
                  <a:lnTo>
                    <a:pt x="17" y="41"/>
                  </a:lnTo>
                  <a:lnTo>
                    <a:pt x="16" y="43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3" y="41"/>
                  </a:lnTo>
                  <a:lnTo>
                    <a:pt x="28" y="38"/>
                  </a:lnTo>
                  <a:lnTo>
                    <a:pt x="33" y="37"/>
                  </a:lnTo>
                  <a:lnTo>
                    <a:pt x="39" y="35"/>
                  </a:lnTo>
                  <a:lnTo>
                    <a:pt x="46" y="34"/>
                  </a:lnTo>
                  <a:lnTo>
                    <a:pt x="53" y="34"/>
                  </a:lnTo>
                  <a:lnTo>
                    <a:pt x="60" y="34"/>
                  </a:lnTo>
                  <a:lnTo>
                    <a:pt x="66" y="35"/>
                  </a:lnTo>
                  <a:lnTo>
                    <a:pt x="61" y="44"/>
                  </a:lnTo>
                  <a:lnTo>
                    <a:pt x="56" y="55"/>
                  </a:lnTo>
                  <a:lnTo>
                    <a:pt x="52" y="64"/>
                  </a:lnTo>
                  <a:lnTo>
                    <a:pt x="47" y="68"/>
                  </a:lnTo>
                  <a:lnTo>
                    <a:pt x="44" y="70"/>
                  </a:lnTo>
                  <a:lnTo>
                    <a:pt x="38" y="72"/>
                  </a:lnTo>
                  <a:lnTo>
                    <a:pt x="32" y="73"/>
                  </a:lnTo>
                  <a:lnTo>
                    <a:pt x="25" y="75"/>
                  </a:lnTo>
                  <a:lnTo>
                    <a:pt x="18" y="76"/>
                  </a:lnTo>
                  <a:lnTo>
                    <a:pt x="13" y="78"/>
                  </a:lnTo>
                  <a:lnTo>
                    <a:pt x="7" y="79"/>
                  </a:lnTo>
                  <a:lnTo>
                    <a:pt x="3" y="80"/>
                  </a:lnTo>
                  <a:lnTo>
                    <a:pt x="1" y="81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6" y="82"/>
                  </a:lnTo>
                  <a:lnTo>
                    <a:pt x="9" y="82"/>
                  </a:lnTo>
                  <a:lnTo>
                    <a:pt x="14" y="81"/>
                  </a:lnTo>
                  <a:lnTo>
                    <a:pt x="18" y="81"/>
                  </a:lnTo>
                  <a:lnTo>
                    <a:pt x="24" y="80"/>
                  </a:lnTo>
                  <a:lnTo>
                    <a:pt x="29" y="79"/>
                  </a:lnTo>
                  <a:lnTo>
                    <a:pt x="34" y="79"/>
                  </a:lnTo>
                  <a:lnTo>
                    <a:pt x="40" y="78"/>
                  </a:lnTo>
                  <a:lnTo>
                    <a:pt x="45" y="76"/>
                  </a:lnTo>
                  <a:lnTo>
                    <a:pt x="38" y="86"/>
                  </a:lnTo>
                  <a:lnTo>
                    <a:pt x="31" y="95"/>
                  </a:lnTo>
                  <a:lnTo>
                    <a:pt x="25" y="111"/>
                  </a:lnTo>
                  <a:lnTo>
                    <a:pt x="23" y="138"/>
                  </a:lnTo>
                  <a:lnTo>
                    <a:pt x="29" y="125"/>
                  </a:lnTo>
                  <a:lnTo>
                    <a:pt x="37" y="108"/>
                  </a:lnTo>
                  <a:lnTo>
                    <a:pt x="45" y="91"/>
                  </a:lnTo>
                  <a:lnTo>
                    <a:pt x="53" y="81"/>
                  </a:lnTo>
                  <a:lnTo>
                    <a:pt x="55" y="93"/>
                  </a:lnTo>
                  <a:lnTo>
                    <a:pt x="60" y="105"/>
                  </a:lnTo>
                  <a:lnTo>
                    <a:pt x="66" y="116"/>
                  </a:lnTo>
                  <a:lnTo>
                    <a:pt x="71" y="124"/>
                  </a:lnTo>
                  <a:lnTo>
                    <a:pt x="75" y="127"/>
                  </a:lnTo>
                  <a:lnTo>
                    <a:pt x="75" y="126"/>
                  </a:lnTo>
                  <a:lnTo>
                    <a:pt x="74" y="124"/>
                  </a:lnTo>
                  <a:lnTo>
                    <a:pt x="71" y="120"/>
                  </a:lnTo>
                  <a:lnTo>
                    <a:pt x="67" y="108"/>
                  </a:lnTo>
                  <a:lnTo>
                    <a:pt x="63" y="95"/>
                  </a:lnTo>
                  <a:lnTo>
                    <a:pt x="61" y="83"/>
                  </a:lnTo>
                  <a:lnTo>
                    <a:pt x="61" y="74"/>
                  </a:lnTo>
                  <a:lnTo>
                    <a:pt x="63" y="65"/>
                  </a:lnTo>
                  <a:lnTo>
                    <a:pt x="69" y="53"/>
                  </a:lnTo>
                  <a:lnTo>
                    <a:pt x="75" y="43"/>
                  </a:lnTo>
                  <a:lnTo>
                    <a:pt x="78" y="37"/>
                  </a:lnTo>
                  <a:lnTo>
                    <a:pt x="85" y="44"/>
                  </a:lnTo>
                  <a:lnTo>
                    <a:pt x="93" y="55"/>
                  </a:lnTo>
                  <a:lnTo>
                    <a:pt x="99" y="66"/>
                  </a:lnTo>
                  <a:lnTo>
                    <a:pt x="102" y="82"/>
                  </a:lnTo>
                  <a:lnTo>
                    <a:pt x="102" y="88"/>
                  </a:lnTo>
                  <a:lnTo>
                    <a:pt x="105" y="88"/>
                  </a:lnTo>
                  <a:lnTo>
                    <a:pt x="106" y="85"/>
                  </a:lnTo>
                  <a:lnTo>
                    <a:pt x="106" y="80"/>
                  </a:lnTo>
                  <a:lnTo>
                    <a:pt x="104" y="65"/>
                  </a:lnTo>
                  <a:lnTo>
                    <a:pt x="100" y="49"/>
                  </a:lnTo>
                  <a:lnTo>
                    <a:pt x="94" y="37"/>
                  </a:lnTo>
                  <a:lnTo>
                    <a:pt x="90" y="30"/>
                  </a:lnTo>
                  <a:lnTo>
                    <a:pt x="94" y="23"/>
                  </a:lnTo>
                  <a:lnTo>
                    <a:pt x="99" y="15"/>
                  </a:lnTo>
                  <a:lnTo>
                    <a:pt x="104" y="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586"/>
            <p:cNvSpPr>
              <a:spLocks/>
            </p:cNvSpPr>
            <p:nvPr/>
          </p:nvSpPr>
          <p:spPr bwMode="auto">
            <a:xfrm>
              <a:off x="3694" y="2268"/>
              <a:ext cx="75" cy="58"/>
            </a:xfrm>
            <a:custGeom>
              <a:avLst/>
              <a:gdLst>
                <a:gd name="T0" fmla="*/ 0 w 151"/>
                <a:gd name="T1" fmla="*/ 1 h 116"/>
                <a:gd name="T2" fmla="*/ 0 w 151"/>
                <a:gd name="T3" fmla="*/ 1 h 116"/>
                <a:gd name="T4" fmla="*/ 0 w 151"/>
                <a:gd name="T5" fmla="*/ 1 h 116"/>
                <a:gd name="T6" fmla="*/ 0 w 151"/>
                <a:gd name="T7" fmla="*/ 1 h 116"/>
                <a:gd name="T8" fmla="*/ 0 w 151"/>
                <a:gd name="T9" fmla="*/ 1 h 116"/>
                <a:gd name="T10" fmla="*/ 0 w 151"/>
                <a:gd name="T11" fmla="*/ 1 h 116"/>
                <a:gd name="T12" fmla="*/ 0 w 151"/>
                <a:gd name="T13" fmla="*/ 1 h 116"/>
                <a:gd name="T14" fmla="*/ 0 w 151"/>
                <a:gd name="T15" fmla="*/ 1 h 116"/>
                <a:gd name="T16" fmla="*/ 0 w 151"/>
                <a:gd name="T17" fmla="*/ 1 h 116"/>
                <a:gd name="T18" fmla="*/ 0 w 151"/>
                <a:gd name="T19" fmla="*/ 1 h 116"/>
                <a:gd name="T20" fmla="*/ 0 w 151"/>
                <a:gd name="T21" fmla="*/ 1 h 116"/>
                <a:gd name="T22" fmla="*/ 0 w 151"/>
                <a:gd name="T23" fmla="*/ 1 h 116"/>
                <a:gd name="T24" fmla="*/ 0 w 151"/>
                <a:gd name="T25" fmla="*/ 1 h 116"/>
                <a:gd name="T26" fmla="*/ 0 w 151"/>
                <a:gd name="T27" fmla="*/ 1 h 116"/>
                <a:gd name="T28" fmla="*/ 0 w 151"/>
                <a:gd name="T29" fmla="*/ 1 h 116"/>
                <a:gd name="T30" fmla="*/ 0 w 151"/>
                <a:gd name="T31" fmla="*/ 1 h 116"/>
                <a:gd name="T32" fmla="*/ 0 w 151"/>
                <a:gd name="T33" fmla="*/ 1 h 116"/>
                <a:gd name="T34" fmla="*/ 0 w 151"/>
                <a:gd name="T35" fmla="*/ 1 h 116"/>
                <a:gd name="T36" fmla="*/ 0 w 151"/>
                <a:gd name="T37" fmla="*/ 1 h 116"/>
                <a:gd name="T38" fmla="*/ 0 w 151"/>
                <a:gd name="T39" fmla="*/ 1 h 116"/>
                <a:gd name="T40" fmla="*/ 0 w 151"/>
                <a:gd name="T41" fmla="*/ 1 h 116"/>
                <a:gd name="T42" fmla="*/ 0 w 151"/>
                <a:gd name="T43" fmla="*/ 1 h 116"/>
                <a:gd name="T44" fmla="*/ 0 w 151"/>
                <a:gd name="T45" fmla="*/ 1 h 116"/>
                <a:gd name="T46" fmla="*/ 0 w 151"/>
                <a:gd name="T47" fmla="*/ 1 h 116"/>
                <a:gd name="T48" fmla="*/ 0 w 151"/>
                <a:gd name="T49" fmla="*/ 1 h 116"/>
                <a:gd name="T50" fmla="*/ 0 w 151"/>
                <a:gd name="T51" fmla="*/ 1 h 116"/>
                <a:gd name="T52" fmla="*/ 0 w 151"/>
                <a:gd name="T53" fmla="*/ 1 h 116"/>
                <a:gd name="T54" fmla="*/ 0 w 151"/>
                <a:gd name="T55" fmla="*/ 1 h 116"/>
                <a:gd name="T56" fmla="*/ 0 w 151"/>
                <a:gd name="T57" fmla="*/ 1 h 116"/>
                <a:gd name="T58" fmla="*/ 0 w 151"/>
                <a:gd name="T59" fmla="*/ 1 h 116"/>
                <a:gd name="T60" fmla="*/ 0 w 151"/>
                <a:gd name="T61" fmla="*/ 1 h 116"/>
                <a:gd name="T62" fmla="*/ 0 w 151"/>
                <a:gd name="T63" fmla="*/ 1 h 116"/>
                <a:gd name="T64" fmla="*/ 0 w 151"/>
                <a:gd name="T65" fmla="*/ 1 h 116"/>
                <a:gd name="T66" fmla="*/ 0 w 151"/>
                <a:gd name="T67" fmla="*/ 1 h 116"/>
                <a:gd name="T68" fmla="*/ 0 w 151"/>
                <a:gd name="T69" fmla="*/ 1 h 116"/>
                <a:gd name="T70" fmla="*/ 0 w 151"/>
                <a:gd name="T71" fmla="*/ 1 h 116"/>
                <a:gd name="T72" fmla="*/ 0 w 151"/>
                <a:gd name="T73" fmla="*/ 1 h 116"/>
                <a:gd name="T74" fmla="*/ 0 w 151"/>
                <a:gd name="T75" fmla="*/ 1 h 116"/>
                <a:gd name="T76" fmla="*/ 0 w 151"/>
                <a:gd name="T77" fmla="*/ 1 h 116"/>
                <a:gd name="T78" fmla="*/ 0 w 151"/>
                <a:gd name="T79" fmla="*/ 0 h 116"/>
                <a:gd name="T80" fmla="*/ 0 w 151"/>
                <a:gd name="T81" fmla="*/ 1 h 116"/>
                <a:gd name="T82" fmla="*/ 0 w 151"/>
                <a:gd name="T83" fmla="*/ 1 h 116"/>
                <a:gd name="T84" fmla="*/ 0 w 151"/>
                <a:gd name="T85" fmla="*/ 1 h 116"/>
                <a:gd name="T86" fmla="*/ 0 w 151"/>
                <a:gd name="T87" fmla="*/ 1 h 116"/>
                <a:gd name="T88" fmla="*/ 0 w 151"/>
                <a:gd name="T89" fmla="*/ 1 h 116"/>
                <a:gd name="T90" fmla="*/ 0 w 151"/>
                <a:gd name="T91" fmla="*/ 1 h 116"/>
                <a:gd name="T92" fmla="*/ 0 w 151"/>
                <a:gd name="T93" fmla="*/ 1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1" h="116">
                  <a:moveTo>
                    <a:pt x="83" y="11"/>
                  </a:moveTo>
                  <a:lnTo>
                    <a:pt x="85" y="9"/>
                  </a:lnTo>
                  <a:lnTo>
                    <a:pt x="90" y="7"/>
                  </a:lnTo>
                  <a:lnTo>
                    <a:pt x="94" y="5"/>
                  </a:lnTo>
                  <a:lnTo>
                    <a:pt x="100" y="7"/>
                  </a:lnTo>
                  <a:lnTo>
                    <a:pt x="105" y="7"/>
                  </a:lnTo>
                  <a:lnTo>
                    <a:pt x="109" y="8"/>
                  </a:lnTo>
                  <a:lnTo>
                    <a:pt x="114" y="10"/>
                  </a:lnTo>
                  <a:lnTo>
                    <a:pt x="118" y="15"/>
                  </a:lnTo>
                  <a:lnTo>
                    <a:pt x="117" y="13"/>
                  </a:lnTo>
                  <a:lnTo>
                    <a:pt x="119" y="17"/>
                  </a:lnTo>
                  <a:lnTo>
                    <a:pt x="121" y="23"/>
                  </a:lnTo>
                  <a:lnTo>
                    <a:pt x="121" y="28"/>
                  </a:lnTo>
                  <a:lnTo>
                    <a:pt x="119" y="32"/>
                  </a:lnTo>
                  <a:lnTo>
                    <a:pt x="117" y="35"/>
                  </a:lnTo>
                  <a:lnTo>
                    <a:pt x="115" y="40"/>
                  </a:lnTo>
                  <a:lnTo>
                    <a:pt x="108" y="42"/>
                  </a:lnTo>
                  <a:lnTo>
                    <a:pt x="96" y="41"/>
                  </a:lnTo>
                  <a:lnTo>
                    <a:pt x="93" y="43"/>
                  </a:lnTo>
                  <a:lnTo>
                    <a:pt x="91" y="47"/>
                  </a:lnTo>
                  <a:lnTo>
                    <a:pt x="87" y="49"/>
                  </a:lnTo>
                  <a:lnTo>
                    <a:pt x="85" y="50"/>
                  </a:lnTo>
                  <a:lnTo>
                    <a:pt x="86" y="51"/>
                  </a:lnTo>
                  <a:lnTo>
                    <a:pt x="86" y="53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91" y="50"/>
                  </a:lnTo>
                  <a:lnTo>
                    <a:pt x="95" y="47"/>
                  </a:lnTo>
                  <a:lnTo>
                    <a:pt x="100" y="46"/>
                  </a:lnTo>
                  <a:lnTo>
                    <a:pt x="106" y="47"/>
                  </a:lnTo>
                  <a:lnTo>
                    <a:pt x="109" y="49"/>
                  </a:lnTo>
                  <a:lnTo>
                    <a:pt x="111" y="50"/>
                  </a:lnTo>
                  <a:lnTo>
                    <a:pt x="113" y="53"/>
                  </a:lnTo>
                  <a:lnTo>
                    <a:pt x="115" y="55"/>
                  </a:lnTo>
                  <a:lnTo>
                    <a:pt x="116" y="56"/>
                  </a:lnTo>
                  <a:lnTo>
                    <a:pt x="116" y="57"/>
                  </a:lnTo>
                  <a:lnTo>
                    <a:pt x="116" y="60"/>
                  </a:lnTo>
                  <a:lnTo>
                    <a:pt x="116" y="61"/>
                  </a:lnTo>
                  <a:lnTo>
                    <a:pt x="116" y="64"/>
                  </a:lnTo>
                  <a:lnTo>
                    <a:pt x="115" y="66"/>
                  </a:lnTo>
                  <a:lnTo>
                    <a:pt x="114" y="70"/>
                  </a:lnTo>
                  <a:lnTo>
                    <a:pt x="111" y="72"/>
                  </a:lnTo>
                  <a:lnTo>
                    <a:pt x="113" y="73"/>
                  </a:lnTo>
                  <a:lnTo>
                    <a:pt x="114" y="75"/>
                  </a:lnTo>
                  <a:lnTo>
                    <a:pt x="116" y="76"/>
                  </a:lnTo>
                  <a:lnTo>
                    <a:pt x="117" y="77"/>
                  </a:lnTo>
                  <a:lnTo>
                    <a:pt x="124" y="73"/>
                  </a:lnTo>
                  <a:lnTo>
                    <a:pt x="132" y="73"/>
                  </a:lnTo>
                  <a:lnTo>
                    <a:pt x="139" y="76"/>
                  </a:lnTo>
                  <a:lnTo>
                    <a:pt x="145" y="80"/>
                  </a:lnTo>
                  <a:lnTo>
                    <a:pt x="148" y="87"/>
                  </a:lnTo>
                  <a:lnTo>
                    <a:pt x="151" y="95"/>
                  </a:lnTo>
                  <a:lnTo>
                    <a:pt x="148" y="103"/>
                  </a:lnTo>
                  <a:lnTo>
                    <a:pt x="145" y="109"/>
                  </a:lnTo>
                  <a:lnTo>
                    <a:pt x="138" y="114"/>
                  </a:lnTo>
                  <a:lnTo>
                    <a:pt x="131" y="116"/>
                  </a:lnTo>
                  <a:lnTo>
                    <a:pt x="123" y="116"/>
                  </a:lnTo>
                  <a:lnTo>
                    <a:pt x="116" y="113"/>
                  </a:lnTo>
                  <a:lnTo>
                    <a:pt x="111" y="107"/>
                  </a:lnTo>
                  <a:lnTo>
                    <a:pt x="109" y="101"/>
                  </a:lnTo>
                  <a:lnTo>
                    <a:pt x="109" y="95"/>
                  </a:lnTo>
                  <a:lnTo>
                    <a:pt x="110" y="90"/>
                  </a:lnTo>
                  <a:lnTo>
                    <a:pt x="106" y="86"/>
                  </a:lnTo>
                  <a:lnTo>
                    <a:pt x="99" y="81"/>
                  </a:lnTo>
                  <a:lnTo>
                    <a:pt x="91" y="76"/>
                  </a:lnTo>
                  <a:lnTo>
                    <a:pt x="86" y="72"/>
                  </a:lnTo>
                  <a:lnTo>
                    <a:pt x="85" y="71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3"/>
                  </a:lnTo>
                  <a:lnTo>
                    <a:pt x="87" y="81"/>
                  </a:lnTo>
                  <a:lnTo>
                    <a:pt x="87" y="90"/>
                  </a:lnTo>
                  <a:lnTo>
                    <a:pt x="84" y="98"/>
                  </a:lnTo>
                  <a:lnTo>
                    <a:pt x="80" y="103"/>
                  </a:lnTo>
                  <a:lnTo>
                    <a:pt x="78" y="106"/>
                  </a:lnTo>
                  <a:lnTo>
                    <a:pt x="73" y="108"/>
                  </a:lnTo>
                  <a:lnTo>
                    <a:pt x="68" y="110"/>
                  </a:lnTo>
                  <a:lnTo>
                    <a:pt x="63" y="111"/>
                  </a:lnTo>
                  <a:lnTo>
                    <a:pt x="57" y="110"/>
                  </a:lnTo>
                  <a:lnTo>
                    <a:pt x="52" y="108"/>
                  </a:lnTo>
                  <a:lnTo>
                    <a:pt x="47" y="105"/>
                  </a:lnTo>
                  <a:lnTo>
                    <a:pt x="43" y="100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39" y="85"/>
                  </a:lnTo>
                  <a:lnTo>
                    <a:pt x="39" y="78"/>
                  </a:lnTo>
                  <a:lnTo>
                    <a:pt x="41" y="76"/>
                  </a:lnTo>
                  <a:lnTo>
                    <a:pt x="43" y="72"/>
                  </a:lnTo>
                  <a:lnTo>
                    <a:pt x="46" y="70"/>
                  </a:lnTo>
                  <a:lnTo>
                    <a:pt x="49" y="68"/>
                  </a:lnTo>
                  <a:lnTo>
                    <a:pt x="43" y="66"/>
                  </a:lnTo>
                  <a:lnTo>
                    <a:pt x="39" y="63"/>
                  </a:lnTo>
                  <a:lnTo>
                    <a:pt x="34" y="60"/>
                  </a:lnTo>
                  <a:lnTo>
                    <a:pt x="32" y="55"/>
                  </a:lnTo>
                  <a:lnTo>
                    <a:pt x="31" y="61"/>
                  </a:lnTo>
                  <a:lnTo>
                    <a:pt x="29" y="65"/>
                  </a:lnTo>
                  <a:lnTo>
                    <a:pt x="23" y="68"/>
                  </a:lnTo>
                  <a:lnTo>
                    <a:pt x="14" y="66"/>
                  </a:lnTo>
                  <a:lnTo>
                    <a:pt x="8" y="64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40"/>
                  </a:lnTo>
                  <a:lnTo>
                    <a:pt x="7" y="34"/>
                  </a:lnTo>
                  <a:lnTo>
                    <a:pt x="9" y="31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5" y="27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30" y="7"/>
                  </a:lnTo>
                  <a:lnTo>
                    <a:pt x="37" y="2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62" y="4"/>
                  </a:lnTo>
                  <a:lnTo>
                    <a:pt x="65" y="12"/>
                  </a:lnTo>
                  <a:lnTo>
                    <a:pt x="65" y="20"/>
                  </a:lnTo>
                  <a:lnTo>
                    <a:pt x="60" y="27"/>
                  </a:lnTo>
                  <a:lnTo>
                    <a:pt x="64" y="28"/>
                  </a:lnTo>
                  <a:lnTo>
                    <a:pt x="70" y="31"/>
                  </a:lnTo>
                  <a:lnTo>
                    <a:pt x="73" y="36"/>
                  </a:lnTo>
                  <a:lnTo>
                    <a:pt x="75" y="42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6" y="46"/>
                  </a:lnTo>
                  <a:lnTo>
                    <a:pt x="78" y="43"/>
                  </a:lnTo>
                  <a:lnTo>
                    <a:pt x="80" y="40"/>
                  </a:lnTo>
                  <a:lnTo>
                    <a:pt x="83" y="38"/>
                  </a:lnTo>
                  <a:lnTo>
                    <a:pt x="84" y="34"/>
                  </a:lnTo>
                  <a:lnTo>
                    <a:pt x="81" y="28"/>
                  </a:lnTo>
                  <a:lnTo>
                    <a:pt x="80" y="24"/>
                  </a:lnTo>
                  <a:lnTo>
                    <a:pt x="80" y="18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9" name="Freeform 587"/>
            <p:cNvSpPr>
              <a:spLocks/>
            </p:cNvSpPr>
            <p:nvPr/>
          </p:nvSpPr>
          <p:spPr bwMode="auto">
            <a:xfrm>
              <a:off x="3632" y="2215"/>
              <a:ext cx="70" cy="68"/>
            </a:xfrm>
            <a:custGeom>
              <a:avLst/>
              <a:gdLst>
                <a:gd name="T0" fmla="*/ 0 w 141"/>
                <a:gd name="T1" fmla="*/ 0 h 137"/>
                <a:gd name="T2" fmla="*/ 0 w 141"/>
                <a:gd name="T3" fmla="*/ 0 h 137"/>
                <a:gd name="T4" fmla="*/ 0 w 141"/>
                <a:gd name="T5" fmla="*/ 0 h 137"/>
                <a:gd name="T6" fmla="*/ 0 w 141"/>
                <a:gd name="T7" fmla="*/ 0 h 137"/>
                <a:gd name="T8" fmla="*/ 0 w 141"/>
                <a:gd name="T9" fmla="*/ 0 h 137"/>
                <a:gd name="T10" fmla="*/ 0 w 141"/>
                <a:gd name="T11" fmla="*/ 0 h 137"/>
                <a:gd name="T12" fmla="*/ 0 w 141"/>
                <a:gd name="T13" fmla="*/ 0 h 137"/>
                <a:gd name="T14" fmla="*/ 0 w 141"/>
                <a:gd name="T15" fmla="*/ 0 h 137"/>
                <a:gd name="T16" fmla="*/ 0 w 141"/>
                <a:gd name="T17" fmla="*/ 0 h 137"/>
                <a:gd name="T18" fmla="*/ 0 w 141"/>
                <a:gd name="T19" fmla="*/ 0 h 137"/>
                <a:gd name="T20" fmla="*/ 0 w 141"/>
                <a:gd name="T21" fmla="*/ 0 h 137"/>
                <a:gd name="T22" fmla="*/ 0 w 141"/>
                <a:gd name="T23" fmla="*/ 0 h 137"/>
                <a:gd name="T24" fmla="*/ 0 w 141"/>
                <a:gd name="T25" fmla="*/ 0 h 137"/>
                <a:gd name="T26" fmla="*/ 0 w 141"/>
                <a:gd name="T27" fmla="*/ 0 h 137"/>
                <a:gd name="T28" fmla="*/ 0 w 141"/>
                <a:gd name="T29" fmla="*/ 0 h 137"/>
                <a:gd name="T30" fmla="*/ 0 w 141"/>
                <a:gd name="T31" fmla="*/ 0 h 137"/>
                <a:gd name="T32" fmla="*/ 0 w 141"/>
                <a:gd name="T33" fmla="*/ 0 h 137"/>
                <a:gd name="T34" fmla="*/ 0 w 141"/>
                <a:gd name="T35" fmla="*/ 0 h 137"/>
                <a:gd name="T36" fmla="*/ 0 w 141"/>
                <a:gd name="T37" fmla="*/ 0 h 137"/>
                <a:gd name="T38" fmla="*/ 0 w 141"/>
                <a:gd name="T39" fmla="*/ 0 h 137"/>
                <a:gd name="T40" fmla="*/ 0 w 141"/>
                <a:gd name="T41" fmla="*/ 0 h 137"/>
                <a:gd name="T42" fmla="*/ 0 w 141"/>
                <a:gd name="T43" fmla="*/ 0 h 137"/>
                <a:gd name="T44" fmla="*/ 0 w 141"/>
                <a:gd name="T45" fmla="*/ 0 h 137"/>
                <a:gd name="T46" fmla="*/ 0 w 141"/>
                <a:gd name="T47" fmla="*/ 0 h 137"/>
                <a:gd name="T48" fmla="*/ 0 w 141"/>
                <a:gd name="T49" fmla="*/ 0 h 137"/>
                <a:gd name="T50" fmla="*/ 0 w 141"/>
                <a:gd name="T51" fmla="*/ 0 h 137"/>
                <a:gd name="T52" fmla="*/ 0 w 141"/>
                <a:gd name="T53" fmla="*/ 0 h 137"/>
                <a:gd name="T54" fmla="*/ 0 w 141"/>
                <a:gd name="T55" fmla="*/ 0 h 137"/>
                <a:gd name="T56" fmla="*/ 0 w 141"/>
                <a:gd name="T57" fmla="*/ 0 h 137"/>
                <a:gd name="T58" fmla="*/ 0 w 141"/>
                <a:gd name="T59" fmla="*/ 0 h 137"/>
                <a:gd name="T60" fmla="*/ 0 w 141"/>
                <a:gd name="T61" fmla="*/ 0 h 137"/>
                <a:gd name="T62" fmla="*/ 0 w 141"/>
                <a:gd name="T63" fmla="*/ 0 h 137"/>
                <a:gd name="T64" fmla="*/ 0 w 141"/>
                <a:gd name="T65" fmla="*/ 0 h 137"/>
                <a:gd name="T66" fmla="*/ 0 w 141"/>
                <a:gd name="T67" fmla="*/ 0 h 137"/>
                <a:gd name="T68" fmla="*/ 0 w 141"/>
                <a:gd name="T69" fmla="*/ 0 h 137"/>
                <a:gd name="T70" fmla="*/ 0 w 141"/>
                <a:gd name="T71" fmla="*/ 0 h 137"/>
                <a:gd name="T72" fmla="*/ 0 w 141"/>
                <a:gd name="T73" fmla="*/ 0 h 137"/>
                <a:gd name="T74" fmla="*/ 0 w 141"/>
                <a:gd name="T75" fmla="*/ 0 h 137"/>
                <a:gd name="T76" fmla="*/ 0 w 141"/>
                <a:gd name="T77" fmla="*/ 0 h 137"/>
                <a:gd name="T78" fmla="*/ 0 w 141"/>
                <a:gd name="T79" fmla="*/ 0 h 137"/>
                <a:gd name="T80" fmla="*/ 0 w 141"/>
                <a:gd name="T81" fmla="*/ 0 h 137"/>
                <a:gd name="T82" fmla="*/ 0 w 141"/>
                <a:gd name="T83" fmla="*/ 0 h 137"/>
                <a:gd name="T84" fmla="*/ 0 w 141"/>
                <a:gd name="T85" fmla="*/ 0 h 137"/>
                <a:gd name="T86" fmla="*/ 0 w 141"/>
                <a:gd name="T87" fmla="*/ 0 h 137"/>
                <a:gd name="T88" fmla="*/ 0 w 141"/>
                <a:gd name="T89" fmla="*/ 0 h 137"/>
                <a:gd name="T90" fmla="*/ 0 w 141"/>
                <a:gd name="T91" fmla="*/ 0 h 137"/>
                <a:gd name="T92" fmla="*/ 0 w 141"/>
                <a:gd name="T93" fmla="*/ 0 h 1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1" h="137">
                  <a:moveTo>
                    <a:pt x="141" y="132"/>
                  </a:moveTo>
                  <a:lnTo>
                    <a:pt x="139" y="133"/>
                  </a:lnTo>
                  <a:lnTo>
                    <a:pt x="136" y="134"/>
                  </a:lnTo>
                  <a:lnTo>
                    <a:pt x="134" y="136"/>
                  </a:lnTo>
                  <a:lnTo>
                    <a:pt x="133" y="137"/>
                  </a:lnTo>
                  <a:lnTo>
                    <a:pt x="129" y="131"/>
                  </a:lnTo>
                  <a:lnTo>
                    <a:pt x="126" y="127"/>
                  </a:lnTo>
                  <a:lnTo>
                    <a:pt x="121" y="126"/>
                  </a:lnTo>
                  <a:lnTo>
                    <a:pt x="115" y="127"/>
                  </a:lnTo>
                  <a:lnTo>
                    <a:pt x="110" y="129"/>
                  </a:lnTo>
                  <a:lnTo>
                    <a:pt x="105" y="129"/>
                  </a:lnTo>
                  <a:lnTo>
                    <a:pt x="101" y="129"/>
                  </a:lnTo>
                  <a:lnTo>
                    <a:pt x="95" y="129"/>
                  </a:lnTo>
                  <a:lnTo>
                    <a:pt x="89" y="129"/>
                  </a:lnTo>
                  <a:lnTo>
                    <a:pt x="85" y="129"/>
                  </a:lnTo>
                  <a:lnTo>
                    <a:pt x="81" y="127"/>
                  </a:lnTo>
                  <a:lnTo>
                    <a:pt x="78" y="126"/>
                  </a:lnTo>
                  <a:lnTo>
                    <a:pt x="74" y="124"/>
                  </a:lnTo>
                  <a:lnTo>
                    <a:pt x="73" y="122"/>
                  </a:lnTo>
                  <a:lnTo>
                    <a:pt x="74" y="121"/>
                  </a:lnTo>
                  <a:lnTo>
                    <a:pt x="80" y="122"/>
                  </a:lnTo>
                  <a:lnTo>
                    <a:pt x="88" y="122"/>
                  </a:lnTo>
                  <a:lnTo>
                    <a:pt x="97" y="121"/>
                  </a:lnTo>
                  <a:lnTo>
                    <a:pt x="105" y="118"/>
                  </a:lnTo>
                  <a:lnTo>
                    <a:pt x="111" y="116"/>
                  </a:lnTo>
                  <a:lnTo>
                    <a:pt x="105" y="109"/>
                  </a:lnTo>
                  <a:lnTo>
                    <a:pt x="98" y="102"/>
                  </a:lnTo>
                  <a:lnTo>
                    <a:pt x="93" y="96"/>
                  </a:lnTo>
                  <a:lnTo>
                    <a:pt x="89" y="93"/>
                  </a:lnTo>
                  <a:lnTo>
                    <a:pt x="83" y="94"/>
                  </a:lnTo>
                  <a:lnTo>
                    <a:pt x="75" y="95"/>
                  </a:lnTo>
                  <a:lnTo>
                    <a:pt x="67" y="96"/>
                  </a:lnTo>
                  <a:lnTo>
                    <a:pt x="59" y="98"/>
                  </a:lnTo>
                  <a:lnTo>
                    <a:pt x="50" y="98"/>
                  </a:lnTo>
                  <a:lnTo>
                    <a:pt x="43" y="96"/>
                  </a:lnTo>
                  <a:lnTo>
                    <a:pt x="36" y="95"/>
                  </a:lnTo>
                  <a:lnTo>
                    <a:pt x="32" y="93"/>
                  </a:lnTo>
                  <a:lnTo>
                    <a:pt x="28" y="89"/>
                  </a:lnTo>
                  <a:lnTo>
                    <a:pt x="28" y="87"/>
                  </a:lnTo>
                  <a:lnTo>
                    <a:pt x="30" y="87"/>
                  </a:lnTo>
                  <a:lnTo>
                    <a:pt x="35" y="88"/>
                  </a:lnTo>
                  <a:lnTo>
                    <a:pt x="40" y="89"/>
                  </a:lnTo>
                  <a:lnTo>
                    <a:pt x="44" y="89"/>
                  </a:lnTo>
                  <a:lnTo>
                    <a:pt x="50" y="89"/>
                  </a:lnTo>
                  <a:lnTo>
                    <a:pt x="56" y="88"/>
                  </a:lnTo>
                  <a:lnTo>
                    <a:pt x="62" y="87"/>
                  </a:lnTo>
                  <a:lnTo>
                    <a:pt x="67" y="86"/>
                  </a:lnTo>
                  <a:lnTo>
                    <a:pt x="72" y="85"/>
                  </a:lnTo>
                  <a:lnTo>
                    <a:pt x="77" y="83"/>
                  </a:lnTo>
                  <a:lnTo>
                    <a:pt x="73" y="77"/>
                  </a:lnTo>
                  <a:lnTo>
                    <a:pt x="68" y="71"/>
                  </a:lnTo>
                  <a:lnTo>
                    <a:pt x="63" y="66"/>
                  </a:lnTo>
                  <a:lnTo>
                    <a:pt x="57" y="63"/>
                  </a:lnTo>
                  <a:lnTo>
                    <a:pt x="50" y="65"/>
                  </a:lnTo>
                  <a:lnTo>
                    <a:pt x="42" y="66"/>
                  </a:lnTo>
                  <a:lnTo>
                    <a:pt x="33" y="66"/>
                  </a:lnTo>
                  <a:lnTo>
                    <a:pt x="25" y="66"/>
                  </a:lnTo>
                  <a:lnTo>
                    <a:pt x="18" y="64"/>
                  </a:lnTo>
                  <a:lnTo>
                    <a:pt x="11" y="62"/>
                  </a:lnTo>
                  <a:lnTo>
                    <a:pt x="5" y="58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3" y="51"/>
                  </a:lnTo>
                  <a:lnTo>
                    <a:pt x="6" y="54"/>
                  </a:lnTo>
                  <a:lnTo>
                    <a:pt x="10" y="55"/>
                  </a:lnTo>
                  <a:lnTo>
                    <a:pt x="13" y="56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0" y="57"/>
                  </a:lnTo>
                  <a:lnTo>
                    <a:pt x="36" y="57"/>
                  </a:lnTo>
                  <a:lnTo>
                    <a:pt x="42" y="56"/>
                  </a:lnTo>
                  <a:lnTo>
                    <a:pt x="47" y="55"/>
                  </a:lnTo>
                  <a:lnTo>
                    <a:pt x="41" y="49"/>
                  </a:lnTo>
                  <a:lnTo>
                    <a:pt x="35" y="43"/>
                  </a:lnTo>
                  <a:lnTo>
                    <a:pt x="29" y="38"/>
                  </a:lnTo>
                  <a:lnTo>
                    <a:pt x="22" y="31"/>
                  </a:lnTo>
                  <a:lnTo>
                    <a:pt x="17" y="24"/>
                  </a:lnTo>
                  <a:lnTo>
                    <a:pt x="11" y="18"/>
                  </a:lnTo>
                  <a:lnTo>
                    <a:pt x="7" y="12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5" y="12"/>
                  </a:lnTo>
                  <a:lnTo>
                    <a:pt x="21" y="19"/>
                  </a:lnTo>
                  <a:lnTo>
                    <a:pt x="27" y="25"/>
                  </a:lnTo>
                  <a:lnTo>
                    <a:pt x="34" y="32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49" y="46"/>
                  </a:lnTo>
                  <a:lnTo>
                    <a:pt x="52" y="39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5" y="16"/>
                  </a:lnTo>
                  <a:lnTo>
                    <a:pt x="53" y="11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8" y="11"/>
                  </a:lnTo>
                  <a:lnTo>
                    <a:pt x="62" y="24"/>
                  </a:lnTo>
                  <a:lnTo>
                    <a:pt x="64" y="36"/>
                  </a:lnTo>
                  <a:lnTo>
                    <a:pt x="64" y="47"/>
                  </a:lnTo>
                  <a:lnTo>
                    <a:pt x="64" y="53"/>
                  </a:lnTo>
                  <a:lnTo>
                    <a:pt x="70" y="57"/>
                  </a:lnTo>
                  <a:lnTo>
                    <a:pt x="75" y="64"/>
                  </a:lnTo>
                  <a:lnTo>
                    <a:pt x="80" y="70"/>
                  </a:lnTo>
                  <a:lnTo>
                    <a:pt x="85" y="73"/>
                  </a:lnTo>
                  <a:lnTo>
                    <a:pt x="91" y="71"/>
                  </a:lnTo>
                  <a:lnTo>
                    <a:pt x="97" y="64"/>
                  </a:lnTo>
                  <a:lnTo>
                    <a:pt x="101" y="55"/>
                  </a:lnTo>
                  <a:lnTo>
                    <a:pt x="101" y="44"/>
                  </a:lnTo>
                  <a:lnTo>
                    <a:pt x="100" y="36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4" y="39"/>
                  </a:lnTo>
                  <a:lnTo>
                    <a:pt x="106" y="50"/>
                  </a:lnTo>
                  <a:lnTo>
                    <a:pt x="108" y="63"/>
                  </a:lnTo>
                  <a:lnTo>
                    <a:pt x="108" y="76"/>
                  </a:lnTo>
                  <a:lnTo>
                    <a:pt x="103" y="85"/>
                  </a:lnTo>
                  <a:lnTo>
                    <a:pt x="110" y="92"/>
                  </a:lnTo>
                  <a:lnTo>
                    <a:pt x="116" y="98"/>
                  </a:lnTo>
                  <a:lnTo>
                    <a:pt x="119" y="103"/>
                  </a:lnTo>
                  <a:lnTo>
                    <a:pt x="123" y="108"/>
                  </a:lnTo>
                  <a:lnTo>
                    <a:pt x="127" y="104"/>
                  </a:lnTo>
                  <a:lnTo>
                    <a:pt x="129" y="100"/>
                  </a:lnTo>
                  <a:lnTo>
                    <a:pt x="132" y="95"/>
                  </a:lnTo>
                  <a:lnTo>
                    <a:pt x="133" y="92"/>
                  </a:lnTo>
                  <a:lnTo>
                    <a:pt x="134" y="89"/>
                  </a:lnTo>
                  <a:lnTo>
                    <a:pt x="136" y="88"/>
                  </a:lnTo>
                  <a:lnTo>
                    <a:pt x="139" y="89"/>
                  </a:lnTo>
                  <a:lnTo>
                    <a:pt x="140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4" y="114"/>
                  </a:lnTo>
                  <a:lnTo>
                    <a:pt x="132" y="117"/>
                  </a:lnTo>
                  <a:lnTo>
                    <a:pt x="134" y="121"/>
                  </a:lnTo>
                  <a:lnTo>
                    <a:pt x="136" y="124"/>
                  </a:lnTo>
                  <a:lnTo>
                    <a:pt x="139" y="129"/>
                  </a:lnTo>
                  <a:lnTo>
                    <a:pt x="141" y="13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0" name="Freeform 588"/>
            <p:cNvSpPr>
              <a:spLocks/>
            </p:cNvSpPr>
            <p:nvPr/>
          </p:nvSpPr>
          <p:spPr bwMode="auto">
            <a:xfrm>
              <a:off x="3724" y="2198"/>
              <a:ext cx="56" cy="76"/>
            </a:xfrm>
            <a:custGeom>
              <a:avLst/>
              <a:gdLst>
                <a:gd name="T0" fmla="*/ 1 w 112"/>
                <a:gd name="T1" fmla="*/ 1 h 151"/>
                <a:gd name="T2" fmla="*/ 0 w 112"/>
                <a:gd name="T3" fmla="*/ 1 h 151"/>
                <a:gd name="T4" fmla="*/ 1 w 112"/>
                <a:gd name="T5" fmla="*/ 1 h 151"/>
                <a:gd name="T6" fmla="*/ 1 w 112"/>
                <a:gd name="T7" fmla="*/ 1 h 151"/>
                <a:gd name="T8" fmla="*/ 1 w 112"/>
                <a:gd name="T9" fmla="*/ 1 h 151"/>
                <a:gd name="T10" fmla="*/ 1 w 112"/>
                <a:gd name="T11" fmla="*/ 1 h 151"/>
                <a:gd name="T12" fmla="*/ 1 w 112"/>
                <a:gd name="T13" fmla="*/ 1 h 151"/>
                <a:gd name="T14" fmla="*/ 1 w 112"/>
                <a:gd name="T15" fmla="*/ 1 h 151"/>
                <a:gd name="T16" fmla="*/ 1 w 112"/>
                <a:gd name="T17" fmla="*/ 1 h 151"/>
                <a:gd name="T18" fmla="*/ 1 w 112"/>
                <a:gd name="T19" fmla="*/ 1 h 151"/>
                <a:gd name="T20" fmla="*/ 1 w 112"/>
                <a:gd name="T21" fmla="*/ 1 h 151"/>
                <a:gd name="T22" fmla="*/ 1 w 112"/>
                <a:gd name="T23" fmla="*/ 1 h 151"/>
                <a:gd name="T24" fmla="*/ 1 w 112"/>
                <a:gd name="T25" fmla="*/ 1 h 151"/>
                <a:gd name="T26" fmla="*/ 1 w 112"/>
                <a:gd name="T27" fmla="*/ 1 h 151"/>
                <a:gd name="T28" fmla="*/ 1 w 112"/>
                <a:gd name="T29" fmla="*/ 1 h 151"/>
                <a:gd name="T30" fmla="*/ 1 w 112"/>
                <a:gd name="T31" fmla="*/ 1 h 151"/>
                <a:gd name="T32" fmla="*/ 1 w 112"/>
                <a:gd name="T33" fmla="*/ 1 h 151"/>
                <a:gd name="T34" fmla="*/ 1 w 112"/>
                <a:gd name="T35" fmla="*/ 1 h 151"/>
                <a:gd name="T36" fmla="*/ 1 w 112"/>
                <a:gd name="T37" fmla="*/ 1 h 151"/>
                <a:gd name="T38" fmla="*/ 1 w 112"/>
                <a:gd name="T39" fmla="*/ 1 h 151"/>
                <a:gd name="T40" fmla="*/ 1 w 112"/>
                <a:gd name="T41" fmla="*/ 1 h 151"/>
                <a:gd name="T42" fmla="*/ 1 w 112"/>
                <a:gd name="T43" fmla="*/ 1 h 151"/>
                <a:gd name="T44" fmla="*/ 1 w 112"/>
                <a:gd name="T45" fmla="*/ 1 h 151"/>
                <a:gd name="T46" fmla="*/ 1 w 112"/>
                <a:gd name="T47" fmla="*/ 1 h 151"/>
                <a:gd name="T48" fmla="*/ 1 w 112"/>
                <a:gd name="T49" fmla="*/ 1 h 151"/>
                <a:gd name="T50" fmla="*/ 1 w 112"/>
                <a:gd name="T51" fmla="*/ 1 h 151"/>
                <a:gd name="T52" fmla="*/ 1 w 112"/>
                <a:gd name="T53" fmla="*/ 1 h 151"/>
                <a:gd name="T54" fmla="*/ 1 w 112"/>
                <a:gd name="T55" fmla="*/ 1 h 151"/>
                <a:gd name="T56" fmla="*/ 1 w 112"/>
                <a:gd name="T57" fmla="*/ 1 h 151"/>
                <a:gd name="T58" fmla="*/ 1 w 112"/>
                <a:gd name="T59" fmla="*/ 1 h 151"/>
                <a:gd name="T60" fmla="*/ 1 w 112"/>
                <a:gd name="T61" fmla="*/ 1 h 151"/>
                <a:gd name="T62" fmla="*/ 1 w 112"/>
                <a:gd name="T63" fmla="*/ 1 h 151"/>
                <a:gd name="T64" fmla="*/ 1 w 112"/>
                <a:gd name="T65" fmla="*/ 1 h 151"/>
                <a:gd name="T66" fmla="*/ 1 w 112"/>
                <a:gd name="T67" fmla="*/ 1 h 151"/>
                <a:gd name="T68" fmla="*/ 1 w 112"/>
                <a:gd name="T69" fmla="*/ 1 h 151"/>
                <a:gd name="T70" fmla="*/ 1 w 112"/>
                <a:gd name="T71" fmla="*/ 1 h 151"/>
                <a:gd name="T72" fmla="*/ 1 w 112"/>
                <a:gd name="T73" fmla="*/ 1 h 151"/>
                <a:gd name="T74" fmla="*/ 1 w 112"/>
                <a:gd name="T75" fmla="*/ 1 h 151"/>
                <a:gd name="T76" fmla="*/ 1 w 112"/>
                <a:gd name="T77" fmla="*/ 1 h 151"/>
                <a:gd name="T78" fmla="*/ 1 w 112"/>
                <a:gd name="T79" fmla="*/ 1 h 151"/>
                <a:gd name="T80" fmla="*/ 1 w 112"/>
                <a:gd name="T81" fmla="*/ 1 h 151"/>
                <a:gd name="T82" fmla="*/ 1 w 112"/>
                <a:gd name="T83" fmla="*/ 1 h 151"/>
                <a:gd name="T84" fmla="*/ 1 w 112"/>
                <a:gd name="T85" fmla="*/ 1 h 151"/>
                <a:gd name="T86" fmla="*/ 1 w 112"/>
                <a:gd name="T87" fmla="*/ 1 h 151"/>
                <a:gd name="T88" fmla="*/ 1 w 112"/>
                <a:gd name="T89" fmla="*/ 1 h 151"/>
                <a:gd name="T90" fmla="*/ 1 w 112"/>
                <a:gd name="T91" fmla="*/ 1 h 151"/>
                <a:gd name="T92" fmla="*/ 1 w 112"/>
                <a:gd name="T93" fmla="*/ 1 h 151"/>
                <a:gd name="T94" fmla="*/ 1 w 112"/>
                <a:gd name="T95" fmla="*/ 1 h 151"/>
                <a:gd name="T96" fmla="*/ 1 w 112"/>
                <a:gd name="T97" fmla="*/ 1 h 151"/>
                <a:gd name="T98" fmla="*/ 1 w 112"/>
                <a:gd name="T99" fmla="*/ 1 h 151"/>
                <a:gd name="T100" fmla="*/ 1 w 112"/>
                <a:gd name="T101" fmla="*/ 1 h 151"/>
                <a:gd name="T102" fmla="*/ 1 w 112"/>
                <a:gd name="T103" fmla="*/ 1 h 151"/>
                <a:gd name="T104" fmla="*/ 1 w 112"/>
                <a:gd name="T105" fmla="*/ 1 h 151"/>
                <a:gd name="T106" fmla="*/ 1 w 112"/>
                <a:gd name="T107" fmla="*/ 1 h 151"/>
                <a:gd name="T108" fmla="*/ 1 w 112"/>
                <a:gd name="T109" fmla="*/ 1 h 151"/>
                <a:gd name="T110" fmla="*/ 1 w 112"/>
                <a:gd name="T111" fmla="*/ 1 h 151"/>
                <a:gd name="T112" fmla="*/ 1 w 112"/>
                <a:gd name="T113" fmla="*/ 1 h 151"/>
                <a:gd name="T114" fmla="*/ 1 w 112"/>
                <a:gd name="T115" fmla="*/ 1 h 1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2" h="151">
                  <a:moveTo>
                    <a:pt x="23" y="151"/>
                  </a:moveTo>
                  <a:lnTo>
                    <a:pt x="15" y="144"/>
                  </a:lnTo>
                  <a:lnTo>
                    <a:pt x="7" y="13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" y="91"/>
                  </a:lnTo>
                  <a:lnTo>
                    <a:pt x="3" y="91"/>
                  </a:lnTo>
                  <a:lnTo>
                    <a:pt x="5" y="92"/>
                  </a:lnTo>
                  <a:lnTo>
                    <a:pt x="5" y="96"/>
                  </a:lnTo>
                  <a:lnTo>
                    <a:pt x="7" y="108"/>
                  </a:lnTo>
                  <a:lnTo>
                    <a:pt x="10" y="122"/>
                  </a:lnTo>
                  <a:lnTo>
                    <a:pt x="16" y="134"/>
                  </a:lnTo>
                  <a:lnTo>
                    <a:pt x="25" y="142"/>
                  </a:lnTo>
                  <a:lnTo>
                    <a:pt x="28" y="138"/>
                  </a:lnTo>
                  <a:lnTo>
                    <a:pt x="31" y="134"/>
                  </a:lnTo>
                  <a:lnTo>
                    <a:pt x="32" y="130"/>
                  </a:lnTo>
                  <a:lnTo>
                    <a:pt x="34" y="128"/>
                  </a:lnTo>
                  <a:lnTo>
                    <a:pt x="30" y="114"/>
                  </a:lnTo>
                  <a:lnTo>
                    <a:pt x="26" y="98"/>
                  </a:lnTo>
                  <a:lnTo>
                    <a:pt x="24" y="82"/>
                  </a:lnTo>
                  <a:lnTo>
                    <a:pt x="24" y="72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28" y="66"/>
                  </a:lnTo>
                  <a:lnTo>
                    <a:pt x="30" y="72"/>
                  </a:lnTo>
                  <a:lnTo>
                    <a:pt x="30" y="82"/>
                  </a:lnTo>
                  <a:lnTo>
                    <a:pt x="32" y="95"/>
                  </a:lnTo>
                  <a:lnTo>
                    <a:pt x="35" y="107"/>
                  </a:lnTo>
                  <a:lnTo>
                    <a:pt x="40" y="115"/>
                  </a:lnTo>
                  <a:lnTo>
                    <a:pt x="45" y="108"/>
                  </a:lnTo>
                  <a:lnTo>
                    <a:pt x="49" y="99"/>
                  </a:lnTo>
                  <a:lnTo>
                    <a:pt x="53" y="90"/>
                  </a:lnTo>
                  <a:lnTo>
                    <a:pt x="55" y="83"/>
                  </a:lnTo>
                  <a:lnTo>
                    <a:pt x="49" y="66"/>
                  </a:lnTo>
                  <a:lnTo>
                    <a:pt x="47" y="49"/>
                  </a:lnTo>
                  <a:lnTo>
                    <a:pt x="49" y="32"/>
                  </a:lnTo>
                  <a:lnTo>
                    <a:pt x="55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9"/>
                  </a:lnTo>
                  <a:lnTo>
                    <a:pt x="59" y="22"/>
                  </a:lnTo>
                  <a:lnTo>
                    <a:pt x="56" y="36"/>
                  </a:lnTo>
                  <a:lnTo>
                    <a:pt x="55" y="50"/>
                  </a:lnTo>
                  <a:lnTo>
                    <a:pt x="57" y="61"/>
                  </a:lnTo>
                  <a:lnTo>
                    <a:pt x="61" y="69"/>
                  </a:lnTo>
                  <a:lnTo>
                    <a:pt x="68" y="60"/>
                  </a:lnTo>
                  <a:lnTo>
                    <a:pt x="72" y="51"/>
                  </a:lnTo>
                  <a:lnTo>
                    <a:pt x="76" y="43"/>
                  </a:lnTo>
                  <a:lnTo>
                    <a:pt x="77" y="35"/>
                  </a:lnTo>
                  <a:lnTo>
                    <a:pt x="79" y="27"/>
                  </a:lnTo>
                  <a:lnTo>
                    <a:pt x="84" y="17"/>
                  </a:lnTo>
                  <a:lnTo>
                    <a:pt x="88" y="9"/>
                  </a:lnTo>
                  <a:lnTo>
                    <a:pt x="93" y="4"/>
                  </a:lnTo>
                  <a:lnTo>
                    <a:pt x="96" y="1"/>
                  </a:lnTo>
                  <a:lnTo>
                    <a:pt x="101" y="0"/>
                  </a:lnTo>
                  <a:lnTo>
                    <a:pt x="102" y="1"/>
                  </a:lnTo>
                  <a:lnTo>
                    <a:pt x="101" y="5"/>
                  </a:lnTo>
                  <a:lnTo>
                    <a:pt x="93" y="15"/>
                  </a:lnTo>
                  <a:lnTo>
                    <a:pt x="86" y="24"/>
                  </a:lnTo>
                  <a:lnTo>
                    <a:pt x="81" y="34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7" y="58"/>
                  </a:lnTo>
                  <a:lnTo>
                    <a:pt x="73" y="66"/>
                  </a:lnTo>
                  <a:lnTo>
                    <a:pt x="70" y="72"/>
                  </a:lnTo>
                  <a:lnTo>
                    <a:pt x="76" y="70"/>
                  </a:lnTo>
                  <a:lnTo>
                    <a:pt x="81" y="68"/>
                  </a:lnTo>
                  <a:lnTo>
                    <a:pt x="87" y="66"/>
                  </a:lnTo>
                  <a:lnTo>
                    <a:pt x="93" y="64"/>
                  </a:lnTo>
                  <a:lnTo>
                    <a:pt x="99" y="60"/>
                  </a:lnTo>
                  <a:lnTo>
                    <a:pt x="102" y="57"/>
                  </a:lnTo>
                  <a:lnTo>
                    <a:pt x="106" y="54"/>
                  </a:lnTo>
                  <a:lnTo>
                    <a:pt x="108" y="52"/>
                  </a:lnTo>
                  <a:lnTo>
                    <a:pt x="110" y="50"/>
                  </a:lnTo>
                  <a:lnTo>
                    <a:pt x="112" y="49"/>
                  </a:lnTo>
                  <a:lnTo>
                    <a:pt x="112" y="51"/>
                  </a:lnTo>
                  <a:lnTo>
                    <a:pt x="111" y="54"/>
                  </a:lnTo>
                  <a:lnTo>
                    <a:pt x="107" y="61"/>
                  </a:lnTo>
                  <a:lnTo>
                    <a:pt x="101" y="67"/>
                  </a:lnTo>
                  <a:lnTo>
                    <a:pt x="95" y="72"/>
                  </a:lnTo>
                  <a:lnTo>
                    <a:pt x="89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2" y="81"/>
                  </a:lnTo>
                  <a:lnTo>
                    <a:pt x="69" y="81"/>
                  </a:lnTo>
                  <a:lnTo>
                    <a:pt x="64" y="90"/>
                  </a:lnTo>
                  <a:lnTo>
                    <a:pt x="57" y="102"/>
                  </a:lnTo>
                  <a:lnTo>
                    <a:pt x="53" y="113"/>
                  </a:lnTo>
                  <a:lnTo>
                    <a:pt x="50" y="121"/>
                  </a:lnTo>
                  <a:lnTo>
                    <a:pt x="55" y="122"/>
                  </a:lnTo>
                  <a:lnTo>
                    <a:pt x="59" y="123"/>
                  </a:lnTo>
                  <a:lnTo>
                    <a:pt x="66" y="123"/>
                  </a:lnTo>
                  <a:lnTo>
                    <a:pt x="72" y="122"/>
                  </a:lnTo>
                  <a:lnTo>
                    <a:pt x="78" y="121"/>
                  </a:lnTo>
                  <a:lnTo>
                    <a:pt x="84" y="119"/>
                  </a:lnTo>
                  <a:lnTo>
                    <a:pt x="88" y="115"/>
                  </a:lnTo>
                  <a:lnTo>
                    <a:pt x="92" y="111"/>
                  </a:lnTo>
                  <a:lnTo>
                    <a:pt x="95" y="106"/>
                  </a:lnTo>
                  <a:lnTo>
                    <a:pt x="97" y="105"/>
                  </a:lnTo>
                  <a:lnTo>
                    <a:pt x="97" y="106"/>
                  </a:lnTo>
                  <a:lnTo>
                    <a:pt x="96" y="111"/>
                  </a:lnTo>
                  <a:lnTo>
                    <a:pt x="93" y="117"/>
                  </a:lnTo>
                  <a:lnTo>
                    <a:pt x="88" y="122"/>
                  </a:lnTo>
                  <a:lnTo>
                    <a:pt x="83" y="127"/>
                  </a:lnTo>
                  <a:lnTo>
                    <a:pt x="76" y="129"/>
                  </a:lnTo>
                  <a:lnTo>
                    <a:pt x="69" y="132"/>
                  </a:lnTo>
                  <a:lnTo>
                    <a:pt x="62" y="133"/>
                  </a:lnTo>
                  <a:lnTo>
                    <a:pt x="55" y="133"/>
                  </a:lnTo>
                  <a:lnTo>
                    <a:pt x="49" y="132"/>
                  </a:lnTo>
                  <a:lnTo>
                    <a:pt x="46" y="135"/>
                  </a:lnTo>
                  <a:lnTo>
                    <a:pt x="43" y="138"/>
                  </a:lnTo>
                  <a:lnTo>
                    <a:pt x="41" y="143"/>
                  </a:lnTo>
                  <a:lnTo>
                    <a:pt x="40" y="147"/>
                  </a:lnTo>
                  <a:lnTo>
                    <a:pt x="34" y="145"/>
                  </a:lnTo>
                  <a:lnTo>
                    <a:pt x="30" y="147"/>
                  </a:lnTo>
                  <a:lnTo>
                    <a:pt x="25" y="149"/>
                  </a:lnTo>
                  <a:lnTo>
                    <a:pt x="23" y="15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589"/>
            <p:cNvSpPr>
              <a:spLocks/>
            </p:cNvSpPr>
            <p:nvPr/>
          </p:nvSpPr>
          <p:spPr bwMode="auto">
            <a:xfrm>
              <a:off x="3751" y="2283"/>
              <a:ext cx="91" cy="41"/>
            </a:xfrm>
            <a:custGeom>
              <a:avLst/>
              <a:gdLst>
                <a:gd name="T0" fmla="*/ 1 w 181"/>
                <a:gd name="T1" fmla="*/ 0 h 83"/>
                <a:gd name="T2" fmla="*/ 1 w 181"/>
                <a:gd name="T3" fmla="*/ 0 h 83"/>
                <a:gd name="T4" fmla="*/ 1 w 181"/>
                <a:gd name="T5" fmla="*/ 0 h 83"/>
                <a:gd name="T6" fmla="*/ 1 w 181"/>
                <a:gd name="T7" fmla="*/ 0 h 83"/>
                <a:gd name="T8" fmla="*/ 1 w 181"/>
                <a:gd name="T9" fmla="*/ 0 h 83"/>
                <a:gd name="T10" fmla="*/ 1 w 181"/>
                <a:gd name="T11" fmla="*/ 0 h 83"/>
                <a:gd name="T12" fmla="*/ 1 w 181"/>
                <a:gd name="T13" fmla="*/ 0 h 83"/>
                <a:gd name="T14" fmla="*/ 1 w 181"/>
                <a:gd name="T15" fmla="*/ 0 h 83"/>
                <a:gd name="T16" fmla="*/ 1 w 181"/>
                <a:gd name="T17" fmla="*/ 0 h 83"/>
                <a:gd name="T18" fmla="*/ 1 w 181"/>
                <a:gd name="T19" fmla="*/ 0 h 83"/>
                <a:gd name="T20" fmla="*/ 1 w 181"/>
                <a:gd name="T21" fmla="*/ 0 h 83"/>
                <a:gd name="T22" fmla="*/ 1 w 181"/>
                <a:gd name="T23" fmla="*/ 0 h 83"/>
                <a:gd name="T24" fmla="*/ 1 w 181"/>
                <a:gd name="T25" fmla="*/ 0 h 83"/>
                <a:gd name="T26" fmla="*/ 1 w 181"/>
                <a:gd name="T27" fmla="*/ 0 h 83"/>
                <a:gd name="T28" fmla="*/ 1 w 181"/>
                <a:gd name="T29" fmla="*/ 0 h 83"/>
                <a:gd name="T30" fmla="*/ 1 w 181"/>
                <a:gd name="T31" fmla="*/ 0 h 83"/>
                <a:gd name="T32" fmla="*/ 1 w 181"/>
                <a:gd name="T33" fmla="*/ 0 h 83"/>
                <a:gd name="T34" fmla="*/ 1 w 181"/>
                <a:gd name="T35" fmla="*/ 0 h 83"/>
                <a:gd name="T36" fmla="*/ 1 w 181"/>
                <a:gd name="T37" fmla="*/ 0 h 83"/>
                <a:gd name="T38" fmla="*/ 1 w 181"/>
                <a:gd name="T39" fmla="*/ 0 h 83"/>
                <a:gd name="T40" fmla="*/ 1 w 181"/>
                <a:gd name="T41" fmla="*/ 0 h 83"/>
                <a:gd name="T42" fmla="*/ 1 w 181"/>
                <a:gd name="T43" fmla="*/ 0 h 83"/>
                <a:gd name="T44" fmla="*/ 1 w 181"/>
                <a:gd name="T45" fmla="*/ 0 h 83"/>
                <a:gd name="T46" fmla="*/ 1 w 181"/>
                <a:gd name="T47" fmla="*/ 0 h 83"/>
                <a:gd name="T48" fmla="*/ 1 w 181"/>
                <a:gd name="T49" fmla="*/ 0 h 83"/>
                <a:gd name="T50" fmla="*/ 1 w 181"/>
                <a:gd name="T51" fmla="*/ 0 h 83"/>
                <a:gd name="T52" fmla="*/ 1 w 181"/>
                <a:gd name="T53" fmla="*/ 0 h 83"/>
                <a:gd name="T54" fmla="*/ 1 w 181"/>
                <a:gd name="T55" fmla="*/ 0 h 83"/>
                <a:gd name="T56" fmla="*/ 1 w 181"/>
                <a:gd name="T57" fmla="*/ 0 h 83"/>
                <a:gd name="T58" fmla="*/ 1 w 181"/>
                <a:gd name="T59" fmla="*/ 0 h 83"/>
                <a:gd name="T60" fmla="*/ 1 w 181"/>
                <a:gd name="T61" fmla="*/ 0 h 83"/>
                <a:gd name="T62" fmla="*/ 1 w 181"/>
                <a:gd name="T63" fmla="*/ 0 h 83"/>
                <a:gd name="T64" fmla="*/ 1 w 181"/>
                <a:gd name="T65" fmla="*/ 0 h 83"/>
                <a:gd name="T66" fmla="*/ 1 w 181"/>
                <a:gd name="T67" fmla="*/ 0 h 83"/>
                <a:gd name="T68" fmla="*/ 1 w 181"/>
                <a:gd name="T69" fmla="*/ 0 h 83"/>
                <a:gd name="T70" fmla="*/ 1 w 181"/>
                <a:gd name="T71" fmla="*/ 0 h 83"/>
                <a:gd name="T72" fmla="*/ 1 w 181"/>
                <a:gd name="T73" fmla="*/ 0 h 83"/>
                <a:gd name="T74" fmla="*/ 1 w 181"/>
                <a:gd name="T75" fmla="*/ 0 h 83"/>
                <a:gd name="T76" fmla="*/ 1 w 181"/>
                <a:gd name="T77" fmla="*/ 0 h 83"/>
                <a:gd name="T78" fmla="*/ 1 w 181"/>
                <a:gd name="T79" fmla="*/ 0 h 83"/>
                <a:gd name="T80" fmla="*/ 1 w 181"/>
                <a:gd name="T81" fmla="*/ 0 h 83"/>
                <a:gd name="T82" fmla="*/ 1 w 181"/>
                <a:gd name="T83" fmla="*/ 0 h 83"/>
                <a:gd name="T84" fmla="*/ 1 w 181"/>
                <a:gd name="T85" fmla="*/ 0 h 83"/>
                <a:gd name="T86" fmla="*/ 1 w 181"/>
                <a:gd name="T87" fmla="*/ 0 h 83"/>
                <a:gd name="T88" fmla="*/ 1 w 181"/>
                <a:gd name="T89" fmla="*/ 0 h 83"/>
                <a:gd name="T90" fmla="*/ 1 w 181"/>
                <a:gd name="T91" fmla="*/ 0 h 83"/>
                <a:gd name="T92" fmla="*/ 1 w 181"/>
                <a:gd name="T93" fmla="*/ 0 h 83"/>
                <a:gd name="T94" fmla="*/ 1 w 181"/>
                <a:gd name="T95" fmla="*/ 0 h 83"/>
                <a:gd name="T96" fmla="*/ 1 w 181"/>
                <a:gd name="T97" fmla="*/ 0 h 83"/>
                <a:gd name="T98" fmla="*/ 1 w 181"/>
                <a:gd name="T99" fmla="*/ 0 h 83"/>
                <a:gd name="T100" fmla="*/ 1 w 181"/>
                <a:gd name="T101" fmla="*/ 0 h 83"/>
                <a:gd name="T102" fmla="*/ 1 w 181"/>
                <a:gd name="T103" fmla="*/ 0 h 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1" h="83">
                  <a:moveTo>
                    <a:pt x="0" y="25"/>
                  </a:moveTo>
                  <a:lnTo>
                    <a:pt x="1" y="26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31" y="32"/>
                  </a:lnTo>
                  <a:lnTo>
                    <a:pt x="39" y="33"/>
                  </a:lnTo>
                  <a:lnTo>
                    <a:pt x="45" y="35"/>
                  </a:lnTo>
                  <a:lnTo>
                    <a:pt x="49" y="36"/>
                  </a:lnTo>
                  <a:lnTo>
                    <a:pt x="53" y="39"/>
                  </a:lnTo>
                  <a:lnTo>
                    <a:pt x="56" y="46"/>
                  </a:lnTo>
                  <a:lnTo>
                    <a:pt x="61" y="56"/>
                  </a:lnTo>
                  <a:lnTo>
                    <a:pt x="69" y="66"/>
                  </a:lnTo>
                  <a:lnTo>
                    <a:pt x="79" y="75"/>
                  </a:lnTo>
                  <a:lnTo>
                    <a:pt x="85" y="76"/>
                  </a:lnTo>
                  <a:lnTo>
                    <a:pt x="86" y="75"/>
                  </a:lnTo>
                  <a:lnTo>
                    <a:pt x="85" y="72"/>
                  </a:lnTo>
                  <a:lnTo>
                    <a:pt x="80" y="68"/>
                  </a:lnTo>
                  <a:lnTo>
                    <a:pt x="75" y="61"/>
                  </a:lnTo>
                  <a:lnTo>
                    <a:pt x="71" y="54"/>
                  </a:lnTo>
                  <a:lnTo>
                    <a:pt x="69" y="46"/>
                  </a:lnTo>
                  <a:lnTo>
                    <a:pt x="68" y="40"/>
                  </a:lnTo>
                  <a:lnTo>
                    <a:pt x="76" y="40"/>
                  </a:lnTo>
                  <a:lnTo>
                    <a:pt x="86" y="41"/>
                  </a:lnTo>
                  <a:lnTo>
                    <a:pt x="94" y="43"/>
                  </a:lnTo>
                  <a:lnTo>
                    <a:pt x="101" y="46"/>
                  </a:lnTo>
                  <a:lnTo>
                    <a:pt x="104" y="55"/>
                  </a:lnTo>
                  <a:lnTo>
                    <a:pt x="110" y="64"/>
                  </a:lnTo>
                  <a:lnTo>
                    <a:pt x="120" y="73"/>
                  </a:lnTo>
                  <a:lnTo>
                    <a:pt x="130" y="80"/>
                  </a:lnTo>
                  <a:lnTo>
                    <a:pt x="138" y="83"/>
                  </a:lnTo>
                  <a:lnTo>
                    <a:pt x="144" y="83"/>
                  </a:lnTo>
                  <a:lnTo>
                    <a:pt x="145" y="81"/>
                  </a:lnTo>
                  <a:lnTo>
                    <a:pt x="142" y="78"/>
                  </a:lnTo>
                  <a:lnTo>
                    <a:pt x="130" y="71"/>
                  </a:lnTo>
                  <a:lnTo>
                    <a:pt x="121" y="63"/>
                  </a:lnTo>
                  <a:lnTo>
                    <a:pt x="114" y="56"/>
                  </a:lnTo>
                  <a:lnTo>
                    <a:pt x="112" y="49"/>
                  </a:lnTo>
                  <a:lnTo>
                    <a:pt x="119" y="53"/>
                  </a:lnTo>
                  <a:lnTo>
                    <a:pt x="128" y="56"/>
                  </a:lnTo>
                  <a:lnTo>
                    <a:pt x="137" y="57"/>
                  </a:lnTo>
                  <a:lnTo>
                    <a:pt x="147" y="60"/>
                  </a:lnTo>
                  <a:lnTo>
                    <a:pt x="157" y="61"/>
                  </a:lnTo>
                  <a:lnTo>
                    <a:pt x="165" y="62"/>
                  </a:lnTo>
                  <a:lnTo>
                    <a:pt x="171" y="63"/>
                  </a:lnTo>
                  <a:lnTo>
                    <a:pt x="176" y="63"/>
                  </a:lnTo>
                  <a:lnTo>
                    <a:pt x="180" y="63"/>
                  </a:lnTo>
                  <a:lnTo>
                    <a:pt x="181" y="61"/>
                  </a:lnTo>
                  <a:lnTo>
                    <a:pt x="177" y="58"/>
                  </a:lnTo>
                  <a:lnTo>
                    <a:pt x="173" y="57"/>
                  </a:lnTo>
                  <a:lnTo>
                    <a:pt x="166" y="56"/>
                  </a:lnTo>
                  <a:lnTo>
                    <a:pt x="159" y="55"/>
                  </a:lnTo>
                  <a:lnTo>
                    <a:pt x="150" y="53"/>
                  </a:lnTo>
                  <a:lnTo>
                    <a:pt x="142" y="50"/>
                  </a:lnTo>
                  <a:lnTo>
                    <a:pt x="133" y="47"/>
                  </a:lnTo>
                  <a:lnTo>
                    <a:pt x="125" y="45"/>
                  </a:lnTo>
                  <a:lnTo>
                    <a:pt x="121" y="42"/>
                  </a:lnTo>
                  <a:lnTo>
                    <a:pt x="117" y="41"/>
                  </a:lnTo>
                  <a:lnTo>
                    <a:pt x="123" y="35"/>
                  </a:lnTo>
                  <a:lnTo>
                    <a:pt x="129" y="32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5" y="27"/>
                  </a:lnTo>
                  <a:lnTo>
                    <a:pt x="146" y="26"/>
                  </a:lnTo>
                  <a:lnTo>
                    <a:pt x="144" y="24"/>
                  </a:lnTo>
                  <a:lnTo>
                    <a:pt x="138" y="21"/>
                  </a:lnTo>
                  <a:lnTo>
                    <a:pt x="131" y="21"/>
                  </a:lnTo>
                  <a:lnTo>
                    <a:pt x="122" y="25"/>
                  </a:lnTo>
                  <a:lnTo>
                    <a:pt x="114" y="30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99" y="34"/>
                  </a:lnTo>
                  <a:lnTo>
                    <a:pt x="93" y="33"/>
                  </a:lnTo>
                  <a:lnTo>
                    <a:pt x="87" y="33"/>
                  </a:lnTo>
                  <a:lnTo>
                    <a:pt x="83" y="32"/>
                  </a:lnTo>
                  <a:lnTo>
                    <a:pt x="78" y="32"/>
                  </a:lnTo>
                  <a:lnTo>
                    <a:pt x="75" y="32"/>
                  </a:lnTo>
                  <a:lnTo>
                    <a:pt x="72" y="32"/>
                  </a:lnTo>
                  <a:lnTo>
                    <a:pt x="71" y="25"/>
                  </a:lnTo>
                  <a:lnTo>
                    <a:pt x="74" y="17"/>
                  </a:lnTo>
                  <a:lnTo>
                    <a:pt x="79" y="10"/>
                  </a:lnTo>
                  <a:lnTo>
                    <a:pt x="87" y="5"/>
                  </a:lnTo>
                  <a:lnTo>
                    <a:pt x="93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79" y="3"/>
                  </a:lnTo>
                  <a:lnTo>
                    <a:pt x="74" y="6"/>
                  </a:lnTo>
                  <a:lnTo>
                    <a:pt x="69" y="10"/>
                  </a:lnTo>
                  <a:lnTo>
                    <a:pt x="63" y="15"/>
                  </a:lnTo>
                  <a:lnTo>
                    <a:pt x="59" y="18"/>
                  </a:lnTo>
                  <a:lnTo>
                    <a:pt x="55" y="21"/>
                  </a:lnTo>
                  <a:lnTo>
                    <a:pt x="53" y="24"/>
                  </a:lnTo>
                  <a:lnTo>
                    <a:pt x="48" y="24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Freeform 590"/>
            <p:cNvSpPr>
              <a:spLocks/>
            </p:cNvSpPr>
            <p:nvPr/>
          </p:nvSpPr>
          <p:spPr bwMode="auto">
            <a:xfrm>
              <a:off x="3742" y="2320"/>
              <a:ext cx="74" cy="84"/>
            </a:xfrm>
            <a:custGeom>
              <a:avLst/>
              <a:gdLst>
                <a:gd name="T0" fmla="*/ 1 w 148"/>
                <a:gd name="T1" fmla="*/ 0 h 169"/>
                <a:gd name="T2" fmla="*/ 1 w 148"/>
                <a:gd name="T3" fmla="*/ 0 h 169"/>
                <a:gd name="T4" fmla="*/ 1 w 148"/>
                <a:gd name="T5" fmla="*/ 0 h 169"/>
                <a:gd name="T6" fmla="*/ 1 w 148"/>
                <a:gd name="T7" fmla="*/ 0 h 169"/>
                <a:gd name="T8" fmla="*/ 1 w 148"/>
                <a:gd name="T9" fmla="*/ 0 h 169"/>
                <a:gd name="T10" fmla="*/ 1 w 148"/>
                <a:gd name="T11" fmla="*/ 0 h 169"/>
                <a:gd name="T12" fmla="*/ 1 w 148"/>
                <a:gd name="T13" fmla="*/ 0 h 169"/>
                <a:gd name="T14" fmla="*/ 1 w 148"/>
                <a:gd name="T15" fmla="*/ 0 h 169"/>
                <a:gd name="T16" fmla="*/ 1 w 148"/>
                <a:gd name="T17" fmla="*/ 0 h 169"/>
                <a:gd name="T18" fmla="*/ 1 w 148"/>
                <a:gd name="T19" fmla="*/ 0 h 169"/>
                <a:gd name="T20" fmla="*/ 1 w 148"/>
                <a:gd name="T21" fmla="*/ 0 h 169"/>
                <a:gd name="T22" fmla="*/ 1 w 148"/>
                <a:gd name="T23" fmla="*/ 0 h 169"/>
                <a:gd name="T24" fmla="*/ 1 w 148"/>
                <a:gd name="T25" fmla="*/ 0 h 169"/>
                <a:gd name="T26" fmla="*/ 1 w 148"/>
                <a:gd name="T27" fmla="*/ 0 h 169"/>
                <a:gd name="T28" fmla="*/ 1 w 148"/>
                <a:gd name="T29" fmla="*/ 0 h 169"/>
                <a:gd name="T30" fmla="*/ 1 w 148"/>
                <a:gd name="T31" fmla="*/ 0 h 169"/>
                <a:gd name="T32" fmla="*/ 1 w 148"/>
                <a:gd name="T33" fmla="*/ 0 h 169"/>
                <a:gd name="T34" fmla="*/ 1 w 148"/>
                <a:gd name="T35" fmla="*/ 0 h 169"/>
                <a:gd name="T36" fmla="*/ 1 w 148"/>
                <a:gd name="T37" fmla="*/ 0 h 169"/>
                <a:gd name="T38" fmla="*/ 1 w 148"/>
                <a:gd name="T39" fmla="*/ 0 h 169"/>
                <a:gd name="T40" fmla="*/ 1 w 148"/>
                <a:gd name="T41" fmla="*/ 0 h 169"/>
                <a:gd name="T42" fmla="*/ 1 w 148"/>
                <a:gd name="T43" fmla="*/ 0 h 169"/>
                <a:gd name="T44" fmla="*/ 1 w 148"/>
                <a:gd name="T45" fmla="*/ 0 h 169"/>
                <a:gd name="T46" fmla="*/ 1 w 148"/>
                <a:gd name="T47" fmla="*/ 0 h 169"/>
                <a:gd name="T48" fmla="*/ 1 w 148"/>
                <a:gd name="T49" fmla="*/ 0 h 169"/>
                <a:gd name="T50" fmla="*/ 1 w 148"/>
                <a:gd name="T51" fmla="*/ 0 h 169"/>
                <a:gd name="T52" fmla="*/ 1 w 148"/>
                <a:gd name="T53" fmla="*/ 0 h 169"/>
                <a:gd name="T54" fmla="*/ 1 w 148"/>
                <a:gd name="T55" fmla="*/ 0 h 169"/>
                <a:gd name="T56" fmla="*/ 1 w 148"/>
                <a:gd name="T57" fmla="*/ 0 h 169"/>
                <a:gd name="T58" fmla="*/ 1 w 148"/>
                <a:gd name="T59" fmla="*/ 0 h 169"/>
                <a:gd name="T60" fmla="*/ 1 w 148"/>
                <a:gd name="T61" fmla="*/ 0 h 169"/>
                <a:gd name="T62" fmla="*/ 1 w 148"/>
                <a:gd name="T63" fmla="*/ 0 h 169"/>
                <a:gd name="T64" fmla="*/ 1 w 148"/>
                <a:gd name="T65" fmla="*/ 0 h 169"/>
                <a:gd name="T66" fmla="*/ 1 w 148"/>
                <a:gd name="T67" fmla="*/ 0 h 169"/>
                <a:gd name="T68" fmla="*/ 1 w 148"/>
                <a:gd name="T69" fmla="*/ 0 h 169"/>
                <a:gd name="T70" fmla="*/ 1 w 148"/>
                <a:gd name="T71" fmla="*/ 0 h 169"/>
                <a:gd name="T72" fmla="*/ 1 w 148"/>
                <a:gd name="T73" fmla="*/ 0 h 169"/>
                <a:gd name="T74" fmla="*/ 1 w 148"/>
                <a:gd name="T75" fmla="*/ 0 h 169"/>
                <a:gd name="T76" fmla="*/ 1 w 148"/>
                <a:gd name="T77" fmla="*/ 0 h 169"/>
                <a:gd name="T78" fmla="*/ 1 w 148"/>
                <a:gd name="T79" fmla="*/ 0 h 169"/>
                <a:gd name="T80" fmla="*/ 1 w 148"/>
                <a:gd name="T81" fmla="*/ 0 h 169"/>
                <a:gd name="T82" fmla="*/ 1 w 148"/>
                <a:gd name="T83" fmla="*/ 0 h 169"/>
                <a:gd name="T84" fmla="*/ 1 w 148"/>
                <a:gd name="T85" fmla="*/ 0 h 169"/>
                <a:gd name="T86" fmla="*/ 1 w 148"/>
                <a:gd name="T87" fmla="*/ 0 h 169"/>
                <a:gd name="T88" fmla="*/ 1 w 148"/>
                <a:gd name="T89" fmla="*/ 0 h 169"/>
                <a:gd name="T90" fmla="*/ 1 w 148"/>
                <a:gd name="T91" fmla="*/ 0 h 169"/>
                <a:gd name="T92" fmla="*/ 1 w 148"/>
                <a:gd name="T93" fmla="*/ 0 h 169"/>
                <a:gd name="T94" fmla="*/ 1 w 148"/>
                <a:gd name="T95" fmla="*/ 0 h 1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8" h="169">
                  <a:moveTo>
                    <a:pt x="0" y="0"/>
                  </a:moveTo>
                  <a:lnTo>
                    <a:pt x="6" y="5"/>
                  </a:lnTo>
                  <a:lnTo>
                    <a:pt x="13" y="13"/>
                  </a:lnTo>
                  <a:lnTo>
                    <a:pt x="20" y="22"/>
                  </a:lnTo>
                  <a:lnTo>
                    <a:pt x="25" y="27"/>
                  </a:lnTo>
                  <a:lnTo>
                    <a:pt x="21" y="40"/>
                  </a:lnTo>
                  <a:lnTo>
                    <a:pt x="21" y="58"/>
                  </a:lnTo>
                  <a:lnTo>
                    <a:pt x="22" y="76"/>
                  </a:lnTo>
                  <a:lnTo>
                    <a:pt x="28" y="89"/>
                  </a:lnTo>
                  <a:lnTo>
                    <a:pt x="27" y="74"/>
                  </a:lnTo>
                  <a:lnTo>
                    <a:pt x="28" y="59"/>
                  </a:lnTo>
                  <a:lnTo>
                    <a:pt x="30" y="45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3" y="42"/>
                  </a:lnTo>
                  <a:lnTo>
                    <a:pt x="49" y="48"/>
                  </a:lnTo>
                  <a:lnTo>
                    <a:pt x="56" y="56"/>
                  </a:lnTo>
                  <a:lnTo>
                    <a:pt x="63" y="64"/>
                  </a:lnTo>
                  <a:lnTo>
                    <a:pt x="67" y="70"/>
                  </a:lnTo>
                  <a:lnTo>
                    <a:pt x="65" y="83"/>
                  </a:lnTo>
                  <a:lnTo>
                    <a:pt x="63" y="100"/>
                  </a:lnTo>
                  <a:lnTo>
                    <a:pt x="65" y="114"/>
                  </a:lnTo>
                  <a:lnTo>
                    <a:pt x="74" y="127"/>
                  </a:lnTo>
                  <a:lnTo>
                    <a:pt x="72" y="112"/>
                  </a:lnTo>
                  <a:lnTo>
                    <a:pt x="72" y="97"/>
                  </a:lnTo>
                  <a:lnTo>
                    <a:pt x="74" y="85"/>
                  </a:lnTo>
                  <a:lnTo>
                    <a:pt x="80" y="76"/>
                  </a:lnTo>
                  <a:lnTo>
                    <a:pt x="86" y="82"/>
                  </a:lnTo>
                  <a:lnTo>
                    <a:pt x="94" y="90"/>
                  </a:lnTo>
                  <a:lnTo>
                    <a:pt x="102" y="103"/>
                  </a:lnTo>
                  <a:lnTo>
                    <a:pt x="112" y="116"/>
                  </a:lnTo>
                  <a:lnTo>
                    <a:pt x="121" y="129"/>
                  </a:lnTo>
                  <a:lnTo>
                    <a:pt x="131" y="142"/>
                  </a:lnTo>
                  <a:lnTo>
                    <a:pt x="138" y="154"/>
                  </a:lnTo>
                  <a:lnTo>
                    <a:pt x="142" y="162"/>
                  </a:lnTo>
                  <a:lnTo>
                    <a:pt x="146" y="168"/>
                  </a:lnTo>
                  <a:lnTo>
                    <a:pt x="148" y="169"/>
                  </a:lnTo>
                  <a:lnTo>
                    <a:pt x="148" y="165"/>
                  </a:lnTo>
                  <a:lnTo>
                    <a:pt x="147" y="159"/>
                  </a:lnTo>
                  <a:lnTo>
                    <a:pt x="143" y="153"/>
                  </a:lnTo>
                  <a:lnTo>
                    <a:pt x="138" y="142"/>
                  </a:lnTo>
                  <a:lnTo>
                    <a:pt x="129" y="128"/>
                  </a:lnTo>
                  <a:lnTo>
                    <a:pt x="121" y="114"/>
                  </a:lnTo>
                  <a:lnTo>
                    <a:pt x="111" y="101"/>
                  </a:lnTo>
                  <a:lnTo>
                    <a:pt x="103" y="88"/>
                  </a:lnTo>
                  <a:lnTo>
                    <a:pt x="95" y="79"/>
                  </a:lnTo>
                  <a:lnTo>
                    <a:pt x="89" y="73"/>
                  </a:lnTo>
                  <a:lnTo>
                    <a:pt x="93" y="71"/>
                  </a:lnTo>
                  <a:lnTo>
                    <a:pt x="97" y="67"/>
                  </a:lnTo>
                  <a:lnTo>
                    <a:pt x="102" y="66"/>
                  </a:lnTo>
                  <a:lnTo>
                    <a:pt x="106" y="65"/>
                  </a:lnTo>
                  <a:lnTo>
                    <a:pt x="110" y="64"/>
                  </a:lnTo>
                  <a:lnTo>
                    <a:pt x="114" y="64"/>
                  </a:lnTo>
                  <a:lnTo>
                    <a:pt x="119" y="65"/>
                  </a:lnTo>
                  <a:lnTo>
                    <a:pt x="124" y="67"/>
                  </a:lnTo>
                  <a:lnTo>
                    <a:pt x="131" y="71"/>
                  </a:lnTo>
                  <a:lnTo>
                    <a:pt x="134" y="72"/>
                  </a:lnTo>
                  <a:lnTo>
                    <a:pt x="134" y="71"/>
                  </a:lnTo>
                  <a:lnTo>
                    <a:pt x="132" y="66"/>
                  </a:lnTo>
                  <a:lnTo>
                    <a:pt x="128" y="63"/>
                  </a:lnTo>
                  <a:lnTo>
                    <a:pt x="123" y="60"/>
                  </a:lnTo>
                  <a:lnTo>
                    <a:pt x="116" y="58"/>
                  </a:lnTo>
                  <a:lnTo>
                    <a:pt x="109" y="57"/>
                  </a:lnTo>
                  <a:lnTo>
                    <a:pt x="101" y="57"/>
                  </a:lnTo>
                  <a:lnTo>
                    <a:pt x="93" y="58"/>
                  </a:lnTo>
                  <a:lnTo>
                    <a:pt x="87" y="59"/>
                  </a:lnTo>
                  <a:lnTo>
                    <a:pt x="81" y="63"/>
                  </a:lnTo>
                  <a:lnTo>
                    <a:pt x="73" y="56"/>
                  </a:lnTo>
                  <a:lnTo>
                    <a:pt x="65" y="48"/>
                  </a:lnTo>
                  <a:lnTo>
                    <a:pt x="57" y="41"/>
                  </a:lnTo>
                  <a:lnTo>
                    <a:pt x="52" y="36"/>
                  </a:lnTo>
                  <a:lnTo>
                    <a:pt x="58" y="33"/>
                  </a:lnTo>
                  <a:lnTo>
                    <a:pt x="66" y="31"/>
                  </a:lnTo>
                  <a:lnTo>
                    <a:pt x="75" y="30"/>
                  </a:lnTo>
                  <a:lnTo>
                    <a:pt x="83" y="31"/>
                  </a:lnTo>
                  <a:lnTo>
                    <a:pt x="87" y="33"/>
                  </a:lnTo>
                  <a:lnTo>
                    <a:pt x="88" y="31"/>
                  </a:lnTo>
                  <a:lnTo>
                    <a:pt x="86" y="29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3" y="27"/>
                  </a:lnTo>
                  <a:lnTo>
                    <a:pt x="67" y="26"/>
                  </a:lnTo>
                  <a:lnTo>
                    <a:pt x="61" y="26"/>
                  </a:lnTo>
                  <a:lnTo>
                    <a:pt x="56" y="25"/>
                  </a:lnTo>
                  <a:lnTo>
                    <a:pt x="51" y="25"/>
                  </a:lnTo>
                  <a:lnTo>
                    <a:pt x="45" y="25"/>
                  </a:lnTo>
                  <a:lnTo>
                    <a:pt x="42" y="25"/>
                  </a:lnTo>
                  <a:lnTo>
                    <a:pt x="37" y="23"/>
                  </a:lnTo>
                  <a:lnTo>
                    <a:pt x="32" y="20"/>
                  </a:lnTo>
                  <a:lnTo>
                    <a:pt x="26" y="15"/>
                  </a:lnTo>
                  <a:lnTo>
                    <a:pt x="20" y="11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591"/>
            <p:cNvSpPr>
              <a:spLocks/>
            </p:cNvSpPr>
            <p:nvPr/>
          </p:nvSpPr>
          <p:spPr bwMode="auto">
            <a:xfrm>
              <a:off x="3679" y="2327"/>
              <a:ext cx="55" cy="98"/>
            </a:xfrm>
            <a:custGeom>
              <a:avLst/>
              <a:gdLst>
                <a:gd name="T0" fmla="*/ 1 w 110"/>
                <a:gd name="T1" fmla="*/ 1 h 195"/>
                <a:gd name="T2" fmla="*/ 1 w 110"/>
                <a:gd name="T3" fmla="*/ 1 h 195"/>
                <a:gd name="T4" fmla="*/ 1 w 110"/>
                <a:gd name="T5" fmla="*/ 1 h 195"/>
                <a:gd name="T6" fmla="*/ 1 w 110"/>
                <a:gd name="T7" fmla="*/ 1 h 195"/>
                <a:gd name="T8" fmla="*/ 1 w 110"/>
                <a:gd name="T9" fmla="*/ 1 h 195"/>
                <a:gd name="T10" fmla="*/ 1 w 110"/>
                <a:gd name="T11" fmla="*/ 1 h 195"/>
                <a:gd name="T12" fmla="*/ 1 w 110"/>
                <a:gd name="T13" fmla="*/ 1 h 195"/>
                <a:gd name="T14" fmla="*/ 1 w 110"/>
                <a:gd name="T15" fmla="*/ 1 h 195"/>
                <a:gd name="T16" fmla="*/ 1 w 110"/>
                <a:gd name="T17" fmla="*/ 1 h 195"/>
                <a:gd name="T18" fmla="*/ 1 w 110"/>
                <a:gd name="T19" fmla="*/ 1 h 195"/>
                <a:gd name="T20" fmla="*/ 1 w 110"/>
                <a:gd name="T21" fmla="*/ 1 h 195"/>
                <a:gd name="T22" fmla="*/ 1 w 110"/>
                <a:gd name="T23" fmla="*/ 1 h 195"/>
                <a:gd name="T24" fmla="*/ 1 w 110"/>
                <a:gd name="T25" fmla="*/ 1 h 195"/>
                <a:gd name="T26" fmla="*/ 1 w 110"/>
                <a:gd name="T27" fmla="*/ 1 h 195"/>
                <a:gd name="T28" fmla="*/ 1 w 110"/>
                <a:gd name="T29" fmla="*/ 1 h 195"/>
                <a:gd name="T30" fmla="*/ 1 w 110"/>
                <a:gd name="T31" fmla="*/ 1 h 195"/>
                <a:gd name="T32" fmla="*/ 1 w 110"/>
                <a:gd name="T33" fmla="*/ 1 h 195"/>
                <a:gd name="T34" fmla="*/ 1 w 110"/>
                <a:gd name="T35" fmla="*/ 1 h 195"/>
                <a:gd name="T36" fmla="*/ 1 w 110"/>
                <a:gd name="T37" fmla="*/ 1 h 195"/>
                <a:gd name="T38" fmla="*/ 1 w 110"/>
                <a:gd name="T39" fmla="*/ 1 h 195"/>
                <a:gd name="T40" fmla="*/ 1 w 110"/>
                <a:gd name="T41" fmla="*/ 1 h 195"/>
                <a:gd name="T42" fmla="*/ 1 w 110"/>
                <a:gd name="T43" fmla="*/ 1 h 195"/>
                <a:gd name="T44" fmla="*/ 1 w 110"/>
                <a:gd name="T45" fmla="*/ 1 h 195"/>
                <a:gd name="T46" fmla="*/ 1 w 110"/>
                <a:gd name="T47" fmla="*/ 1 h 195"/>
                <a:gd name="T48" fmla="*/ 0 w 110"/>
                <a:gd name="T49" fmla="*/ 1 h 195"/>
                <a:gd name="T50" fmla="*/ 1 w 110"/>
                <a:gd name="T51" fmla="*/ 1 h 195"/>
                <a:gd name="T52" fmla="*/ 1 w 110"/>
                <a:gd name="T53" fmla="*/ 1 h 195"/>
                <a:gd name="T54" fmla="*/ 1 w 110"/>
                <a:gd name="T55" fmla="*/ 1 h 195"/>
                <a:gd name="T56" fmla="*/ 1 w 110"/>
                <a:gd name="T57" fmla="*/ 1 h 195"/>
                <a:gd name="T58" fmla="*/ 1 w 110"/>
                <a:gd name="T59" fmla="*/ 1 h 195"/>
                <a:gd name="T60" fmla="*/ 1 w 110"/>
                <a:gd name="T61" fmla="*/ 1 h 195"/>
                <a:gd name="T62" fmla="*/ 1 w 110"/>
                <a:gd name="T63" fmla="*/ 1 h 195"/>
                <a:gd name="T64" fmla="*/ 1 w 110"/>
                <a:gd name="T65" fmla="*/ 1 h 195"/>
                <a:gd name="T66" fmla="*/ 1 w 110"/>
                <a:gd name="T67" fmla="*/ 1 h 195"/>
                <a:gd name="T68" fmla="*/ 1 w 110"/>
                <a:gd name="T69" fmla="*/ 1 h 195"/>
                <a:gd name="T70" fmla="*/ 1 w 110"/>
                <a:gd name="T71" fmla="*/ 1 h 195"/>
                <a:gd name="T72" fmla="*/ 1 w 110"/>
                <a:gd name="T73" fmla="*/ 1 h 195"/>
                <a:gd name="T74" fmla="*/ 1 w 110"/>
                <a:gd name="T75" fmla="*/ 1 h 195"/>
                <a:gd name="T76" fmla="*/ 1 w 110"/>
                <a:gd name="T77" fmla="*/ 1 h 195"/>
                <a:gd name="T78" fmla="*/ 1 w 110"/>
                <a:gd name="T79" fmla="*/ 1 h 195"/>
                <a:gd name="T80" fmla="*/ 1 w 110"/>
                <a:gd name="T81" fmla="*/ 1 h 195"/>
                <a:gd name="T82" fmla="*/ 1 w 110"/>
                <a:gd name="T83" fmla="*/ 1 h 195"/>
                <a:gd name="T84" fmla="*/ 1 w 110"/>
                <a:gd name="T85" fmla="*/ 1 h 195"/>
                <a:gd name="T86" fmla="*/ 1 w 110"/>
                <a:gd name="T87" fmla="*/ 1 h 195"/>
                <a:gd name="T88" fmla="*/ 1 w 110"/>
                <a:gd name="T89" fmla="*/ 1 h 195"/>
                <a:gd name="T90" fmla="*/ 1 w 110"/>
                <a:gd name="T91" fmla="*/ 1 h 195"/>
                <a:gd name="T92" fmla="*/ 1 w 110"/>
                <a:gd name="T93" fmla="*/ 1 h 195"/>
                <a:gd name="T94" fmla="*/ 1 w 110"/>
                <a:gd name="T95" fmla="*/ 1 h 195"/>
                <a:gd name="T96" fmla="*/ 1 w 110"/>
                <a:gd name="T97" fmla="*/ 0 h 1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95">
                  <a:moveTo>
                    <a:pt x="73" y="10"/>
                  </a:moveTo>
                  <a:lnTo>
                    <a:pt x="73" y="18"/>
                  </a:lnTo>
                  <a:lnTo>
                    <a:pt x="72" y="25"/>
                  </a:lnTo>
                  <a:lnTo>
                    <a:pt x="70" y="29"/>
                  </a:lnTo>
                  <a:lnTo>
                    <a:pt x="67" y="33"/>
                  </a:lnTo>
                  <a:lnTo>
                    <a:pt x="61" y="36"/>
                  </a:lnTo>
                  <a:lnTo>
                    <a:pt x="53" y="40"/>
                  </a:lnTo>
                  <a:lnTo>
                    <a:pt x="45" y="44"/>
                  </a:lnTo>
                  <a:lnTo>
                    <a:pt x="35" y="49"/>
                  </a:lnTo>
                  <a:lnTo>
                    <a:pt x="26" y="53"/>
                  </a:lnTo>
                  <a:lnTo>
                    <a:pt x="19" y="58"/>
                  </a:lnTo>
                  <a:lnTo>
                    <a:pt x="14" y="64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2" y="73"/>
                  </a:lnTo>
                  <a:lnTo>
                    <a:pt x="14" y="72"/>
                  </a:lnTo>
                  <a:lnTo>
                    <a:pt x="17" y="70"/>
                  </a:lnTo>
                  <a:lnTo>
                    <a:pt x="21" y="66"/>
                  </a:lnTo>
                  <a:lnTo>
                    <a:pt x="25" y="61"/>
                  </a:lnTo>
                  <a:lnTo>
                    <a:pt x="31" y="58"/>
                  </a:lnTo>
                  <a:lnTo>
                    <a:pt x="37" y="56"/>
                  </a:lnTo>
                  <a:lnTo>
                    <a:pt x="42" y="52"/>
                  </a:lnTo>
                  <a:lnTo>
                    <a:pt x="49" y="51"/>
                  </a:lnTo>
                  <a:lnTo>
                    <a:pt x="56" y="49"/>
                  </a:lnTo>
                  <a:lnTo>
                    <a:pt x="62" y="49"/>
                  </a:lnTo>
                  <a:lnTo>
                    <a:pt x="61" y="59"/>
                  </a:lnTo>
                  <a:lnTo>
                    <a:pt x="59" y="68"/>
                  </a:lnTo>
                  <a:lnTo>
                    <a:pt x="55" y="75"/>
                  </a:lnTo>
                  <a:lnTo>
                    <a:pt x="53" y="81"/>
                  </a:lnTo>
                  <a:lnTo>
                    <a:pt x="45" y="82"/>
                  </a:lnTo>
                  <a:lnTo>
                    <a:pt x="35" y="86"/>
                  </a:lnTo>
                  <a:lnTo>
                    <a:pt x="29" y="88"/>
                  </a:lnTo>
                  <a:lnTo>
                    <a:pt x="22" y="93"/>
                  </a:lnTo>
                  <a:lnTo>
                    <a:pt x="15" y="97"/>
                  </a:lnTo>
                  <a:lnTo>
                    <a:pt x="10" y="102"/>
                  </a:lnTo>
                  <a:lnTo>
                    <a:pt x="8" y="108"/>
                  </a:lnTo>
                  <a:lnTo>
                    <a:pt x="7" y="113"/>
                  </a:lnTo>
                  <a:lnTo>
                    <a:pt x="7" y="117"/>
                  </a:lnTo>
                  <a:lnTo>
                    <a:pt x="8" y="118"/>
                  </a:lnTo>
                  <a:lnTo>
                    <a:pt x="10" y="116"/>
                  </a:lnTo>
                  <a:lnTo>
                    <a:pt x="11" y="112"/>
                  </a:lnTo>
                  <a:lnTo>
                    <a:pt x="14" y="109"/>
                  </a:lnTo>
                  <a:lnTo>
                    <a:pt x="17" y="105"/>
                  </a:lnTo>
                  <a:lnTo>
                    <a:pt x="23" y="102"/>
                  </a:lnTo>
                  <a:lnTo>
                    <a:pt x="29" y="98"/>
                  </a:lnTo>
                  <a:lnTo>
                    <a:pt x="35" y="95"/>
                  </a:lnTo>
                  <a:lnTo>
                    <a:pt x="42" y="93"/>
                  </a:lnTo>
                  <a:lnTo>
                    <a:pt x="48" y="91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52" y="111"/>
                  </a:lnTo>
                  <a:lnTo>
                    <a:pt x="49" y="119"/>
                  </a:lnTo>
                  <a:lnTo>
                    <a:pt x="46" y="125"/>
                  </a:lnTo>
                  <a:lnTo>
                    <a:pt x="39" y="127"/>
                  </a:lnTo>
                  <a:lnTo>
                    <a:pt x="32" y="129"/>
                  </a:lnTo>
                  <a:lnTo>
                    <a:pt x="26" y="133"/>
                  </a:lnTo>
                  <a:lnTo>
                    <a:pt x="21" y="136"/>
                  </a:lnTo>
                  <a:lnTo>
                    <a:pt x="16" y="141"/>
                  </a:lnTo>
                  <a:lnTo>
                    <a:pt x="12" y="146"/>
                  </a:lnTo>
                  <a:lnTo>
                    <a:pt x="10" y="151"/>
                  </a:lnTo>
                  <a:lnTo>
                    <a:pt x="9" y="157"/>
                  </a:lnTo>
                  <a:lnTo>
                    <a:pt x="17" y="149"/>
                  </a:lnTo>
                  <a:lnTo>
                    <a:pt x="26" y="141"/>
                  </a:lnTo>
                  <a:lnTo>
                    <a:pt x="35" y="135"/>
                  </a:lnTo>
                  <a:lnTo>
                    <a:pt x="42" y="133"/>
                  </a:lnTo>
                  <a:lnTo>
                    <a:pt x="41" y="139"/>
                  </a:lnTo>
                  <a:lnTo>
                    <a:pt x="39" y="146"/>
                  </a:lnTo>
                  <a:lnTo>
                    <a:pt x="35" y="154"/>
                  </a:lnTo>
                  <a:lnTo>
                    <a:pt x="31" y="163"/>
                  </a:lnTo>
                  <a:lnTo>
                    <a:pt x="24" y="171"/>
                  </a:lnTo>
                  <a:lnTo>
                    <a:pt x="18" y="179"/>
                  </a:lnTo>
                  <a:lnTo>
                    <a:pt x="11" y="185"/>
                  </a:lnTo>
                  <a:lnTo>
                    <a:pt x="4" y="189"/>
                  </a:lnTo>
                  <a:lnTo>
                    <a:pt x="1" y="192"/>
                  </a:lnTo>
                  <a:lnTo>
                    <a:pt x="0" y="194"/>
                  </a:lnTo>
                  <a:lnTo>
                    <a:pt x="1" y="195"/>
                  </a:lnTo>
                  <a:lnTo>
                    <a:pt x="6" y="194"/>
                  </a:lnTo>
                  <a:lnTo>
                    <a:pt x="10" y="192"/>
                  </a:lnTo>
                  <a:lnTo>
                    <a:pt x="16" y="188"/>
                  </a:lnTo>
                  <a:lnTo>
                    <a:pt x="23" y="183"/>
                  </a:lnTo>
                  <a:lnTo>
                    <a:pt x="30" y="174"/>
                  </a:lnTo>
                  <a:lnTo>
                    <a:pt x="37" y="166"/>
                  </a:lnTo>
                  <a:lnTo>
                    <a:pt x="44" y="156"/>
                  </a:lnTo>
                  <a:lnTo>
                    <a:pt x="48" y="144"/>
                  </a:lnTo>
                  <a:lnTo>
                    <a:pt x="52" y="133"/>
                  </a:lnTo>
                  <a:lnTo>
                    <a:pt x="60" y="135"/>
                  </a:lnTo>
                  <a:lnTo>
                    <a:pt x="67" y="141"/>
                  </a:lnTo>
                  <a:lnTo>
                    <a:pt x="71" y="149"/>
                  </a:lnTo>
                  <a:lnTo>
                    <a:pt x="71" y="156"/>
                  </a:lnTo>
                  <a:lnTo>
                    <a:pt x="69" y="163"/>
                  </a:lnTo>
                  <a:lnTo>
                    <a:pt x="69" y="168"/>
                  </a:lnTo>
                  <a:lnTo>
                    <a:pt x="70" y="169"/>
                  </a:lnTo>
                  <a:lnTo>
                    <a:pt x="73" y="165"/>
                  </a:lnTo>
                  <a:lnTo>
                    <a:pt x="76" y="162"/>
                  </a:lnTo>
                  <a:lnTo>
                    <a:pt x="78" y="158"/>
                  </a:lnTo>
                  <a:lnTo>
                    <a:pt x="78" y="155"/>
                  </a:lnTo>
                  <a:lnTo>
                    <a:pt x="77" y="150"/>
                  </a:lnTo>
                  <a:lnTo>
                    <a:pt x="73" y="142"/>
                  </a:lnTo>
                  <a:lnTo>
                    <a:pt x="69" y="134"/>
                  </a:lnTo>
                  <a:lnTo>
                    <a:pt x="64" y="128"/>
                  </a:lnTo>
                  <a:lnTo>
                    <a:pt x="61" y="125"/>
                  </a:lnTo>
                  <a:lnTo>
                    <a:pt x="63" y="116"/>
                  </a:lnTo>
                  <a:lnTo>
                    <a:pt x="64" y="105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8" y="85"/>
                  </a:lnTo>
                  <a:lnTo>
                    <a:pt x="69" y="85"/>
                  </a:lnTo>
                  <a:lnTo>
                    <a:pt x="72" y="86"/>
                  </a:lnTo>
                  <a:lnTo>
                    <a:pt x="78" y="88"/>
                  </a:lnTo>
                  <a:lnTo>
                    <a:pt x="85" y="93"/>
                  </a:lnTo>
                  <a:lnTo>
                    <a:pt x="91" y="98"/>
                  </a:lnTo>
                  <a:lnTo>
                    <a:pt x="97" y="108"/>
                  </a:lnTo>
                  <a:lnTo>
                    <a:pt x="99" y="120"/>
                  </a:lnTo>
                  <a:lnTo>
                    <a:pt x="100" y="125"/>
                  </a:lnTo>
                  <a:lnTo>
                    <a:pt x="101" y="126"/>
                  </a:lnTo>
                  <a:lnTo>
                    <a:pt x="103" y="125"/>
                  </a:lnTo>
                  <a:lnTo>
                    <a:pt x="103" y="119"/>
                  </a:lnTo>
                  <a:lnTo>
                    <a:pt x="103" y="114"/>
                  </a:lnTo>
                  <a:lnTo>
                    <a:pt x="102" y="109"/>
                  </a:lnTo>
                  <a:lnTo>
                    <a:pt x="100" y="101"/>
                  </a:lnTo>
                  <a:lnTo>
                    <a:pt x="97" y="94"/>
                  </a:lnTo>
                  <a:lnTo>
                    <a:pt x="92" y="87"/>
                  </a:lnTo>
                  <a:lnTo>
                    <a:pt x="85" y="81"/>
                  </a:lnTo>
                  <a:lnTo>
                    <a:pt x="78" y="75"/>
                  </a:lnTo>
                  <a:lnTo>
                    <a:pt x="69" y="73"/>
                  </a:lnTo>
                  <a:lnTo>
                    <a:pt x="71" y="67"/>
                  </a:lnTo>
                  <a:lnTo>
                    <a:pt x="73" y="59"/>
                  </a:lnTo>
                  <a:lnTo>
                    <a:pt x="76" y="52"/>
                  </a:lnTo>
                  <a:lnTo>
                    <a:pt x="76" y="48"/>
                  </a:lnTo>
                  <a:lnTo>
                    <a:pt x="85" y="50"/>
                  </a:lnTo>
                  <a:lnTo>
                    <a:pt x="95" y="53"/>
                  </a:lnTo>
                  <a:lnTo>
                    <a:pt x="102" y="60"/>
                  </a:lnTo>
                  <a:lnTo>
                    <a:pt x="107" y="71"/>
                  </a:lnTo>
                  <a:lnTo>
                    <a:pt x="108" y="75"/>
                  </a:lnTo>
                  <a:lnTo>
                    <a:pt x="109" y="76"/>
                  </a:lnTo>
                  <a:lnTo>
                    <a:pt x="110" y="74"/>
                  </a:lnTo>
                  <a:lnTo>
                    <a:pt x="110" y="68"/>
                  </a:lnTo>
                  <a:lnTo>
                    <a:pt x="107" y="59"/>
                  </a:lnTo>
                  <a:lnTo>
                    <a:pt x="100" y="49"/>
                  </a:lnTo>
                  <a:lnTo>
                    <a:pt x="91" y="40"/>
                  </a:lnTo>
                  <a:lnTo>
                    <a:pt x="82" y="36"/>
                  </a:lnTo>
                  <a:lnTo>
                    <a:pt x="82" y="27"/>
                  </a:lnTo>
                  <a:lnTo>
                    <a:pt x="82" y="19"/>
                  </a:lnTo>
                  <a:lnTo>
                    <a:pt x="82" y="12"/>
                  </a:lnTo>
                  <a:lnTo>
                    <a:pt x="82" y="5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5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592"/>
            <p:cNvSpPr>
              <a:spLocks/>
            </p:cNvSpPr>
            <p:nvPr/>
          </p:nvSpPr>
          <p:spPr bwMode="auto">
            <a:xfrm>
              <a:off x="3618" y="2305"/>
              <a:ext cx="89" cy="50"/>
            </a:xfrm>
            <a:custGeom>
              <a:avLst/>
              <a:gdLst>
                <a:gd name="T0" fmla="*/ 1 w 177"/>
                <a:gd name="T1" fmla="*/ 0 h 101"/>
                <a:gd name="T2" fmla="*/ 1 w 177"/>
                <a:gd name="T3" fmla="*/ 0 h 101"/>
                <a:gd name="T4" fmla="*/ 1 w 177"/>
                <a:gd name="T5" fmla="*/ 0 h 101"/>
                <a:gd name="T6" fmla="*/ 1 w 177"/>
                <a:gd name="T7" fmla="*/ 0 h 101"/>
                <a:gd name="T8" fmla="*/ 1 w 177"/>
                <a:gd name="T9" fmla="*/ 0 h 101"/>
                <a:gd name="T10" fmla="*/ 1 w 177"/>
                <a:gd name="T11" fmla="*/ 0 h 101"/>
                <a:gd name="T12" fmla="*/ 1 w 177"/>
                <a:gd name="T13" fmla="*/ 0 h 101"/>
                <a:gd name="T14" fmla="*/ 1 w 177"/>
                <a:gd name="T15" fmla="*/ 0 h 101"/>
                <a:gd name="T16" fmla="*/ 1 w 177"/>
                <a:gd name="T17" fmla="*/ 0 h 101"/>
                <a:gd name="T18" fmla="*/ 1 w 177"/>
                <a:gd name="T19" fmla="*/ 0 h 101"/>
                <a:gd name="T20" fmla="*/ 1 w 177"/>
                <a:gd name="T21" fmla="*/ 0 h 101"/>
                <a:gd name="T22" fmla="*/ 1 w 177"/>
                <a:gd name="T23" fmla="*/ 0 h 101"/>
                <a:gd name="T24" fmla="*/ 1 w 177"/>
                <a:gd name="T25" fmla="*/ 0 h 101"/>
                <a:gd name="T26" fmla="*/ 1 w 177"/>
                <a:gd name="T27" fmla="*/ 0 h 101"/>
                <a:gd name="T28" fmla="*/ 1 w 177"/>
                <a:gd name="T29" fmla="*/ 0 h 101"/>
                <a:gd name="T30" fmla="*/ 1 w 177"/>
                <a:gd name="T31" fmla="*/ 0 h 101"/>
                <a:gd name="T32" fmla="*/ 1 w 177"/>
                <a:gd name="T33" fmla="*/ 0 h 101"/>
                <a:gd name="T34" fmla="*/ 1 w 177"/>
                <a:gd name="T35" fmla="*/ 0 h 101"/>
                <a:gd name="T36" fmla="*/ 1 w 177"/>
                <a:gd name="T37" fmla="*/ 0 h 101"/>
                <a:gd name="T38" fmla="*/ 1 w 177"/>
                <a:gd name="T39" fmla="*/ 0 h 101"/>
                <a:gd name="T40" fmla="*/ 1 w 177"/>
                <a:gd name="T41" fmla="*/ 0 h 101"/>
                <a:gd name="T42" fmla="*/ 1 w 177"/>
                <a:gd name="T43" fmla="*/ 0 h 101"/>
                <a:gd name="T44" fmla="*/ 1 w 177"/>
                <a:gd name="T45" fmla="*/ 0 h 101"/>
                <a:gd name="T46" fmla="*/ 1 w 177"/>
                <a:gd name="T47" fmla="*/ 0 h 101"/>
                <a:gd name="T48" fmla="*/ 1 w 177"/>
                <a:gd name="T49" fmla="*/ 0 h 101"/>
                <a:gd name="T50" fmla="*/ 1 w 177"/>
                <a:gd name="T51" fmla="*/ 0 h 101"/>
                <a:gd name="T52" fmla="*/ 1 w 177"/>
                <a:gd name="T53" fmla="*/ 0 h 101"/>
                <a:gd name="T54" fmla="*/ 1 w 177"/>
                <a:gd name="T55" fmla="*/ 0 h 101"/>
                <a:gd name="T56" fmla="*/ 1 w 177"/>
                <a:gd name="T57" fmla="*/ 0 h 101"/>
                <a:gd name="T58" fmla="*/ 1 w 177"/>
                <a:gd name="T59" fmla="*/ 0 h 101"/>
                <a:gd name="T60" fmla="*/ 1 w 177"/>
                <a:gd name="T61" fmla="*/ 0 h 101"/>
                <a:gd name="T62" fmla="*/ 1 w 177"/>
                <a:gd name="T63" fmla="*/ 0 h 101"/>
                <a:gd name="T64" fmla="*/ 1 w 177"/>
                <a:gd name="T65" fmla="*/ 0 h 101"/>
                <a:gd name="T66" fmla="*/ 1 w 177"/>
                <a:gd name="T67" fmla="*/ 0 h 101"/>
                <a:gd name="T68" fmla="*/ 1 w 177"/>
                <a:gd name="T69" fmla="*/ 0 h 101"/>
                <a:gd name="T70" fmla="*/ 1 w 177"/>
                <a:gd name="T71" fmla="*/ 0 h 101"/>
                <a:gd name="T72" fmla="*/ 1 w 177"/>
                <a:gd name="T73" fmla="*/ 0 h 101"/>
                <a:gd name="T74" fmla="*/ 1 w 177"/>
                <a:gd name="T75" fmla="*/ 0 h 101"/>
                <a:gd name="T76" fmla="*/ 1 w 177"/>
                <a:gd name="T77" fmla="*/ 0 h 101"/>
                <a:gd name="T78" fmla="*/ 1 w 177"/>
                <a:gd name="T79" fmla="*/ 0 h 101"/>
                <a:gd name="T80" fmla="*/ 1 w 177"/>
                <a:gd name="T81" fmla="*/ 0 h 101"/>
                <a:gd name="T82" fmla="*/ 1 w 177"/>
                <a:gd name="T83" fmla="*/ 0 h 101"/>
                <a:gd name="T84" fmla="*/ 1 w 177"/>
                <a:gd name="T85" fmla="*/ 0 h 101"/>
                <a:gd name="T86" fmla="*/ 1 w 177"/>
                <a:gd name="T87" fmla="*/ 0 h 101"/>
                <a:gd name="T88" fmla="*/ 1 w 177"/>
                <a:gd name="T89" fmla="*/ 0 h 101"/>
                <a:gd name="T90" fmla="*/ 1 w 177"/>
                <a:gd name="T91" fmla="*/ 0 h 101"/>
                <a:gd name="T92" fmla="*/ 1 w 177"/>
                <a:gd name="T93" fmla="*/ 0 h 101"/>
                <a:gd name="T94" fmla="*/ 1 w 177"/>
                <a:gd name="T95" fmla="*/ 0 h 101"/>
                <a:gd name="T96" fmla="*/ 1 w 177"/>
                <a:gd name="T97" fmla="*/ 0 h 101"/>
                <a:gd name="T98" fmla="*/ 1 w 177"/>
                <a:gd name="T99" fmla="*/ 0 h 101"/>
                <a:gd name="T100" fmla="*/ 1 w 177"/>
                <a:gd name="T101" fmla="*/ 0 h 101"/>
                <a:gd name="T102" fmla="*/ 1 w 177"/>
                <a:gd name="T103" fmla="*/ 0 h 1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7" h="101">
                  <a:moveTo>
                    <a:pt x="157" y="3"/>
                  </a:moveTo>
                  <a:lnTo>
                    <a:pt x="152" y="5"/>
                  </a:lnTo>
                  <a:lnTo>
                    <a:pt x="145" y="7"/>
                  </a:lnTo>
                  <a:lnTo>
                    <a:pt x="137" y="11"/>
                  </a:lnTo>
                  <a:lnTo>
                    <a:pt x="128" y="14"/>
                  </a:lnTo>
                  <a:lnTo>
                    <a:pt x="119" y="19"/>
                  </a:lnTo>
                  <a:lnTo>
                    <a:pt x="113" y="22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1" y="25"/>
                  </a:lnTo>
                  <a:lnTo>
                    <a:pt x="96" y="21"/>
                  </a:lnTo>
                  <a:lnTo>
                    <a:pt x="91" y="20"/>
                  </a:lnTo>
                  <a:lnTo>
                    <a:pt x="85" y="18"/>
                  </a:lnTo>
                  <a:lnTo>
                    <a:pt x="78" y="18"/>
                  </a:lnTo>
                  <a:lnTo>
                    <a:pt x="72" y="17"/>
                  </a:lnTo>
                  <a:lnTo>
                    <a:pt x="66" y="18"/>
                  </a:lnTo>
                  <a:lnTo>
                    <a:pt x="61" y="19"/>
                  </a:lnTo>
                  <a:lnTo>
                    <a:pt x="57" y="21"/>
                  </a:lnTo>
                  <a:lnTo>
                    <a:pt x="58" y="22"/>
                  </a:lnTo>
                  <a:lnTo>
                    <a:pt x="61" y="22"/>
                  </a:lnTo>
                  <a:lnTo>
                    <a:pt x="65" y="22"/>
                  </a:lnTo>
                  <a:lnTo>
                    <a:pt x="72" y="23"/>
                  </a:lnTo>
                  <a:lnTo>
                    <a:pt x="83" y="27"/>
                  </a:lnTo>
                  <a:lnTo>
                    <a:pt x="91" y="32"/>
                  </a:lnTo>
                  <a:lnTo>
                    <a:pt x="96" y="35"/>
                  </a:lnTo>
                  <a:lnTo>
                    <a:pt x="93" y="40"/>
                  </a:lnTo>
                  <a:lnTo>
                    <a:pt x="88" y="44"/>
                  </a:lnTo>
                  <a:lnTo>
                    <a:pt x="83" y="49"/>
                  </a:lnTo>
                  <a:lnTo>
                    <a:pt x="79" y="51"/>
                  </a:lnTo>
                  <a:lnTo>
                    <a:pt x="72" y="50"/>
                  </a:lnTo>
                  <a:lnTo>
                    <a:pt x="65" y="49"/>
                  </a:lnTo>
                  <a:lnTo>
                    <a:pt x="57" y="48"/>
                  </a:lnTo>
                  <a:lnTo>
                    <a:pt x="49" y="46"/>
                  </a:lnTo>
                  <a:lnTo>
                    <a:pt x="41" y="45"/>
                  </a:lnTo>
                  <a:lnTo>
                    <a:pt x="34" y="45"/>
                  </a:lnTo>
                  <a:lnTo>
                    <a:pt x="28" y="46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3" y="49"/>
                  </a:lnTo>
                  <a:lnTo>
                    <a:pt x="39" y="50"/>
                  </a:lnTo>
                  <a:lnTo>
                    <a:pt x="45" y="51"/>
                  </a:lnTo>
                  <a:lnTo>
                    <a:pt x="50" y="52"/>
                  </a:lnTo>
                  <a:lnTo>
                    <a:pt x="56" y="53"/>
                  </a:lnTo>
                  <a:lnTo>
                    <a:pt x="61" y="56"/>
                  </a:lnTo>
                  <a:lnTo>
                    <a:pt x="65" y="58"/>
                  </a:lnTo>
                  <a:lnTo>
                    <a:pt x="60" y="64"/>
                  </a:lnTo>
                  <a:lnTo>
                    <a:pt x="53" y="68"/>
                  </a:lnTo>
                  <a:lnTo>
                    <a:pt x="45" y="73"/>
                  </a:lnTo>
                  <a:lnTo>
                    <a:pt x="37" y="76"/>
                  </a:lnTo>
                  <a:lnTo>
                    <a:pt x="28" y="79"/>
                  </a:lnTo>
                  <a:lnTo>
                    <a:pt x="19" y="80"/>
                  </a:lnTo>
                  <a:lnTo>
                    <a:pt x="12" y="81"/>
                  </a:lnTo>
                  <a:lnTo>
                    <a:pt x="7" y="81"/>
                  </a:lnTo>
                  <a:lnTo>
                    <a:pt x="2" y="81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5"/>
                  </a:lnTo>
                  <a:lnTo>
                    <a:pt x="11" y="85"/>
                  </a:lnTo>
                  <a:lnTo>
                    <a:pt x="18" y="85"/>
                  </a:lnTo>
                  <a:lnTo>
                    <a:pt x="27" y="83"/>
                  </a:lnTo>
                  <a:lnTo>
                    <a:pt x="37" y="82"/>
                  </a:lnTo>
                  <a:lnTo>
                    <a:pt x="47" y="80"/>
                  </a:lnTo>
                  <a:lnTo>
                    <a:pt x="56" y="76"/>
                  </a:lnTo>
                  <a:lnTo>
                    <a:pt x="65" y="72"/>
                  </a:lnTo>
                  <a:lnTo>
                    <a:pt x="73" y="66"/>
                  </a:lnTo>
                  <a:lnTo>
                    <a:pt x="78" y="73"/>
                  </a:lnTo>
                  <a:lnTo>
                    <a:pt x="79" y="81"/>
                  </a:lnTo>
                  <a:lnTo>
                    <a:pt x="77" y="89"/>
                  </a:lnTo>
                  <a:lnTo>
                    <a:pt x="72" y="97"/>
                  </a:lnTo>
                  <a:lnTo>
                    <a:pt x="70" y="100"/>
                  </a:lnTo>
                  <a:lnTo>
                    <a:pt x="70" y="101"/>
                  </a:lnTo>
                  <a:lnTo>
                    <a:pt x="73" y="101"/>
                  </a:lnTo>
                  <a:lnTo>
                    <a:pt x="77" y="98"/>
                  </a:lnTo>
                  <a:lnTo>
                    <a:pt x="81" y="94"/>
                  </a:lnTo>
                  <a:lnTo>
                    <a:pt x="85" y="85"/>
                  </a:lnTo>
                  <a:lnTo>
                    <a:pt x="86" y="74"/>
                  </a:lnTo>
                  <a:lnTo>
                    <a:pt x="85" y="64"/>
                  </a:lnTo>
                  <a:lnTo>
                    <a:pt x="93" y="56"/>
                  </a:lnTo>
                  <a:lnTo>
                    <a:pt x="101" y="46"/>
                  </a:lnTo>
                  <a:lnTo>
                    <a:pt x="109" y="40"/>
                  </a:lnTo>
                  <a:lnTo>
                    <a:pt x="118" y="36"/>
                  </a:lnTo>
                  <a:lnTo>
                    <a:pt x="123" y="43"/>
                  </a:lnTo>
                  <a:lnTo>
                    <a:pt x="125" y="52"/>
                  </a:lnTo>
                  <a:lnTo>
                    <a:pt x="125" y="64"/>
                  </a:lnTo>
                  <a:lnTo>
                    <a:pt x="123" y="73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5" y="78"/>
                  </a:lnTo>
                  <a:lnTo>
                    <a:pt x="128" y="74"/>
                  </a:lnTo>
                  <a:lnTo>
                    <a:pt x="131" y="66"/>
                  </a:lnTo>
                  <a:lnTo>
                    <a:pt x="133" y="56"/>
                  </a:lnTo>
                  <a:lnTo>
                    <a:pt x="132" y="43"/>
                  </a:lnTo>
                  <a:lnTo>
                    <a:pt x="129" y="30"/>
                  </a:lnTo>
                  <a:lnTo>
                    <a:pt x="132" y="27"/>
                  </a:lnTo>
                  <a:lnTo>
                    <a:pt x="138" y="23"/>
                  </a:lnTo>
                  <a:lnTo>
                    <a:pt x="144" y="19"/>
                  </a:lnTo>
                  <a:lnTo>
                    <a:pt x="152" y="14"/>
                  </a:lnTo>
                  <a:lnTo>
                    <a:pt x="160" y="10"/>
                  </a:lnTo>
                  <a:lnTo>
                    <a:pt x="167" y="6"/>
                  </a:lnTo>
                  <a:lnTo>
                    <a:pt x="172" y="4"/>
                  </a:lnTo>
                  <a:lnTo>
                    <a:pt x="177" y="2"/>
                  </a:lnTo>
                  <a:lnTo>
                    <a:pt x="174" y="0"/>
                  </a:lnTo>
                  <a:lnTo>
                    <a:pt x="168" y="2"/>
                  </a:lnTo>
                  <a:lnTo>
                    <a:pt x="161" y="3"/>
                  </a:lnTo>
                  <a:lnTo>
                    <a:pt x="157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593"/>
            <p:cNvSpPr>
              <a:spLocks/>
            </p:cNvSpPr>
            <p:nvPr/>
          </p:nvSpPr>
          <p:spPr bwMode="auto">
            <a:xfrm>
              <a:off x="3741" y="2277"/>
              <a:ext cx="8" cy="9"/>
            </a:xfrm>
            <a:custGeom>
              <a:avLst/>
              <a:gdLst>
                <a:gd name="T0" fmla="*/ 1 w 16"/>
                <a:gd name="T1" fmla="*/ 1 h 17"/>
                <a:gd name="T2" fmla="*/ 1 w 16"/>
                <a:gd name="T3" fmla="*/ 0 h 17"/>
                <a:gd name="T4" fmla="*/ 1 w 16"/>
                <a:gd name="T5" fmla="*/ 0 h 17"/>
                <a:gd name="T6" fmla="*/ 1 w 16"/>
                <a:gd name="T7" fmla="*/ 1 h 17"/>
                <a:gd name="T8" fmla="*/ 1 w 16"/>
                <a:gd name="T9" fmla="*/ 1 h 17"/>
                <a:gd name="T10" fmla="*/ 1 w 16"/>
                <a:gd name="T11" fmla="*/ 1 h 17"/>
                <a:gd name="T12" fmla="*/ 1 w 16"/>
                <a:gd name="T13" fmla="*/ 1 h 17"/>
                <a:gd name="T14" fmla="*/ 1 w 16"/>
                <a:gd name="T15" fmla="*/ 1 h 17"/>
                <a:gd name="T16" fmla="*/ 1 w 16"/>
                <a:gd name="T17" fmla="*/ 1 h 17"/>
                <a:gd name="T18" fmla="*/ 1 w 16"/>
                <a:gd name="T19" fmla="*/ 1 h 17"/>
                <a:gd name="T20" fmla="*/ 1 w 16"/>
                <a:gd name="T21" fmla="*/ 1 h 17"/>
                <a:gd name="T22" fmla="*/ 1 w 16"/>
                <a:gd name="T23" fmla="*/ 1 h 17"/>
                <a:gd name="T24" fmla="*/ 1 w 16"/>
                <a:gd name="T25" fmla="*/ 1 h 17"/>
                <a:gd name="T26" fmla="*/ 1 w 16"/>
                <a:gd name="T27" fmla="*/ 1 h 17"/>
                <a:gd name="T28" fmla="*/ 0 w 16"/>
                <a:gd name="T29" fmla="*/ 1 h 17"/>
                <a:gd name="T30" fmla="*/ 0 w 16"/>
                <a:gd name="T31" fmla="*/ 1 h 17"/>
                <a:gd name="T32" fmla="*/ 1 w 16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17">
                  <a:moveTo>
                    <a:pt x="2" y="1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Freeform 594"/>
            <p:cNvSpPr>
              <a:spLocks/>
            </p:cNvSpPr>
            <p:nvPr/>
          </p:nvSpPr>
          <p:spPr bwMode="auto">
            <a:xfrm>
              <a:off x="3739" y="2297"/>
              <a:ext cx="7" cy="6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0 h 12"/>
                <a:gd name="T4" fmla="*/ 1 w 14"/>
                <a:gd name="T5" fmla="*/ 0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0 w 14"/>
                <a:gd name="T29" fmla="*/ 1 h 12"/>
                <a:gd name="T30" fmla="*/ 0 w 14"/>
                <a:gd name="T31" fmla="*/ 1 h 12"/>
                <a:gd name="T32" fmla="*/ 1 w 14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2">
                  <a:moveTo>
                    <a:pt x="1" y="2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Freeform 595"/>
            <p:cNvSpPr>
              <a:spLocks/>
            </p:cNvSpPr>
            <p:nvPr/>
          </p:nvSpPr>
          <p:spPr bwMode="auto">
            <a:xfrm>
              <a:off x="3754" y="2311"/>
              <a:ext cx="10" cy="9"/>
            </a:xfrm>
            <a:custGeom>
              <a:avLst/>
              <a:gdLst>
                <a:gd name="T0" fmla="*/ 1 w 18"/>
                <a:gd name="T1" fmla="*/ 1 h 17"/>
                <a:gd name="T2" fmla="*/ 1 w 18"/>
                <a:gd name="T3" fmla="*/ 1 h 17"/>
                <a:gd name="T4" fmla="*/ 1 w 18"/>
                <a:gd name="T5" fmla="*/ 0 h 17"/>
                <a:gd name="T6" fmla="*/ 1 w 18"/>
                <a:gd name="T7" fmla="*/ 0 h 17"/>
                <a:gd name="T8" fmla="*/ 1 w 18"/>
                <a:gd name="T9" fmla="*/ 1 h 17"/>
                <a:gd name="T10" fmla="*/ 1 w 18"/>
                <a:gd name="T11" fmla="*/ 1 h 17"/>
                <a:gd name="T12" fmla="*/ 1 w 18"/>
                <a:gd name="T13" fmla="*/ 1 h 17"/>
                <a:gd name="T14" fmla="*/ 1 w 18"/>
                <a:gd name="T15" fmla="*/ 1 h 17"/>
                <a:gd name="T16" fmla="*/ 1 w 18"/>
                <a:gd name="T17" fmla="*/ 1 h 17"/>
                <a:gd name="T18" fmla="*/ 1 w 18"/>
                <a:gd name="T19" fmla="*/ 1 h 17"/>
                <a:gd name="T20" fmla="*/ 1 w 18"/>
                <a:gd name="T21" fmla="*/ 1 h 17"/>
                <a:gd name="T22" fmla="*/ 1 w 18"/>
                <a:gd name="T23" fmla="*/ 1 h 17"/>
                <a:gd name="T24" fmla="*/ 1 w 18"/>
                <a:gd name="T25" fmla="*/ 1 h 17"/>
                <a:gd name="T26" fmla="*/ 1 w 18"/>
                <a:gd name="T27" fmla="*/ 1 h 17"/>
                <a:gd name="T28" fmla="*/ 0 w 18"/>
                <a:gd name="T29" fmla="*/ 1 h 17"/>
                <a:gd name="T30" fmla="*/ 0 w 18"/>
                <a:gd name="T31" fmla="*/ 1 h 17"/>
                <a:gd name="T32" fmla="*/ 1 w 18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7">
                  <a:moveTo>
                    <a:pt x="2" y="5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Freeform 596"/>
            <p:cNvSpPr>
              <a:spLocks/>
            </p:cNvSpPr>
            <p:nvPr/>
          </p:nvSpPr>
          <p:spPr bwMode="auto">
            <a:xfrm>
              <a:off x="3720" y="2308"/>
              <a:ext cx="11" cy="9"/>
            </a:xfrm>
            <a:custGeom>
              <a:avLst/>
              <a:gdLst>
                <a:gd name="T0" fmla="*/ 1 w 20"/>
                <a:gd name="T1" fmla="*/ 0 h 20"/>
                <a:gd name="T2" fmla="*/ 1 w 20"/>
                <a:gd name="T3" fmla="*/ 0 h 20"/>
                <a:gd name="T4" fmla="*/ 1 w 20"/>
                <a:gd name="T5" fmla="*/ 0 h 20"/>
                <a:gd name="T6" fmla="*/ 1 w 20"/>
                <a:gd name="T7" fmla="*/ 0 h 20"/>
                <a:gd name="T8" fmla="*/ 1 w 20"/>
                <a:gd name="T9" fmla="*/ 0 h 20"/>
                <a:gd name="T10" fmla="*/ 1 w 20"/>
                <a:gd name="T11" fmla="*/ 0 h 20"/>
                <a:gd name="T12" fmla="*/ 1 w 20"/>
                <a:gd name="T13" fmla="*/ 0 h 20"/>
                <a:gd name="T14" fmla="*/ 1 w 20"/>
                <a:gd name="T15" fmla="*/ 0 h 20"/>
                <a:gd name="T16" fmla="*/ 1 w 20"/>
                <a:gd name="T17" fmla="*/ 0 h 20"/>
                <a:gd name="T18" fmla="*/ 1 w 20"/>
                <a:gd name="T19" fmla="*/ 0 h 20"/>
                <a:gd name="T20" fmla="*/ 1 w 20"/>
                <a:gd name="T21" fmla="*/ 0 h 20"/>
                <a:gd name="T22" fmla="*/ 1 w 20"/>
                <a:gd name="T23" fmla="*/ 0 h 20"/>
                <a:gd name="T24" fmla="*/ 0 w 20"/>
                <a:gd name="T25" fmla="*/ 0 h 20"/>
                <a:gd name="T26" fmla="*/ 1 w 20"/>
                <a:gd name="T27" fmla="*/ 0 h 20"/>
                <a:gd name="T28" fmla="*/ 1 w 20"/>
                <a:gd name="T29" fmla="*/ 0 h 20"/>
                <a:gd name="T30" fmla="*/ 1 w 20"/>
                <a:gd name="T31" fmla="*/ 0 h 20"/>
                <a:gd name="T32" fmla="*/ 1 w 20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20"/>
                  </a:lnTo>
                  <a:lnTo>
                    <a:pt x="11" y="20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4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Freeform 597"/>
            <p:cNvSpPr>
              <a:spLocks/>
            </p:cNvSpPr>
            <p:nvPr/>
          </p:nvSpPr>
          <p:spPr bwMode="auto">
            <a:xfrm>
              <a:off x="3715" y="2286"/>
              <a:ext cx="11" cy="9"/>
            </a:xfrm>
            <a:custGeom>
              <a:avLst/>
              <a:gdLst>
                <a:gd name="T0" fmla="*/ 0 w 21"/>
                <a:gd name="T1" fmla="*/ 0 h 19"/>
                <a:gd name="T2" fmla="*/ 0 w 21"/>
                <a:gd name="T3" fmla="*/ 0 h 19"/>
                <a:gd name="T4" fmla="*/ 1 w 21"/>
                <a:gd name="T5" fmla="*/ 0 h 19"/>
                <a:gd name="T6" fmla="*/ 1 w 21"/>
                <a:gd name="T7" fmla="*/ 0 h 19"/>
                <a:gd name="T8" fmla="*/ 1 w 21"/>
                <a:gd name="T9" fmla="*/ 0 h 19"/>
                <a:gd name="T10" fmla="*/ 1 w 21"/>
                <a:gd name="T11" fmla="*/ 0 h 19"/>
                <a:gd name="T12" fmla="*/ 1 w 21"/>
                <a:gd name="T13" fmla="*/ 0 h 19"/>
                <a:gd name="T14" fmla="*/ 1 w 21"/>
                <a:gd name="T15" fmla="*/ 0 h 19"/>
                <a:gd name="T16" fmla="*/ 1 w 21"/>
                <a:gd name="T17" fmla="*/ 0 h 19"/>
                <a:gd name="T18" fmla="*/ 1 w 21"/>
                <a:gd name="T19" fmla="*/ 0 h 19"/>
                <a:gd name="T20" fmla="*/ 1 w 21"/>
                <a:gd name="T21" fmla="*/ 0 h 19"/>
                <a:gd name="T22" fmla="*/ 1 w 21"/>
                <a:gd name="T23" fmla="*/ 0 h 19"/>
                <a:gd name="T24" fmla="*/ 1 w 21"/>
                <a:gd name="T25" fmla="*/ 0 h 19"/>
                <a:gd name="T26" fmla="*/ 1 w 21"/>
                <a:gd name="T27" fmla="*/ 0 h 19"/>
                <a:gd name="T28" fmla="*/ 1 w 21"/>
                <a:gd name="T29" fmla="*/ 0 h 19"/>
                <a:gd name="T30" fmla="*/ 1 w 21"/>
                <a:gd name="T31" fmla="*/ 0 h 19"/>
                <a:gd name="T32" fmla="*/ 0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19">
                  <a:moveTo>
                    <a:pt x="0" y="11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0" y="13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6" y="18"/>
                  </a:lnTo>
                  <a:lnTo>
                    <a:pt x="3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Freeform 598"/>
            <p:cNvSpPr>
              <a:spLocks/>
            </p:cNvSpPr>
            <p:nvPr/>
          </p:nvSpPr>
          <p:spPr bwMode="auto">
            <a:xfrm>
              <a:off x="3700" y="2286"/>
              <a:ext cx="8" cy="8"/>
            </a:xfrm>
            <a:custGeom>
              <a:avLst/>
              <a:gdLst>
                <a:gd name="T0" fmla="*/ 0 w 18"/>
                <a:gd name="T1" fmla="*/ 1 h 16"/>
                <a:gd name="T2" fmla="*/ 0 w 18"/>
                <a:gd name="T3" fmla="*/ 1 h 16"/>
                <a:gd name="T4" fmla="*/ 0 w 18"/>
                <a:gd name="T5" fmla="*/ 1 h 16"/>
                <a:gd name="T6" fmla="*/ 0 w 18"/>
                <a:gd name="T7" fmla="*/ 1 h 16"/>
                <a:gd name="T8" fmla="*/ 0 w 18"/>
                <a:gd name="T9" fmla="*/ 0 h 16"/>
                <a:gd name="T10" fmla="*/ 0 w 18"/>
                <a:gd name="T11" fmla="*/ 0 h 16"/>
                <a:gd name="T12" fmla="*/ 0 w 18"/>
                <a:gd name="T13" fmla="*/ 1 h 16"/>
                <a:gd name="T14" fmla="*/ 0 w 18"/>
                <a:gd name="T15" fmla="*/ 1 h 16"/>
                <a:gd name="T16" fmla="*/ 0 w 18"/>
                <a:gd name="T17" fmla="*/ 1 h 16"/>
                <a:gd name="T18" fmla="*/ 0 w 18"/>
                <a:gd name="T19" fmla="*/ 1 h 16"/>
                <a:gd name="T20" fmla="*/ 0 w 18"/>
                <a:gd name="T21" fmla="*/ 1 h 16"/>
                <a:gd name="T22" fmla="*/ 0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0 w 18"/>
                <a:gd name="T29" fmla="*/ 1 h 16"/>
                <a:gd name="T30" fmla="*/ 0 w 18"/>
                <a:gd name="T31" fmla="*/ 1 h 16"/>
                <a:gd name="T32" fmla="*/ 0 w 18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6">
                  <a:moveTo>
                    <a:pt x="0" y="11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0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Freeform 599"/>
            <p:cNvSpPr>
              <a:spLocks/>
            </p:cNvSpPr>
            <p:nvPr/>
          </p:nvSpPr>
          <p:spPr bwMode="auto">
            <a:xfrm>
              <a:off x="3712" y="2271"/>
              <a:ext cx="9" cy="9"/>
            </a:xfrm>
            <a:custGeom>
              <a:avLst/>
              <a:gdLst>
                <a:gd name="T0" fmla="*/ 0 w 18"/>
                <a:gd name="T1" fmla="*/ 1 h 17"/>
                <a:gd name="T2" fmla="*/ 1 w 18"/>
                <a:gd name="T3" fmla="*/ 1 h 17"/>
                <a:gd name="T4" fmla="*/ 1 w 18"/>
                <a:gd name="T5" fmla="*/ 1 h 17"/>
                <a:gd name="T6" fmla="*/ 1 w 18"/>
                <a:gd name="T7" fmla="*/ 1 h 17"/>
                <a:gd name="T8" fmla="*/ 1 w 18"/>
                <a:gd name="T9" fmla="*/ 0 h 17"/>
                <a:gd name="T10" fmla="*/ 1 w 18"/>
                <a:gd name="T11" fmla="*/ 0 h 17"/>
                <a:gd name="T12" fmla="*/ 1 w 18"/>
                <a:gd name="T13" fmla="*/ 1 h 17"/>
                <a:gd name="T14" fmla="*/ 1 w 18"/>
                <a:gd name="T15" fmla="*/ 1 h 17"/>
                <a:gd name="T16" fmla="*/ 1 w 18"/>
                <a:gd name="T17" fmla="*/ 1 h 17"/>
                <a:gd name="T18" fmla="*/ 1 w 18"/>
                <a:gd name="T19" fmla="*/ 1 h 17"/>
                <a:gd name="T20" fmla="*/ 1 w 18"/>
                <a:gd name="T21" fmla="*/ 1 h 17"/>
                <a:gd name="T22" fmla="*/ 1 w 18"/>
                <a:gd name="T23" fmla="*/ 1 h 17"/>
                <a:gd name="T24" fmla="*/ 1 w 18"/>
                <a:gd name="T25" fmla="*/ 1 h 17"/>
                <a:gd name="T26" fmla="*/ 1 w 18"/>
                <a:gd name="T27" fmla="*/ 1 h 17"/>
                <a:gd name="T28" fmla="*/ 1 w 18"/>
                <a:gd name="T29" fmla="*/ 1 h 17"/>
                <a:gd name="T30" fmla="*/ 1 w 18"/>
                <a:gd name="T31" fmla="*/ 1 h 17"/>
                <a:gd name="T32" fmla="*/ 0 w 18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7">
                  <a:moveTo>
                    <a:pt x="0" y="9"/>
                  </a:moveTo>
                  <a:lnTo>
                    <a:pt x="1" y="6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Freeform 600"/>
            <p:cNvSpPr>
              <a:spLocks/>
            </p:cNvSpPr>
            <p:nvPr/>
          </p:nvSpPr>
          <p:spPr bwMode="auto">
            <a:xfrm>
              <a:off x="3890" y="2269"/>
              <a:ext cx="66" cy="67"/>
            </a:xfrm>
            <a:custGeom>
              <a:avLst/>
              <a:gdLst>
                <a:gd name="T0" fmla="*/ 1 w 132"/>
                <a:gd name="T1" fmla="*/ 1 h 134"/>
                <a:gd name="T2" fmla="*/ 1 w 132"/>
                <a:gd name="T3" fmla="*/ 1 h 134"/>
                <a:gd name="T4" fmla="*/ 1 w 132"/>
                <a:gd name="T5" fmla="*/ 1 h 134"/>
                <a:gd name="T6" fmla="*/ 1 w 132"/>
                <a:gd name="T7" fmla="*/ 1 h 134"/>
                <a:gd name="T8" fmla="*/ 1 w 132"/>
                <a:gd name="T9" fmla="*/ 1 h 134"/>
                <a:gd name="T10" fmla="*/ 1 w 132"/>
                <a:gd name="T11" fmla="*/ 1 h 134"/>
                <a:gd name="T12" fmla="*/ 1 w 132"/>
                <a:gd name="T13" fmla="*/ 1 h 134"/>
                <a:gd name="T14" fmla="*/ 1 w 132"/>
                <a:gd name="T15" fmla="*/ 1 h 134"/>
                <a:gd name="T16" fmla="*/ 1 w 132"/>
                <a:gd name="T17" fmla="*/ 1 h 134"/>
                <a:gd name="T18" fmla="*/ 1 w 132"/>
                <a:gd name="T19" fmla="*/ 1 h 134"/>
                <a:gd name="T20" fmla="*/ 1 w 132"/>
                <a:gd name="T21" fmla="*/ 1 h 134"/>
                <a:gd name="T22" fmla="*/ 1 w 132"/>
                <a:gd name="T23" fmla="*/ 1 h 134"/>
                <a:gd name="T24" fmla="*/ 1 w 132"/>
                <a:gd name="T25" fmla="*/ 1 h 134"/>
                <a:gd name="T26" fmla="*/ 1 w 132"/>
                <a:gd name="T27" fmla="*/ 1 h 134"/>
                <a:gd name="T28" fmla="*/ 1 w 132"/>
                <a:gd name="T29" fmla="*/ 1 h 134"/>
                <a:gd name="T30" fmla="*/ 1 w 132"/>
                <a:gd name="T31" fmla="*/ 1 h 134"/>
                <a:gd name="T32" fmla="*/ 1 w 132"/>
                <a:gd name="T33" fmla="*/ 1 h 134"/>
                <a:gd name="T34" fmla="*/ 1 w 132"/>
                <a:gd name="T35" fmla="*/ 1 h 134"/>
                <a:gd name="T36" fmla="*/ 1 w 132"/>
                <a:gd name="T37" fmla="*/ 1 h 134"/>
                <a:gd name="T38" fmla="*/ 1 w 132"/>
                <a:gd name="T39" fmla="*/ 1 h 134"/>
                <a:gd name="T40" fmla="*/ 1 w 132"/>
                <a:gd name="T41" fmla="*/ 1 h 134"/>
                <a:gd name="T42" fmla="*/ 1 w 132"/>
                <a:gd name="T43" fmla="*/ 1 h 134"/>
                <a:gd name="T44" fmla="*/ 1 w 132"/>
                <a:gd name="T45" fmla="*/ 1 h 134"/>
                <a:gd name="T46" fmla="*/ 1 w 132"/>
                <a:gd name="T47" fmla="*/ 1 h 134"/>
                <a:gd name="T48" fmla="*/ 1 w 132"/>
                <a:gd name="T49" fmla="*/ 1 h 134"/>
                <a:gd name="T50" fmla="*/ 1 w 132"/>
                <a:gd name="T51" fmla="*/ 1 h 134"/>
                <a:gd name="T52" fmla="*/ 1 w 132"/>
                <a:gd name="T53" fmla="*/ 1 h 134"/>
                <a:gd name="T54" fmla="*/ 1 w 132"/>
                <a:gd name="T55" fmla="*/ 1 h 134"/>
                <a:gd name="T56" fmla="*/ 1 w 132"/>
                <a:gd name="T57" fmla="*/ 1 h 134"/>
                <a:gd name="T58" fmla="*/ 1 w 132"/>
                <a:gd name="T59" fmla="*/ 1 h 134"/>
                <a:gd name="T60" fmla="*/ 1 w 132"/>
                <a:gd name="T61" fmla="*/ 1 h 134"/>
                <a:gd name="T62" fmla="*/ 1 w 132"/>
                <a:gd name="T63" fmla="*/ 1 h 134"/>
                <a:gd name="T64" fmla="*/ 1 w 132"/>
                <a:gd name="T65" fmla="*/ 1 h 134"/>
                <a:gd name="T66" fmla="*/ 1 w 132"/>
                <a:gd name="T67" fmla="*/ 1 h 134"/>
                <a:gd name="T68" fmla="*/ 1 w 132"/>
                <a:gd name="T69" fmla="*/ 1 h 134"/>
                <a:gd name="T70" fmla="*/ 1 w 132"/>
                <a:gd name="T71" fmla="*/ 1 h 134"/>
                <a:gd name="T72" fmla="*/ 1 w 132"/>
                <a:gd name="T73" fmla="*/ 1 h 134"/>
                <a:gd name="T74" fmla="*/ 1 w 132"/>
                <a:gd name="T75" fmla="*/ 1 h 134"/>
                <a:gd name="T76" fmla="*/ 1 w 132"/>
                <a:gd name="T77" fmla="*/ 1 h 134"/>
                <a:gd name="T78" fmla="*/ 1 w 132"/>
                <a:gd name="T79" fmla="*/ 1 h 134"/>
                <a:gd name="T80" fmla="*/ 1 w 132"/>
                <a:gd name="T81" fmla="*/ 1 h 134"/>
                <a:gd name="T82" fmla="*/ 1 w 132"/>
                <a:gd name="T83" fmla="*/ 1 h 134"/>
                <a:gd name="T84" fmla="*/ 1 w 132"/>
                <a:gd name="T85" fmla="*/ 1 h 134"/>
                <a:gd name="T86" fmla="*/ 1 w 132"/>
                <a:gd name="T87" fmla="*/ 1 h 134"/>
                <a:gd name="T88" fmla="*/ 1 w 132"/>
                <a:gd name="T89" fmla="*/ 1 h 134"/>
                <a:gd name="T90" fmla="*/ 1 w 132"/>
                <a:gd name="T91" fmla="*/ 1 h 134"/>
                <a:gd name="T92" fmla="*/ 1 w 132"/>
                <a:gd name="T93" fmla="*/ 1 h 134"/>
                <a:gd name="T94" fmla="*/ 1 w 132"/>
                <a:gd name="T95" fmla="*/ 1 h 134"/>
                <a:gd name="T96" fmla="*/ 1 w 132"/>
                <a:gd name="T97" fmla="*/ 1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2" h="134">
                  <a:moveTo>
                    <a:pt x="33" y="30"/>
                  </a:moveTo>
                  <a:lnTo>
                    <a:pt x="23" y="32"/>
                  </a:lnTo>
                  <a:lnTo>
                    <a:pt x="14" y="38"/>
                  </a:lnTo>
                  <a:lnTo>
                    <a:pt x="11" y="48"/>
                  </a:lnTo>
                  <a:lnTo>
                    <a:pt x="17" y="62"/>
                  </a:lnTo>
                  <a:lnTo>
                    <a:pt x="21" y="64"/>
                  </a:lnTo>
                  <a:lnTo>
                    <a:pt x="26" y="66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36" y="66"/>
                  </a:lnTo>
                  <a:lnTo>
                    <a:pt x="40" y="68"/>
                  </a:lnTo>
                  <a:lnTo>
                    <a:pt x="43" y="71"/>
                  </a:lnTo>
                  <a:lnTo>
                    <a:pt x="45" y="75"/>
                  </a:lnTo>
                  <a:lnTo>
                    <a:pt x="46" y="77"/>
                  </a:lnTo>
                  <a:lnTo>
                    <a:pt x="46" y="78"/>
                  </a:lnTo>
                  <a:lnTo>
                    <a:pt x="44" y="78"/>
                  </a:lnTo>
                  <a:lnTo>
                    <a:pt x="40" y="77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7" y="71"/>
                  </a:lnTo>
                  <a:lnTo>
                    <a:pt x="23" y="69"/>
                  </a:lnTo>
                  <a:lnTo>
                    <a:pt x="19" y="68"/>
                  </a:lnTo>
                  <a:lnTo>
                    <a:pt x="13" y="68"/>
                  </a:lnTo>
                  <a:lnTo>
                    <a:pt x="7" y="70"/>
                  </a:lnTo>
                  <a:lnTo>
                    <a:pt x="3" y="75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2" y="92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5" y="100"/>
                  </a:lnTo>
                  <a:lnTo>
                    <a:pt x="12" y="104"/>
                  </a:lnTo>
                  <a:lnTo>
                    <a:pt x="20" y="104"/>
                  </a:lnTo>
                  <a:lnTo>
                    <a:pt x="27" y="103"/>
                  </a:lnTo>
                  <a:lnTo>
                    <a:pt x="32" y="99"/>
                  </a:lnTo>
                  <a:lnTo>
                    <a:pt x="35" y="97"/>
                  </a:lnTo>
                  <a:lnTo>
                    <a:pt x="38" y="97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38" y="104"/>
                  </a:lnTo>
                  <a:lnTo>
                    <a:pt x="33" y="113"/>
                  </a:lnTo>
                  <a:lnTo>
                    <a:pt x="29" y="122"/>
                  </a:lnTo>
                  <a:lnTo>
                    <a:pt x="32" y="129"/>
                  </a:lnTo>
                  <a:lnTo>
                    <a:pt x="38" y="132"/>
                  </a:lnTo>
                  <a:lnTo>
                    <a:pt x="46" y="134"/>
                  </a:lnTo>
                  <a:lnTo>
                    <a:pt x="53" y="131"/>
                  </a:lnTo>
                  <a:lnTo>
                    <a:pt x="59" y="127"/>
                  </a:lnTo>
                  <a:lnTo>
                    <a:pt x="61" y="120"/>
                  </a:lnTo>
                  <a:lnTo>
                    <a:pt x="63" y="113"/>
                  </a:lnTo>
                  <a:lnTo>
                    <a:pt x="60" y="107"/>
                  </a:lnTo>
                  <a:lnTo>
                    <a:pt x="58" y="101"/>
                  </a:lnTo>
                  <a:lnTo>
                    <a:pt x="56" y="98"/>
                  </a:lnTo>
                  <a:lnTo>
                    <a:pt x="56" y="96"/>
                  </a:lnTo>
                  <a:lnTo>
                    <a:pt x="58" y="94"/>
                  </a:lnTo>
                  <a:lnTo>
                    <a:pt x="60" y="93"/>
                  </a:lnTo>
                  <a:lnTo>
                    <a:pt x="61" y="94"/>
                  </a:lnTo>
                  <a:lnTo>
                    <a:pt x="63" y="97"/>
                  </a:lnTo>
                  <a:lnTo>
                    <a:pt x="64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71" y="114"/>
                  </a:lnTo>
                  <a:lnTo>
                    <a:pt x="76" y="114"/>
                  </a:lnTo>
                  <a:lnTo>
                    <a:pt x="86" y="109"/>
                  </a:lnTo>
                  <a:lnTo>
                    <a:pt x="89" y="113"/>
                  </a:lnTo>
                  <a:lnTo>
                    <a:pt x="94" y="115"/>
                  </a:lnTo>
                  <a:lnTo>
                    <a:pt x="99" y="117"/>
                  </a:lnTo>
                  <a:lnTo>
                    <a:pt x="105" y="117"/>
                  </a:lnTo>
                  <a:lnTo>
                    <a:pt x="110" y="116"/>
                  </a:lnTo>
                  <a:lnTo>
                    <a:pt x="116" y="114"/>
                  </a:lnTo>
                  <a:lnTo>
                    <a:pt x="120" y="108"/>
                  </a:lnTo>
                  <a:lnTo>
                    <a:pt x="124" y="101"/>
                  </a:lnTo>
                  <a:lnTo>
                    <a:pt x="124" y="100"/>
                  </a:lnTo>
                  <a:lnTo>
                    <a:pt x="124" y="99"/>
                  </a:lnTo>
                  <a:lnTo>
                    <a:pt x="123" y="98"/>
                  </a:lnTo>
                  <a:lnTo>
                    <a:pt x="123" y="97"/>
                  </a:lnTo>
                  <a:lnTo>
                    <a:pt x="120" y="93"/>
                  </a:lnTo>
                  <a:lnTo>
                    <a:pt x="117" y="89"/>
                  </a:lnTo>
                  <a:lnTo>
                    <a:pt x="111" y="85"/>
                  </a:lnTo>
                  <a:lnTo>
                    <a:pt x="103" y="85"/>
                  </a:lnTo>
                  <a:lnTo>
                    <a:pt x="98" y="85"/>
                  </a:lnTo>
                  <a:lnTo>
                    <a:pt x="95" y="84"/>
                  </a:lnTo>
                  <a:lnTo>
                    <a:pt x="91" y="82"/>
                  </a:lnTo>
                  <a:lnTo>
                    <a:pt x="89" y="79"/>
                  </a:lnTo>
                  <a:lnTo>
                    <a:pt x="93" y="75"/>
                  </a:lnTo>
                  <a:lnTo>
                    <a:pt x="97" y="69"/>
                  </a:lnTo>
                  <a:lnTo>
                    <a:pt x="101" y="66"/>
                  </a:lnTo>
                  <a:lnTo>
                    <a:pt x="104" y="63"/>
                  </a:lnTo>
                  <a:lnTo>
                    <a:pt x="113" y="63"/>
                  </a:lnTo>
                  <a:lnTo>
                    <a:pt x="120" y="62"/>
                  </a:lnTo>
                  <a:lnTo>
                    <a:pt x="125" y="59"/>
                  </a:lnTo>
                  <a:lnTo>
                    <a:pt x="129" y="54"/>
                  </a:lnTo>
                  <a:lnTo>
                    <a:pt x="132" y="48"/>
                  </a:lnTo>
                  <a:lnTo>
                    <a:pt x="132" y="44"/>
                  </a:lnTo>
                  <a:lnTo>
                    <a:pt x="129" y="38"/>
                  </a:lnTo>
                  <a:lnTo>
                    <a:pt x="127" y="33"/>
                  </a:lnTo>
                  <a:lnTo>
                    <a:pt x="121" y="30"/>
                  </a:lnTo>
                  <a:lnTo>
                    <a:pt x="114" y="29"/>
                  </a:lnTo>
                  <a:lnTo>
                    <a:pt x="108" y="30"/>
                  </a:lnTo>
                  <a:lnTo>
                    <a:pt x="102" y="32"/>
                  </a:lnTo>
                  <a:lnTo>
                    <a:pt x="98" y="37"/>
                  </a:lnTo>
                  <a:lnTo>
                    <a:pt x="97" y="40"/>
                  </a:lnTo>
                  <a:lnTo>
                    <a:pt x="97" y="44"/>
                  </a:lnTo>
                  <a:lnTo>
                    <a:pt x="98" y="47"/>
                  </a:lnTo>
                  <a:lnTo>
                    <a:pt x="94" y="52"/>
                  </a:lnTo>
                  <a:lnTo>
                    <a:pt x="88" y="56"/>
                  </a:lnTo>
                  <a:lnTo>
                    <a:pt x="83" y="60"/>
                  </a:lnTo>
                  <a:lnTo>
                    <a:pt x="81" y="62"/>
                  </a:lnTo>
                  <a:lnTo>
                    <a:pt x="80" y="60"/>
                  </a:lnTo>
                  <a:lnTo>
                    <a:pt x="78" y="59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5" y="51"/>
                  </a:lnTo>
                  <a:lnTo>
                    <a:pt x="78" y="45"/>
                  </a:lnTo>
                  <a:lnTo>
                    <a:pt x="79" y="40"/>
                  </a:lnTo>
                  <a:lnTo>
                    <a:pt x="80" y="36"/>
                  </a:lnTo>
                  <a:lnTo>
                    <a:pt x="86" y="31"/>
                  </a:lnTo>
                  <a:lnTo>
                    <a:pt x="90" y="25"/>
                  </a:lnTo>
                  <a:lnTo>
                    <a:pt x="93" y="19"/>
                  </a:lnTo>
                  <a:lnTo>
                    <a:pt x="93" y="13"/>
                  </a:lnTo>
                  <a:lnTo>
                    <a:pt x="89" y="7"/>
                  </a:lnTo>
                  <a:lnTo>
                    <a:pt x="84" y="2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7" y="1"/>
                  </a:lnTo>
                  <a:lnTo>
                    <a:pt x="64" y="2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3" y="14"/>
                  </a:lnTo>
                  <a:lnTo>
                    <a:pt x="52" y="16"/>
                  </a:lnTo>
                  <a:lnTo>
                    <a:pt x="52" y="19"/>
                  </a:lnTo>
                  <a:lnTo>
                    <a:pt x="53" y="25"/>
                  </a:lnTo>
                  <a:lnTo>
                    <a:pt x="57" y="29"/>
                  </a:lnTo>
                  <a:lnTo>
                    <a:pt x="60" y="32"/>
                  </a:lnTo>
                  <a:lnTo>
                    <a:pt x="64" y="34"/>
                  </a:lnTo>
                  <a:lnTo>
                    <a:pt x="64" y="40"/>
                  </a:lnTo>
                  <a:lnTo>
                    <a:pt x="64" y="45"/>
                  </a:lnTo>
                  <a:lnTo>
                    <a:pt x="63" y="49"/>
                  </a:lnTo>
                  <a:lnTo>
                    <a:pt x="63" y="53"/>
                  </a:lnTo>
                  <a:lnTo>
                    <a:pt x="60" y="53"/>
                  </a:lnTo>
                  <a:lnTo>
                    <a:pt x="57" y="54"/>
                  </a:lnTo>
                  <a:lnTo>
                    <a:pt x="56" y="55"/>
                  </a:lnTo>
                  <a:lnTo>
                    <a:pt x="55" y="55"/>
                  </a:lnTo>
                  <a:lnTo>
                    <a:pt x="50" y="49"/>
                  </a:lnTo>
                  <a:lnTo>
                    <a:pt x="48" y="40"/>
                  </a:lnTo>
                  <a:lnTo>
                    <a:pt x="42" y="3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Freeform 601"/>
            <p:cNvSpPr>
              <a:spLocks/>
            </p:cNvSpPr>
            <p:nvPr/>
          </p:nvSpPr>
          <p:spPr bwMode="auto">
            <a:xfrm>
              <a:off x="3844" y="2357"/>
              <a:ext cx="68" cy="118"/>
            </a:xfrm>
            <a:custGeom>
              <a:avLst/>
              <a:gdLst>
                <a:gd name="T0" fmla="*/ 1 w 135"/>
                <a:gd name="T1" fmla="*/ 0 h 235"/>
                <a:gd name="T2" fmla="*/ 1 w 135"/>
                <a:gd name="T3" fmla="*/ 1 h 235"/>
                <a:gd name="T4" fmla="*/ 1 w 135"/>
                <a:gd name="T5" fmla="*/ 1 h 235"/>
                <a:gd name="T6" fmla="*/ 1 w 135"/>
                <a:gd name="T7" fmla="*/ 1 h 235"/>
                <a:gd name="T8" fmla="*/ 1 w 135"/>
                <a:gd name="T9" fmla="*/ 1 h 235"/>
                <a:gd name="T10" fmla="*/ 1 w 135"/>
                <a:gd name="T11" fmla="*/ 1 h 235"/>
                <a:gd name="T12" fmla="*/ 1 w 135"/>
                <a:gd name="T13" fmla="*/ 1 h 235"/>
                <a:gd name="T14" fmla="*/ 1 w 135"/>
                <a:gd name="T15" fmla="*/ 1 h 235"/>
                <a:gd name="T16" fmla="*/ 1 w 135"/>
                <a:gd name="T17" fmla="*/ 1 h 235"/>
                <a:gd name="T18" fmla="*/ 1 w 135"/>
                <a:gd name="T19" fmla="*/ 1 h 235"/>
                <a:gd name="T20" fmla="*/ 1 w 135"/>
                <a:gd name="T21" fmla="*/ 1 h 235"/>
                <a:gd name="T22" fmla="*/ 1 w 135"/>
                <a:gd name="T23" fmla="*/ 1 h 235"/>
                <a:gd name="T24" fmla="*/ 0 w 135"/>
                <a:gd name="T25" fmla="*/ 1 h 235"/>
                <a:gd name="T26" fmla="*/ 1 w 135"/>
                <a:gd name="T27" fmla="*/ 1 h 235"/>
                <a:gd name="T28" fmla="*/ 1 w 135"/>
                <a:gd name="T29" fmla="*/ 1 h 235"/>
                <a:gd name="T30" fmla="*/ 1 w 135"/>
                <a:gd name="T31" fmla="*/ 1 h 235"/>
                <a:gd name="T32" fmla="*/ 1 w 135"/>
                <a:gd name="T33" fmla="*/ 1 h 235"/>
                <a:gd name="T34" fmla="*/ 1 w 135"/>
                <a:gd name="T35" fmla="*/ 1 h 235"/>
                <a:gd name="T36" fmla="*/ 1 w 135"/>
                <a:gd name="T37" fmla="*/ 1 h 235"/>
                <a:gd name="T38" fmla="*/ 1 w 135"/>
                <a:gd name="T39" fmla="*/ 1 h 235"/>
                <a:gd name="T40" fmla="*/ 1 w 135"/>
                <a:gd name="T41" fmla="*/ 1 h 235"/>
                <a:gd name="T42" fmla="*/ 1 w 135"/>
                <a:gd name="T43" fmla="*/ 1 h 235"/>
                <a:gd name="T44" fmla="*/ 1 w 135"/>
                <a:gd name="T45" fmla="*/ 1 h 235"/>
                <a:gd name="T46" fmla="*/ 1 w 135"/>
                <a:gd name="T47" fmla="*/ 1 h 235"/>
                <a:gd name="T48" fmla="*/ 1 w 135"/>
                <a:gd name="T49" fmla="*/ 1 h 235"/>
                <a:gd name="T50" fmla="*/ 1 w 135"/>
                <a:gd name="T51" fmla="*/ 1 h 235"/>
                <a:gd name="T52" fmla="*/ 1 w 135"/>
                <a:gd name="T53" fmla="*/ 1 h 235"/>
                <a:gd name="T54" fmla="*/ 1 w 135"/>
                <a:gd name="T55" fmla="*/ 1 h 235"/>
                <a:gd name="T56" fmla="*/ 1 w 135"/>
                <a:gd name="T57" fmla="*/ 1 h 235"/>
                <a:gd name="T58" fmla="*/ 1 w 135"/>
                <a:gd name="T59" fmla="*/ 1 h 235"/>
                <a:gd name="T60" fmla="*/ 1 w 135"/>
                <a:gd name="T61" fmla="*/ 1 h 235"/>
                <a:gd name="T62" fmla="*/ 1 w 135"/>
                <a:gd name="T63" fmla="*/ 1 h 235"/>
                <a:gd name="T64" fmla="*/ 1 w 135"/>
                <a:gd name="T65" fmla="*/ 1 h 235"/>
                <a:gd name="T66" fmla="*/ 1 w 135"/>
                <a:gd name="T67" fmla="*/ 1 h 235"/>
                <a:gd name="T68" fmla="*/ 1 w 135"/>
                <a:gd name="T69" fmla="*/ 1 h 235"/>
                <a:gd name="T70" fmla="*/ 1 w 135"/>
                <a:gd name="T71" fmla="*/ 1 h 235"/>
                <a:gd name="T72" fmla="*/ 1 w 135"/>
                <a:gd name="T73" fmla="*/ 1 h 235"/>
                <a:gd name="T74" fmla="*/ 1 w 135"/>
                <a:gd name="T75" fmla="*/ 1 h 235"/>
                <a:gd name="T76" fmla="*/ 1 w 135"/>
                <a:gd name="T77" fmla="*/ 1 h 235"/>
                <a:gd name="T78" fmla="*/ 1 w 135"/>
                <a:gd name="T79" fmla="*/ 1 h 235"/>
                <a:gd name="T80" fmla="*/ 1 w 135"/>
                <a:gd name="T81" fmla="*/ 1 h 235"/>
                <a:gd name="T82" fmla="*/ 1 w 135"/>
                <a:gd name="T83" fmla="*/ 1 h 235"/>
                <a:gd name="T84" fmla="*/ 1 w 135"/>
                <a:gd name="T85" fmla="*/ 1 h 235"/>
                <a:gd name="T86" fmla="*/ 1 w 135"/>
                <a:gd name="T87" fmla="*/ 1 h 235"/>
                <a:gd name="T88" fmla="*/ 1 w 135"/>
                <a:gd name="T89" fmla="*/ 1 h 235"/>
                <a:gd name="T90" fmla="*/ 1 w 135"/>
                <a:gd name="T91" fmla="*/ 1 h 235"/>
                <a:gd name="T92" fmla="*/ 1 w 135"/>
                <a:gd name="T93" fmla="*/ 1 h 235"/>
                <a:gd name="T94" fmla="*/ 1 w 135"/>
                <a:gd name="T95" fmla="*/ 1 h 235"/>
                <a:gd name="T96" fmla="*/ 1 w 135"/>
                <a:gd name="T97" fmla="*/ 1 h 235"/>
                <a:gd name="T98" fmla="*/ 1 w 135"/>
                <a:gd name="T99" fmla="*/ 0 h 2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" h="235">
                  <a:moveTo>
                    <a:pt x="134" y="0"/>
                  </a:moveTo>
                  <a:lnTo>
                    <a:pt x="124" y="15"/>
                  </a:lnTo>
                  <a:lnTo>
                    <a:pt x="111" y="28"/>
                  </a:lnTo>
                  <a:lnTo>
                    <a:pt x="97" y="39"/>
                  </a:lnTo>
                  <a:lnTo>
                    <a:pt x="83" y="48"/>
                  </a:lnTo>
                  <a:lnTo>
                    <a:pt x="68" y="53"/>
                  </a:lnTo>
                  <a:lnTo>
                    <a:pt x="53" y="58"/>
                  </a:lnTo>
                  <a:lnTo>
                    <a:pt x="39" y="60"/>
                  </a:lnTo>
                  <a:lnTo>
                    <a:pt x="26" y="60"/>
                  </a:lnTo>
                  <a:lnTo>
                    <a:pt x="26" y="72"/>
                  </a:lnTo>
                  <a:lnTo>
                    <a:pt x="23" y="84"/>
                  </a:lnTo>
                  <a:lnTo>
                    <a:pt x="15" y="98"/>
                  </a:lnTo>
                  <a:lnTo>
                    <a:pt x="0" y="109"/>
                  </a:lnTo>
                  <a:lnTo>
                    <a:pt x="10" y="124"/>
                  </a:lnTo>
                  <a:lnTo>
                    <a:pt x="15" y="142"/>
                  </a:lnTo>
                  <a:lnTo>
                    <a:pt x="16" y="162"/>
                  </a:lnTo>
                  <a:lnTo>
                    <a:pt x="10" y="178"/>
                  </a:lnTo>
                  <a:lnTo>
                    <a:pt x="15" y="180"/>
                  </a:lnTo>
                  <a:lnTo>
                    <a:pt x="22" y="184"/>
                  </a:lnTo>
                  <a:lnTo>
                    <a:pt x="30" y="187"/>
                  </a:lnTo>
                  <a:lnTo>
                    <a:pt x="39" y="193"/>
                  </a:lnTo>
                  <a:lnTo>
                    <a:pt x="48" y="201"/>
                  </a:lnTo>
                  <a:lnTo>
                    <a:pt x="56" y="210"/>
                  </a:lnTo>
                  <a:lnTo>
                    <a:pt x="61" y="222"/>
                  </a:lnTo>
                  <a:lnTo>
                    <a:pt x="66" y="235"/>
                  </a:lnTo>
                  <a:lnTo>
                    <a:pt x="69" y="227"/>
                  </a:lnTo>
                  <a:lnTo>
                    <a:pt x="74" y="218"/>
                  </a:lnTo>
                  <a:lnTo>
                    <a:pt x="80" y="210"/>
                  </a:lnTo>
                  <a:lnTo>
                    <a:pt x="86" y="202"/>
                  </a:lnTo>
                  <a:lnTo>
                    <a:pt x="94" y="194"/>
                  </a:lnTo>
                  <a:lnTo>
                    <a:pt x="103" y="188"/>
                  </a:lnTo>
                  <a:lnTo>
                    <a:pt x="112" y="185"/>
                  </a:lnTo>
                  <a:lnTo>
                    <a:pt x="122" y="182"/>
                  </a:lnTo>
                  <a:lnTo>
                    <a:pt x="118" y="172"/>
                  </a:lnTo>
                  <a:lnTo>
                    <a:pt x="114" y="158"/>
                  </a:lnTo>
                  <a:lnTo>
                    <a:pt x="117" y="144"/>
                  </a:lnTo>
                  <a:lnTo>
                    <a:pt x="126" y="128"/>
                  </a:lnTo>
                  <a:lnTo>
                    <a:pt x="117" y="103"/>
                  </a:lnTo>
                  <a:lnTo>
                    <a:pt x="114" y="79"/>
                  </a:lnTo>
                  <a:lnTo>
                    <a:pt x="115" y="57"/>
                  </a:lnTo>
                  <a:lnTo>
                    <a:pt x="118" y="41"/>
                  </a:lnTo>
                  <a:lnTo>
                    <a:pt x="121" y="31"/>
                  </a:lnTo>
                  <a:lnTo>
                    <a:pt x="126" y="21"/>
                  </a:lnTo>
                  <a:lnTo>
                    <a:pt x="130" y="12"/>
                  </a:lnTo>
                  <a:lnTo>
                    <a:pt x="134" y="7"/>
                  </a:lnTo>
                  <a:lnTo>
                    <a:pt x="135" y="6"/>
                  </a:lnTo>
                  <a:lnTo>
                    <a:pt x="135" y="4"/>
                  </a:lnTo>
                  <a:lnTo>
                    <a:pt x="134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Freeform 602"/>
            <p:cNvSpPr>
              <a:spLocks/>
            </p:cNvSpPr>
            <p:nvPr/>
          </p:nvSpPr>
          <p:spPr bwMode="auto">
            <a:xfrm>
              <a:off x="4016" y="2328"/>
              <a:ext cx="127" cy="97"/>
            </a:xfrm>
            <a:custGeom>
              <a:avLst/>
              <a:gdLst>
                <a:gd name="T0" fmla="*/ 1 w 253"/>
                <a:gd name="T1" fmla="*/ 0 h 194"/>
                <a:gd name="T2" fmla="*/ 1 w 253"/>
                <a:gd name="T3" fmla="*/ 1 h 194"/>
                <a:gd name="T4" fmla="*/ 1 w 253"/>
                <a:gd name="T5" fmla="*/ 1 h 194"/>
                <a:gd name="T6" fmla="*/ 1 w 253"/>
                <a:gd name="T7" fmla="*/ 1 h 194"/>
                <a:gd name="T8" fmla="*/ 1 w 253"/>
                <a:gd name="T9" fmla="*/ 1 h 194"/>
                <a:gd name="T10" fmla="*/ 1 w 253"/>
                <a:gd name="T11" fmla="*/ 1 h 194"/>
                <a:gd name="T12" fmla="*/ 1 w 253"/>
                <a:gd name="T13" fmla="*/ 1 h 194"/>
                <a:gd name="T14" fmla="*/ 1 w 253"/>
                <a:gd name="T15" fmla="*/ 1 h 194"/>
                <a:gd name="T16" fmla="*/ 1 w 253"/>
                <a:gd name="T17" fmla="*/ 1 h 194"/>
                <a:gd name="T18" fmla="*/ 1 w 253"/>
                <a:gd name="T19" fmla="*/ 1 h 194"/>
                <a:gd name="T20" fmla="*/ 1 w 253"/>
                <a:gd name="T21" fmla="*/ 1 h 194"/>
                <a:gd name="T22" fmla="*/ 1 w 253"/>
                <a:gd name="T23" fmla="*/ 1 h 194"/>
                <a:gd name="T24" fmla="*/ 0 w 253"/>
                <a:gd name="T25" fmla="*/ 1 h 194"/>
                <a:gd name="T26" fmla="*/ 1 w 253"/>
                <a:gd name="T27" fmla="*/ 1 h 194"/>
                <a:gd name="T28" fmla="*/ 1 w 253"/>
                <a:gd name="T29" fmla="*/ 1 h 194"/>
                <a:gd name="T30" fmla="*/ 1 w 253"/>
                <a:gd name="T31" fmla="*/ 1 h 194"/>
                <a:gd name="T32" fmla="*/ 1 w 253"/>
                <a:gd name="T33" fmla="*/ 1 h 194"/>
                <a:gd name="T34" fmla="*/ 1 w 253"/>
                <a:gd name="T35" fmla="*/ 1 h 194"/>
                <a:gd name="T36" fmla="*/ 1 w 253"/>
                <a:gd name="T37" fmla="*/ 1 h 194"/>
                <a:gd name="T38" fmla="*/ 1 w 253"/>
                <a:gd name="T39" fmla="*/ 1 h 194"/>
                <a:gd name="T40" fmla="*/ 1 w 253"/>
                <a:gd name="T41" fmla="*/ 1 h 194"/>
                <a:gd name="T42" fmla="*/ 1 w 253"/>
                <a:gd name="T43" fmla="*/ 1 h 194"/>
                <a:gd name="T44" fmla="*/ 1 w 253"/>
                <a:gd name="T45" fmla="*/ 1 h 194"/>
                <a:gd name="T46" fmla="*/ 1 w 253"/>
                <a:gd name="T47" fmla="*/ 1 h 194"/>
                <a:gd name="T48" fmla="*/ 1 w 253"/>
                <a:gd name="T49" fmla="*/ 1 h 194"/>
                <a:gd name="T50" fmla="*/ 1 w 253"/>
                <a:gd name="T51" fmla="*/ 1 h 194"/>
                <a:gd name="T52" fmla="*/ 1 w 253"/>
                <a:gd name="T53" fmla="*/ 1 h 194"/>
                <a:gd name="T54" fmla="*/ 1 w 253"/>
                <a:gd name="T55" fmla="*/ 1 h 194"/>
                <a:gd name="T56" fmla="*/ 1 w 253"/>
                <a:gd name="T57" fmla="*/ 1 h 194"/>
                <a:gd name="T58" fmla="*/ 1 w 253"/>
                <a:gd name="T59" fmla="*/ 1 h 194"/>
                <a:gd name="T60" fmla="*/ 1 w 253"/>
                <a:gd name="T61" fmla="*/ 1 h 194"/>
                <a:gd name="T62" fmla="*/ 1 w 253"/>
                <a:gd name="T63" fmla="*/ 1 h 194"/>
                <a:gd name="T64" fmla="*/ 1 w 253"/>
                <a:gd name="T65" fmla="*/ 1 h 194"/>
                <a:gd name="T66" fmla="*/ 1 w 253"/>
                <a:gd name="T67" fmla="*/ 1 h 194"/>
                <a:gd name="T68" fmla="*/ 1 w 253"/>
                <a:gd name="T69" fmla="*/ 1 h 194"/>
                <a:gd name="T70" fmla="*/ 1 w 253"/>
                <a:gd name="T71" fmla="*/ 1 h 194"/>
                <a:gd name="T72" fmla="*/ 1 w 253"/>
                <a:gd name="T73" fmla="*/ 1 h 194"/>
                <a:gd name="T74" fmla="*/ 1 w 253"/>
                <a:gd name="T75" fmla="*/ 1 h 194"/>
                <a:gd name="T76" fmla="*/ 1 w 253"/>
                <a:gd name="T77" fmla="*/ 1 h 194"/>
                <a:gd name="T78" fmla="*/ 1 w 253"/>
                <a:gd name="T79" fmla="*/ 1 h 194"/>
                <a:gd name="T80" fmla="*/ 1 w 253"/>
                <a:gd name="T81" fmla="*/ 1 h 194"/>
                <a:gd name="T82" fmla="*/ 1 w 253"/>
                <a:gd name="T83" fmla="*/ 1 h 194"/>
                <a:gd name="T84" fmla="*/ 1 w 253"/>
                <a:gd name="T85" fmla="*/ 1 h 194"/>
                <a:gd name="T86" fmla="*/ 1 w 253"/>
                <a:gd name="T87" fmla="*/ 1 h 194"/>
                <a:gd name="T88" fmla="*/ 1 w 253"/>
                <a:gd name="T89" fmla="*/ 1 h 194"/>
                <a:gd name="T90" fmla="*/ 1 w 253"/>
                <a:gd name="T91" fmla="*/ 1 h 194"/>
                <a:gd name="T92" fmla="*/ 1 w 253"/>
                <a:gd name="T93" fmla="*/ 1 h 194"/>
                <a:gd name="T94" fmla="*/ 1 w 253"/>
                <a:gd name="T95" fmla="*/ 1 h 194"/>
                <a:gd name="T96" fmla="*/ 1 w 253"/>
                <a:gd name="T97" fmla="*/ 1 h 194"/>
                <a:gd name="T98" fmla="*/ 1 w 253"/>
                <a:gd name="T99" fmla="*/ 1 h 194"/>
                <a:gd name="T100" fmla="*/ 1 w 253"/>
                <a:gd name="T101" fmla="*/ 1 h 194"/>
                <a:gd name="T102" fmla="*/ 1 w 253"/>
                <a:gd name="T103" fmla="*/ 1 h 194"/>
                <a:gd name="T104" fmla="*/ 1 w 253"/>
                <a:gd name="T105" fmla="*/ 1 h 194"/>
                <a:gd name="T106" fmla="*/ 1 w 253"/>
                <a:gd name="T107" fmla="*/ 1 h 194"/>
                <a:gd name="T108" fmla="*/ 1 w 253"/>
                <a:gd name="T109" fmla="*/ 1 h 194"/>
                <a:gd name="T110" fmla="*/ 1 w 253"/>
                <a:gd name="T111" fmla="*/ 1 h 194"/>
                <a:gd name="T112" fmla="*/ 1 w 253"/>
                <a:gd name="T113" fmla="*/ 1 h 194"/>
                <a:gd name="T114" fmla="*/ 1 w 253"/>
                <a:gd name="T115" fmla="*/ 1 h 194"/>
                <a:gd name="T116" fmla="*/ 1 w 253"/>
                <a:gd name="T117" fmla="*/ 1 h 194"/>
                <a:gd name="T118" fmla="*/ 1 w 253"/>
                <a:gd name="T119" fmla="*/ 1 h 194"/>
                <a:gd name="T120" fmla="*/ 1 w 253"/>
                <a:gd name="T121" fmla="*/ 0 h 1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3" h="194">
                  <a:moveTo>
                    <a:pt x="115" y="0"/>
                  </a:moveTo>
                  <a:lnTo>
                    <a:pt x="106" y="3"/>
                  </a:lnTo>
                  <a:lnTo>
                    <a:pt x="95" y="7"/>
                  </a:lnTo>
                  <a:lnTo>
                    <a:pt x="83" y="11"/>
                  </a:lnTo>
                  <a:lnTo>
                    <a:pt x="69" y="15"/>
                  </a:lnTo>
                  <a:lnTo>
                    <a:pt x="54" y="20"/>
                  </a:lnTo>
                  <a:lnTo>
                    <a:pt x="40" y="24"/>
                  </a:lnTo>
                  <a:lnTo>
                    <a:pt x="27" y="26"/>
                  </a:lnTo>
                  <a:lnTo>
                    <a:pt x="16" y="27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13" y="33"/>
                  </a:lnTo>
                  <a:lnTo>
                    <a:pt x="26" y="44"/>
                  </a:lnTo>
                  <a:lnTo>
                    <a:pt x="36" y="58"/>
                  </a:lnTo>
                  <a:lnTo>
                    <a:pt x="47" y="73"/>
                  </a:lnTo>
                  <a:lnTo>
                    <a:pt x="55" y="90"/>
                  </a:lnTo>
                  <a:lnTo>
                    <a:pt x="62" y="109"/>
                  </a:lnTo>
                  <a:lnTo>
                    <a:pt x="66" y="127"/>
                  </a:lnTo>
                  <a:lnTo>
                    <a:pt x="70" y="146"/>
                  </a:lnTo>
                  <a:lnTo>
                    <a:pt x="77" y="146"/>
                  </a:lnTo>
                  <a:lnTo>
                    <a:pt x="85" y="148"/>
                  </a:lnTo>
                  <a:lnTo>
                    <a:pt x="94" y="153"/>
                  </a:lnTo>
                  <a:lnTo>
                    <a:pt x="104" y="157"/>
                  </a:lnTo>
                  <a:lnTo>
                    <a:pt x="114" y="165"/>
                  </a:lnTo>
                  <a:lnTo>
                    <a:pt x="123" y="173"/>
                  </a:lnTo>
                  <a:lnTo>
                    <a:pt x="131" y="184"/>
                  </a:lnTo>
                  <a:lnTo>
                    <a:pt x="137" y="194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65" y="178"/>
                  </a:lnTo>
                  <a:lnTo>
                    <a:pt x="179" y="175"/>
                  </a:lnTo>
                  <a:lnTo>
                    <a:pt x="195" y="173"/>
                  </a:lnTo>
                  <a:lnTo>
                    <a:pt x="214" y="175"/>
                  </a:lnTo>
                  <a:lnTo>
                    <a:pt x="232" y="180"/>
                  </a:lnTo>
                  <a:lnTo>
                    <a:pt x="253" y="188"/>
                  </a:lnTo>
                  <a:lnTo>
                    <a:pt x="247" y="180"/>
                  </a:lnTo>
                  <a:lnTo>
                    <a:pt x="240" y="172"/>
                  </a:lnTo>
                  <a:lnTo>
                    <a:pt x="236" y="162"/>
                  </a:lnTo>
                  <a:lnTo>
                    <a:pt x="231" y="149"/>
                  </a:lnTo>
                  <a:lnTo>
                    <a:pt x="230" y="135"/>
                  </a:lnTo>
                  <a:lnTo>
                    <a:pt x="230" y="120"/>
                  </a:lnTo>
                  <a:lnTo>
                    <a:pt x="235" y="103"/>
                  </a:lnTo>
                  <a:lnTo>
                    <a:pt x="243" y="84"/>
                  </a:lnTo>
                  <a:lnTo>
                    <a:pt x="231" y="81"/>
                  </a:lnTo>
                  <a:lnTo>
                    <a:pt x="218" y="78"/>
                  </a:lnTo>
                  <a:lnTo>
                    <a:pt x="207" y="72"/>
                  </a:lnTo>
                  <a:lnTo>
                    <a:pt x="197" y="65"/>
                  </a:lnTo>
                  <a:lnTo>
                    <a:pt x="187" y="57"/>
                  </a:lnTo>
                  <a:lnTo>
                    <a:pt x="180" y="44"/>
                  </a:lnTo>
                  <a:lnTo>
                    <a:pt x="177" y="30"/>
                  </a:lnTo>
                  <a:lnTo>
                    <a:pt x="176" y="12"/>
                  </a:lnTo>
                  <a:lnTo>
                    <a:pt x="169" y="13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48" y="15"/>
                  </a:lnTo>
                  <a:lnTo>
                    <a:pt x="140" y="14"/>
                  </a:lnTo>
                  <a:lnTo>
                    <a:pt x="132" y="11"/>
                  </a:lnTo>
                  <a:lnTo>
                    <a:pt x="124" y="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Freeform 603"/>
            <p:cNvSpPr>
              <a:spLocks/>
            </p:cNvSpPr>
            <p:nvPr/>
          </p:nvSpPr>
          <p:spPr bwMode="auto">
            <a:xfrm>
              <a:off x="3951" y="2182"/>
              <a:ext cx="111" cy="138"/>
            </a:xfrm>
            <a:custGeom>
              <a:avLst/>
              <a:gdLst>
                <a:gd name="T0" fmla="*/ 1 w 222"/>
                <a:gd name="T1" fmla="*/ 1 h 274"/>
                <a:gd name="T2" fmla="*/ 1 w 222"/>
                <a:gd name="T3" fmla="*/ 1 h 274"/>
                <a:gd name="T4" fmla="*/ 1 w 222"/>
                <a:gd name="T5" fmla="*/ 1 h 274"/>
                <a:gd name="T6" fmla="*/ 1 w 222"/>
                <a:gd name="T7" fmla="*/ 1 h 274"/>
                <a:gd name="T8" fmla="*/ 1 w 222"/>
                <a:gd name="T9" fmla="*/ 1 h 274"/>
                <a:gd name="T10" fmla="*/ 1 w 222"/>
                <a:gd name="T11" fmla="*/ 1 h 274"/>
                <a:gd name="T12" fmla="*/ 1 w 222"/>
                <a:gd name="T13" fmla="*/ 1 h 274"/>
                <a:gd name="T14" fmla="*/ 1 w 222"/>
                <a:gd name="T15" fmla="*/ 1 h 274"/>
                <a:gd name="T16" fmla="*/ 1 w 222"/>
                <a:gd name="T17" fmla="*/ 1 h 274"/>
                <a:gd name="T18" fmla="*/ 1 w 222"/>
                <a:gd name="T19" fmla="*/ 1 h 274"/>
                <a:gd name="T20" fmla="*/ 1 w 222"/>
                <a:gd name="T21" fmla="*/ 1 h 274"/>
                <a:gd name="T22" fmla="*/ 0 w 222"/>
                <a:gd name="T23" fmla="*/ 1 h 274"/>
                <a:gd name="T24" fmla="*/ 1 w 222"/>
                <a:gd name="T25" fmla="*/ 1 h 274"/>
                <a:gd name="T26" fmla="*/ 1 w 222"/>
                <a:gd name="T27" fmla="*/ 1 h 274"/>
                <a:gd name="T28" fmla="*/ 1 w 222"/>
                <a:gd name="T29" fmla="*/ 1 h 274"/>
                <a:gd name="T30" fmla="*/ 1 w 222"/>
                <a:gd name="T31" fmla="*/ 1 h 274"/>
                <a:gd name="T32" fmla="*/ 1 w 222"/>
                <a:gd name="T33" fmla="*/ 1 h 274"/>
                <a:gd name="T34" fmla="*/ 1 w 222"/>
                <a:gd name="T35" fmla="*/ 1 h 274"/>
                <a:gd name="T36" fmla="*/ 1 w 222"/>
                <a:gd name="T37" fmla="*/ 1 h 274"/>
                <a:gd name="T38" fmla="*/ 1 w 222"/>
                <a:gd name="T39" fmla="*/ 1 h 274"/>
                <a:gd name="T40" fmla="*/ 1 w 222"/>
                <a:gd name="T41" fmla="*/ 1 h 274"/>
                <a:gd name="T42" fmla="*/ 1 w 222"/>
                <a:gd name="T43" fmla="*/ 1 h 274"/>
                <a:gd name="T44" fmla="*/ 1 w 222"/>
                <a:gd name="T45" fmla="*/ 1 h 274"/>
                <a:gd name="T46" fmla="*/ 1 w 222"/>
                <a:gd name="T47" fmla="*/ 1 h 274"/>
                <a:gd name="T48" fmla="*/ 1 w 222"/>
                <a:gd name="T49" fmla="*/ 1 h 274"/>
                <a:gd name="T50" fmla="*/ 1 w 222"/>
                <a:gd name="T51" fmla="*/ 1 h 274"/>
                <a:gd name="T52" fmla="*/ 1 w 222"/>
                <a:gd name="T53" fmla="*/ 1 h 274"/>
                <a:gd name="T54" fmla="*/ 1 w 222"/>
                <a:gd name="T55" fmla="*/ 1 h 274"/>
                <a:gd name="T56" fmla="*/ 1 w 222"/>
                <a:gd name="T57" fmla="*/ 1 h 274"/>
                <a:gd name="T58" fmla="*/ 1 w 222"/>
                <a:gd name="T59" fmla="*/ 1 h 274"/>
                <a:gd name="T60" fmla="*/ 1 w 222"/>
                <a:gd name="T61" fmla="*/ 1 h 274"/>
                <a:gd name="T62" fmla="*/ 1 w 222"/>
                <a:gd name="T63" fmla="*/ 1 h 274"/>
                <a:gd name="T64" fmla="*/ 1 w 222"/>
                <a:gd name="T65" fmla="*/ 1 h 274"/>
                <a:gd name="T66" fmla="*/ 1 w 222"/>
                <a:gd name="T67" fmla="*/ 1 h 2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2" h="274">
                  <a:moveTo>
                    <a:pt x="194" y="133"/>
                  </a:moveTo>
                  <a:lnTo>
                    <a:pt x="187" y="133"/>
                  </a:lnTo>
                  <a:lnTo>
                    <a:pt x="175" y="133"/>
                  </a:lnTo>
                  <a:lnTo>
                    <a:pt x="158" y="135"/>
                  </a:lnTo>
                  <a:lnTo>
                    <a:pt x="140" y="139"/>
                  </a:lnTo>
                  <a:lnTo>
                    <a:pt x="120" y="148"/>
                  </a:lnTo>
                  <a:lnTo>
                    <a:pt x="102" y="160"/>
                  </a:lnTo>
                  <a:lnTo>
                    <a:pt x="85" y="179"/>
                  </a:lnTo>
                  <a:lnTo>
                    <a:pt x="72" y="205"/>
                  </a:lnTo>
                  <a:lnTo>
                    <a:pt x="64" y="228"/>
                  </a:lnTo>
                  <a:lnTo>
                    <a:pt x="57" y="247"/>
                  </a:lnTo>
                  <a:lnTo>
                    <a:pt x="49" y="258"/>
                  </a:lnTo>
                  <a:lnTo>
                    <a:pt x="40" y="264"/>
                  </a:lnTo>
                  <a:lnTo>
                    <a:pt x="34" y="265"/>
                  </a:lnTo>
                  <a:lnTo>
                    <a:pt x="29" y="266"/>
                  </a:lnTo>
                  <a:lnTo>
                    <a:pt x="24" y="267"/>
                  </a:lnTo>
                  <a:lnTo>
                    <a:pt x="18" y="269"/>
                  </a:lnTo>
                  <a:lnTo>
                    <a:pt x="13" y="270"/>
                  </a:lnTo>
                  <a:lnTo>
                    <a:pt x="9" y="271"/>
                  </a:lnTo>
                  <a:lnTo>
                    <a:pt x="4" y="273"/>
                  </a:lnTo>
                  <a:lnTo>
                    <a:pt x="1" y="274"/>
                  </a:lnTo>
                  <a:lnTo>
                    <a:pt x="1" y="273"/>
                  </a:lnTo>
                  <a:lnTo>
                    <a:pt x="1" y="272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18" y="262"/>
                  </a:lnTo>
                  <a:lnTo>
                    <a:pt x="33" y="249"/>
                  </a:lnTo>
                  <a:lnTo>
                    <a:pt x="42" y="234"/>
                  </a:lnTo>
                  <a:lnTo>
                    <a:pt x="49" y="218"/>
                  </a:lnTo>
                  <a:lnTo>
                    <a:pt x="52" y="201"/>
                  </a:lnTo>
                  <a:lnTo>
                    <a:pt x="55" y="186"/>
                  </a:lnTo>
                  <a:lnTo>
                    <a:pt x="55" y="172"/>
                  </a:lnTo>
                  <a:lnTo>
                    <a:pt x="55" y="161"/>
                  </a:lnTo>
                  <a:lnTo>
                    <a:pt x="54" y="152"/>
                  </a:lnTo>
                  <a:lnTo>
                    <a:pt x="52" y="142"/>
                  </a:lnTo>
                  <a:lnTo>
                    <a:pt x="49" y="130"/>
                  </a:lnTo>
                  <a:lnTo>
                    <a:pt x="46" y="118"/>
                  </a:lnTo>
                  <a:lnTo>
                    <a:pt x="52" y="116"/>
                  </a:lnTo>
                  <a:lnTo>
                    <a:pt x="62" y="112"/>
                  </a:lnTo>
                  <a:lnTo>
                    <a:pt x="70" y="104"/>
                  </a:lnTo>
                  <a:lnTo>
                    <a:pt x="79" y="95"/>
                  </a:lnTo>
                  <a:lnTo>
                    <a:pt x="86" y="84"/>
                  </a:lnTo>
                  <a:lnTo>
                    <a:pt x="90" y="73"/>
                  </a:lnTo>
                  <a:lnTo>
                    <a:pt x="92" y="61"/>
                  </a:lnTo>
                  <a:lnTo>
                    <a:pt x="88" y="48"/>
                  </a:lnTo>
                  <a:lnTo>
                    <a:pt x="97" y="47"/>
                  </a:lnTo>
                  <a:lnTo>
                    <a:pt x="110" y="44"/>
                  </a:lnTo>
                  <a:lnTo>
                    <a:pt x="123" y="39"/>
                  </a:lnTo>
                  <a:lnTo>
                    <a:pt x="138" y="32"/>
                  </a:lnTo>
                  <a:lnTo>
                    <a:pt x="150" y="25"/>
                  </a:lnTo>
                  <a:lnTo>
                    <a:pt x="163" y="17"/>
                  </a:lnTo>
                  <a:lnTo>
                    <a:pt x="173" y="8"/>
                  </a:lnTo>
                  <a:lnTo>
                    <a:pt x="180" y="0"/>
                  </a:lnTo>
                  <a:lnTo>
                    <a:pt x="180" y="10"/>
                  </a:lnTo>
                  <a:lnTo>
                    <a:pt x="181" y="23"/>
                  </a:lnTo>
                  <a:lnTo>
                    <a:pt x="184" y="37"/>
                  </a:lnTo>
                  <a:lnTo>
                    <a:pt x="188" y="50"/>
                  </a:lnTo>
                  <a:lnTo>
                    <a:pt x="194" y="62"/>
                  </a:lnTo>
                  <a:lnTo>
                    <a:pt x="202" y="74"/>
                  </a:lnTo>
                  <a:lnTo>
                    <a:pt x="211" y="83"/>
                  </a:lnTo>
                  <a:lnTo>
                    <a:pt x="222" y="90"/>
                  </a:lnTo>
                  <a:lnTo>
                    <a:pt x="215" y="91"/>
                  </a:lnTo>
                  <a:lnTo>
                    <a:pt x="208" y="93"/>
                  </a:lnTo>
                  <a:lnTo>
                    <a:pt x="201" y="97"/>
                  </a:lnTo>
                  <a:lnTo>
                    <a:pt x="195" y="101"/>
                  </a:lnTo>
                  <a:lnTo>
                    <a:pt x="191" y="107"/>
                  </a:lnTo>
                  <a:lnTo>
                    <a:pt x="190" y="115"/>
                  </a:lnTo>
                  <a:lnTo>
                    <a:pt x="190" y="123"/>
                  </a:lnTo>
                  <a:lnTo>
                    <a:pt x="194" y="13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Freeform 604"/>
            <p:cNvSpPr>
              <a:spLocks/>
            </p:cNvSpPr>
            <p:nvPr/>
          </p:nvSpPr>
          <p:spPr bwMode="auto">
            <a:xfrm>
              <a:off x="3915" y="2185"/>
              <a:ext cx="66" cy="132"/>
            </a:xfrm>
            <a:custGeom>
              <a:avLst/>
              <a:gdLst>
                <a:gd name="T0" fmla="*/ 1 w 131"/>
                <a:gd name="T1" fmla="*/ 0 h 265"/>
                <a:gd name="T2" fmla="*/ 1 w 131"/>
                <a:gd name="T3" fmla="*/ 0 h 265"/>
                <a:gd name="T4" fmla="*/ 1 w 131"/>
                <a:gd name="T5" fmla="*/ 0 h 265"/>
                <a:gd name="T6" fmla="*/ 1 w 131"/>
                <a:gd name="T7" fmla="*/ 0 h 265"/>
                <a:gd name="T8" fmla="*/ 1 w 131"/>
                <a:gd name="T9" fmla="*/ 0 h 265"/>
                <a:gd name="T10" fmla="*/ 1 w 131"/>
                <a:gd name="T11" fmla="*/ 0 h 265"/>
                <a:gd name="T12" fmla="*/ 1 w 131"/>
                <a:gd name="T13" fmla="*/ 0 h 265"/>
                <a:gd name="T14" fmla="*/ 1 w 131"/>
                <a:gd name="T15" fmla="*/ 0 h 265"/>
                <a:gd name="T16" fmla="*/ 1 w 131"/>
                <a:gd name="T17" fmla="*/ 0 h 265"/>
                <a:gd name="T18" fmla="*/ 1 w 131"/>
                <a:gd name="T19" fmla="*/ 0 h 265"/>
                <a:gd name="T20" fmla="*/ 1 w 131"/>
                <a:gd name="T21" fmla="*/ 0 h 265"/>
                <a:gd name="T22" fmla="*/ 1 w 131"/>
                <a:gd name="T23" fmla="*/ 0 h 265"/>
                <a:gd name="T24" fmla="*/ 1 w 131"/>
                <a:gd name="T25" fmla="*/ 0 h 265"/>
                <a:gd name="T26" fmla="*/ 1 w 131"/>
                <a:gd name="T27" fmla="*/ 0 h 265"/>
                <a:gd name="T28" fmla="*/ 1 w 131"/>
                <a:gd name="T29" fmla="*/ 0 h 265"/>
                <a:gd name="T30" fmla="*/ 1 w 131"/>
                <a:gd name="T31" fmla="*/ 0 h 265"/>
                <a:gd name="T32" fmla="*/ 1 w 131"/>
                <a:gd name="T33" fmla="*/ 0 h 265"/>
                <a:gd name="T34" fmla="*/ 1 w 131"/>
                <a:gd name="T35" fmla="*/ 0 h 265"/>
                <a:gd name="T36" fmla="*/ 1 w 131"/>
                <a:gd name="T37" fmla="*/ 0 h 265"/>
                <a:gd name="T38" fmla="*/ 1 w 131"/>
                <a:gd name="T39" fmla="*/ 0 h 265"/>
                <a:gd name="T40" fmla="*/ 1 w 131"/>
                <a:gd name="T41" fmla="*/ 0 h 265"/>
                <a:gd name="T42" fmla="*/ 1 w 131"/>
                <a:gd name="T43" fmla="*/ 0 h 265"/>
                <a:gd name="T44" fmla="*/ 1 w 131"/>
                <a:gd name="T45" fmla="*/ 0 h 265"/>
                <a:gd name="T46" fmla="*/ 1 w 131"/>
                <a:gd name="T47" fmla="*/ 0 h 265"/>
                <a:gd name="T48" fmla="*/ 1 w 131"/>
                <a:gd name="T49" fmla="*/ 0 h 265"/>
                <a:gd name="T50" fmla="*/ 1 w 131"/>
                <a:gd name="T51" fmla="*/ 0 h 265"/>
                <a:gd name="T52" fmla="*/ 1 w 131"/>
                <a:gd name="T53" fmla="*/ 0 h 265"/>
                <a:gd name="T54" fmla="*/ 1 w 131"/>
                <a:gd name="T55" fmla="*/ 0 h 265"/>
                <a:gd name="T56" fmla="*/ 1 w 131"/>
                <a:gd name="T57" fmla="*/ 0 h 265"/>
                <a:gd name="T58" fmla="*/ 1 w 131"/>
                <a:gd name="T59" fmla="*/ 0 h 265"/>
                <a:gd name="T60" fmla="*/ 1 w 131"/>
                <a:gd name="T61" fmla="*/ 0 h 265"/>
                <a:gd name="T62" fmla="*/ 1 w 131"/>
                <a:gd name="T63" fmla="*/ 0 h 265"/>
                <a:gd name="T64" fmla="*/ 0 w 131"/>
                <a:gd name="T65" fmla="*/ 0 h 265"/>
                <a:gd name="T66" fmla="*/ 1 w 131"/>
                <a:gd name="T67" fmla="*/ 0 h 265"/>
                <a:gd name="T68" fmla="*/ 1 w 131"/>
                <a:gd name="T69" fmla="*/ 0 h 265"/>
                <a:gd name="T70" fmla="*/ 1 w 131"/>
                <a:gd name="T71" fmla="*/ 0 h 265"/>
                <a:gd name="T72" fmla="*/ 1 w 131"/>
                <a:gd name="T73" fmla="*/ 0 h 265"/>
                <a:gd name="T74" fmla="*/ 1 w 131"/>
                <a:gd name="T75" fmla="*/ 0 h 265"/>
                <a:gd name="T76" fmla="*/ 1 w 131"/>
                <a:gd name="T77" fmla="*/ 0 h 265"/>
                <a:gd name="T78" fmla="*/ 1 w 131"/>
                <a:gd name="T79" fmla="*/ 0 h 265"/>
                <a:gd name="T80" fmla="*/ 1 w 131"/>
                <a:gd name="T81" fmla="*/ 0 h 265"/>
                <a:gd name="T82" fmla="*/ 1 w 131"/>
                <a:gd name="T83" fmla="*/ 0 h 265"/>
                <a:gd name="T84" fmla="*/ 1 w 131"/>
                <a:gd name="T85" fmla="*/ 0 h 265"/>
                <a:gd name="T86" fmla="*/ 1 w 131"/>
                <a:gd name="T87" fmla="*/ 0 h 265"/>
                <a:gd name="T88" fmla="*/ 1 w 131"/>
                <a:gd name="T89" fmla="*/ 0 h 265"/>
                <a:gd name="T90" fmla="*/ 1 w 131"/>
                <a:gd name="T91" fmla="*/ 0 h 265"/>
                <a:gd name="T92" fmla="*/ 1 w 131"/>
                <a:gd name="T93" fmla="*/ 0 h 265"/>
                <a:gd name="T94" fmla="*/ 1 w 131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1" h="265">
                  <a:moveTo>
                    <a:pt x="73" y="265"/>
                  </a:moveTo>
                  <a:lnTo>
                    <a:pt x="70" y="261"/>
                  </a:lnTo>
                  <a:lnTo>
                    <a:pt x="67" y="257"/>
                  </a:lnTo>
                  <a:lnTo>
                    <a:pt x="61" y="253"/>
                  </a:lnTo>
                  <a:lnTo>
                    <a:pt x="53" y="253"/>
                  </a:lnTo>
                  <a:lnTo>
                    <a:pt x="48" y="253"/>
                  </a:lnTo>
                  <a:lnTo>
                    <a:pt x="45" y="252"/>
                  </a:lnTo>
                  <a:lnTo>
                    <a:pt x="41" y="250"/>
                  </a:lnTo>
                  <a:lnTo>
                    <a:pt x="39" y="247"/>
                  </a:lnTo>
                  <a:lnTo>
                    <a:pt x="43" y="243"/>
                  </a:lnTo>
                  <a:lnTo>
                    <a:pt x="47" y="237"/>
                  </a:lnTo>
                  <a:lnTo>
                    <a:pt x="51" y="234"/>
                  </a:lnTo>
                  <a:lnTo>
                    <a:pt x="54" y="231"/>
                  </a:lnTo>
                  <a:lnTo>
                    <a:pt x="63" y="231"/>
                  </a:lnTo>
                  <a:lnTo>
                    <a:pt x="70" y="230"/>
                  </a:lnTo>
                  <a:lnTo>
                    <a:pt x="75" y="227"/>
                  </a:lnTo>
                  <a:lnTo>
                    <a:pt x="79" y="222"/>
                  </a:lnTo>
                  <a:lnTo>
                    <a:pt x="81" y="220"/>
                  </a:lnTo>
                  <a:lnTo>
                    <a:pt x="81" y="216"/>
                  </a:lnTo>
                  <a:lnTo>
                    <a:pt x="82" y="214"/>
                  </a:lnTo>
                  <a:lnTo>
                    <a:pt x="82" y="212"/>
                  </a:lnTo>
                  <a:lnTo>
                    <a:pt x="81" y="209"/>
                  </a:lnTo>
                  <a:lnTo>
                    <a:pt x="79" y="206"/>
                  </a:lnTo>
                  <a:lnTo>
                    <a:pt x="78" y="204"/>
                  </a:lnTo>
                  <a:lnTo>
                    <a:pt x="77" y="201"/>
                  </a:lnTo>
                  <a:lnTo>
                    <a:pt x="71" y="198"/>
                  </a:lnTo>
                  <a:lnTo>
                    <a:pt x="64" y="197"/>
                  </a:lnTo>
                  <a:lnTo>
                    <a:pt x="58" y="198"/>
                  </a:lnTo>
                  <a:lnTo>
                    <a:pt x="52" y="200"/>
                  </a:lnTo>
                  <a:lnTo>
                    <a:pt x="48" y="205"/>
                  </a:lnTo>
                  <a:lnTo>
                    <a:pt x="47" y="208"/>
                  </a:lnTo>
                  <a:lnTo>
                    <a:pt x="47" y="212"/>
                  </a:lnTo>
                  <a:lnTo>
                    <a:pt x="48" y="215"/>
                  </a:lnTo>
                  <a:lnTo>
                    <a:pt x="44" y="220"/>
                  </a:lnTo>
                  <a:lnTo>
                    <a:pt x="38" y="224"/>
                  </a:lnTo>
                  <a:lnTo>
                    <a:pt x="33" y="228"/>
                  </a:lnTo>
                  <a:lnTo>
                    <a:pt x="31" y="230"/>
                  </a:lnTo>
                  <a:lnTo>
                    <a:pt x="30" y="228"/>
                  </a:lnTo>
                  <a:lnTo>
                    <a:pt x="28" y="227"/>
                  </a:lnTo>
                  <a:lnTo>
                    <a:pt x="25" y="224"/>
                  </a:lnTo>
                  <a:lnTo>
                    <a:pt x="23" y="223"/>
                  </a:lnTo>
                  <a:lnTo>
                    <a:pt x="25" y="219"/>
                  </a:lnTo>
                  <a:lnTo>
                    <a:pt x="28" y="213"/>
                  </a:lnTo>
                  <a:lnTo>
                    <a:pt x="29" y="208"/>
                  </a:lnTo>
                  <a:lnTo>
                    <a:pt x="30" y="204"/>
                  </a:lnTo>
                  <a:lnTo>
                    <a:pt x="34" y="200"/>
                  </a:lnTo>
                  <a:lnTo>
                    <a:pt x="38" y="197"/>
                  </a:lnTo>
                  <a:lnTo>
                    <a:pt x="41" y="192"/>
                  </a:lnTo>
                  <a:lnTo>
                    <a:pt x="43" y="187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1"/>
                  </a:lnTo>
                  <a:lnTo>
                    <a:pt x="40" y="176"/>
                  </a:lnTo>
                  <a:lnTo>
                    <a:pt x="38" y="173"/>
                  </a:lnTo>
                  <a:lnTo>
                    <a:pt x="33" y="170"/>
                  </a:lnTo>
                  <a:lnTo>
                    <a:pt x="26" y="168"/>
                  </a:lnTo>
                  <a:lnTo>
                    <a:pt x="24" y="168"/>
                  </a:lnTo>
                  <a:lnTo>
                    <a:pt x="21" y="168"/>
                  </a:lnTo>
                  <a:lnTo>
                    <a:pt x="17" y="169"/>
                  </a:lnTo>
                  <a:lnTo>
                    <a:pt x="15" y="170"/>
                  </a:lnTo>
                  <a:lnTo>
                    <a:pt x="13" y="171"/>
                  </a:lnTo>
                  <a:lnTo>
                    <a:pt x="10" y="173"/>
                  </a:lnTo>
                  <a:lnTo>
                    <a:pt x="8" y="175"/>
                  </a:lnTo>
                  <a:lnTo>
                    <a:pt x="7" y="176"/>
                  </a:lnTo>
                  <a:lnTo>
                    <a:pt x="0" y="152"/>
                  </a:lnTo>
                  <a:lnTo>
                    <a:pt x="2" y="125"/>
                  </a:lnTo>
                  <a:lnTo>
                    <a:pt x="11" y="100"/>
                  </a:lnTo>
                  <a:lnTo>
                    <a:pt x="28" y="75"/>
                  </a:lnTo>
                  <a:lnTo>
                    <a:pt x="47" y="53"/>
                  </a:lnTo>
                  <a:lnTo>
                    <a:pt x="69" y="33"/>
                  </a:lnTo>
                  <a:lnTo>
                    <a:pt x="92" y="18"/>
                  </a:lnTo>
                  <a:lnTo>
                    <a:pt x="112" y="8"/>
                  </a:lnTo>
                  <a:lnTo>
                    <a:pt x="117" y="4"/>
                  </a:lnTo>
                  <a:lnTo>
                    <a:pt x="125" y="1"/>
                  </a:lnTo>
                  <a:lnTo>
                    <a:pt x="131" y="0"/>
                  </a:lnTo>
                  <a:lnTo>
                    <a:pt x="128" y="4"/>
                  </a:lnTo>
                  <a:lnTo>
                    <a:pt x="120" y="16"/>
                  </a:lnTo>
                  <a:lnTo>
                    <a:pt x="113" y="31"/>
                  </a:lnTo>
                  <a:lnTo>
                    <a:pt x="107" y="46"/>
                  </a:lnTo>
                  <a:lnTo>
                    <a:pt x="106" y="62"/>
                  </a:lnTo>
                  <a:lnTo>
                    <a:pt x="107" y="72"/>
                  </a:lnTo>
                  <a:lnTo>
                    <a:pt x="111" y="84"/>
                  </a:lnTo>
                  <a:lnTo>
                    <a:pt x="114" y="98"/>
                  </a:lnTo>
                  <a:lnTo>
                    <a:pt x="119" y="113"/>
                  </a:lnTo>
                  <a:lnTo>
                    <a:pt x="122" y="125"/>
                  </a:lnTo>
                  <a:lnTo>
                    <a:pt x="125" y="137"/>
                  </a:lnTo>
                  <a:lnTo>
                    <a:pt x="127" y="147"/>
                  </a:lnTo>
                  <a:lnTo>
                    <a:pt x="128" y="156"/>
                  </a:lnTo>
                  <a:lnTo>
                    <a:pt x="128" y="167"/>
                  </a:lnTo>
                  <a:lnTo>
                    <a:pt x="128" y="181"/>
                  </a:lnTo>
                  <a:lnTo>
                    <a:pt x="125" y="196"/>
                  </a:lnTo>
                  <a:lnTo>
                    <a:pt x="122" y="213"/>
                  </a:lnTo>
                  <a:lnTo>
                    <a:pt x="115" y="229"/>
                  </a:lnTo>
                  <a:lnTo>
                    <a:pt x="106" y="244"/>
                  </a:lnTo>
                  <a:lnTo>
                    <a:pt x="91" y="257"/>
                  </a:lnTo>
                  <a:lnTo>
                    <a:pt x="73" y="265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Freeform 605"/>
            <p:cNvSpPr>
              <a:spLocks/>
            </p:cNvSpPr>
            <p:nvPr/>
          </p:nvSpPr>
          <p:spPr bwMode="auto">
            <a:xfrm>
              <a:off x="3812" y="2249"/>
              <a:ext cx="320" cy="225"/>
            </a:xfrm>
            <a:custGeom>
              <a:avLst/>
              <a:gdLst>
                <a:gd name="T0" fmla="*/ 1 w 640"/>
                <a:gd name="T1" fmla="*/ 1 h 450"/>
                <a:gd name="T2" fmla="*/ 1 w 640"/>
                <a:gd name="T3" fmla="*/ 1 h 450"/>
                <a:gd name="T4" fmla="*/ 1 w 640"/>
                <a:gd name="T5" fmla="*/ 1 h 450"/>
                <a:gd name="T6" fmla="*/ 1 w 640"/>
                <a:gd name="T7" fmla="*/ 1 h 450"/>
                <a:gd name="T8" fmla="*/ 1 w 640"/>
                <a:gd name="T9" fmla="*/ 1 h 450"/>
                <a:gd name="T10" fmla="*/ 1 w 640"/>
                <a:gd name="T11" fmla="*/ 1 h 450"/>
                <a:gd name="T12" fmla="*/ 1 w 640"/>
                <a:gd name="T13" fmla="*/ 1 h 450"/>
                <a:gd name="T14" fmla="*/ 1 w 640"/>
                <a:gd name="T15" fmla="*/ 1 h 450"/>
                <a:gd name="T16" fmla="*/ 1 w 640"/>
                <a:gd name="T17" fmla="*/ 1 h 450"/>
                <a:gd name="T18" fmla="*/ 1 w 640"/>
                <a:gd name="T19" fmla="*/ 1 h 450"/>
                <a:gd name="T20" fmla="*/ 1 w 640"/>
                <a:gd name="T21" fmla="*/ 1 h 450"/>
                <a:gd name="T22" fmla="*/ 1 w 640"/>
                <a:gd name="T23" fmla="*/ 1 h 450"/>
                <a:gd name="T24" fmla="*/ 0 w 640"/>
                <a:gd name="T25" fmla="*/ 1 h 450"/>
                <a:gd name="T26" fmla="*/ 1 w 640"/>
                <a:gd name="T27" fmla="*/ 1 h 450"/>
                <a:gd name="T28" fmla="*/ 1 w 640"/>
                <a:gd name="T29" fmla="*/ 1 h 450"/>
                <a:gd name="T30" fmla="*/ 1 w 640"/>
                <a:gd name="T31" fmla="*/ 1 h 450"/>
                <a:gd name="T32" fmla="*/ 1 w 640"/>
                <a:gd name="T33" fmla="*/ 1 h 450"/>
                <a:gd name="T34" fmla="*/ 1 w 640"/>
                <a:gd name="T35" fmla="*/ 1 h 450"/>
                <a:gd name="T36" fmla="*/ 1 w 640"/>
                <a:gd name="T37" fmla="*/ 1 h 450"/>
                <a:gd name="T38" fmla="*/ 1 w 640"/>
                <a:gd name="T39" fmla="*/ 1 h 450"/>
                <a:gd name="T40" fmla="*/ 1 w 640"/>
                <a:gd name="T41" fmla="*/ 1 h 450"/>
                <a:gd name="T42" fmla="*/ 1 w 640"/>
                <a:gd name="T43" fmla="*/ 1 h 450"/>
                <a:gd name="T44" fmla="*/ 1 w 640"/>
                <a:gd name="T45" fmla="*/ 1 h 450"/>
                <a:gd name="T46" fmla="*/ 1 w 640"/>
                <a:gd name="T47" fmla="*/ 1 h 450"/>
                <a:gd name="T48" fmla="*/ 1 w 640"/>
                <a:gd name="T49" fmla="*/ 1 h 450"/>
                <a:gd name="T50" fmla="*/ 1 w 640"/>
                <a:gd name="T51" fmla="*/ 1 h 450"/>
                <a:gd name="T52" fmla="*/ 1 w 640"/>
                <a:gd name="T53" fmla="*/ 1 h 450"/>
                <a:gd name="T54" fmla="*/ 1 w 640"/>
                <a:gd name="T55" fmla="*/ 1 h 450"/>
                <a:gd name="T56" fmla="*/ 1 w 640"/>
                <a:gd name="T57" fmla="*/ 1 h 450"/>
                <a:gd name="T58" fmla="*/ 1 w 640"/>
                <a:gd name="T59" fmla="*/ 0 h 450"/>
                <a:gd name="T60" fmla="*/ 1 w 640"/>
                <a:gd name="T61" fmla="*/ 1 h 450"/>
                <a:gd name="T62" fmla="*/ 1 w 640"/>
                <a:gd name="T63" fmla="*/ 1 h 450"/>
                <a:gd name="T64" fmla="*/ 1 w 640"/>
                <a:gd name="T65" fmla="*/ 1 h 450"/>
                <a:gd name="T66" fmla="*/ 1 w 640"/>
                <a:gd name="T67" fmla="*/ 1 h 450"/>
                <a:gd name="T68" fmla="*/ 1 w 640"/>
                <a:gd name="T69" fmla="*/ 1 h 450"/>
                <a:gd name="T70" fmla="*/ 1 w 640"/>
                <a:gd name="T71" fmla="*/ 1 h 450"/>
                <a:gd name="T72" fmla="*/ 1 w 640"/>
                <a:gd name="T73" fmla="*/ 1 h 450"/>
                <a:gd name="T74" fmla="*/ 1 w 640"/>
                <a:gd name="T75" fmla="*/ 1 h 450"/>
                <a:gd name="T76" fmla="*/ 1 w 640"/>
                <a:gd name="T77" fmla="*/ 1 h 450"/>
                <a:gd name="T78" fmla="*/ 1 w 640"/>
                <a:gd name="T79" fmla="*/ 1 h 450"/>
                <a:gd name="T80" fmla="*/ 1 w 640"/>
                <a:gd name="T81" fmla="*/ 1 h 450"/>
                <a:gd name="T82" fmla="*/ 1 w 640"/>
                <a:gd name="T83" fmla="*/ 1 h 450"/>
                <a:gd name="T84" fmla="*/ 1 w 640"/>
                <a:gd name="T85" fmla="*/ 1 h 450"/>
                <a:gd name="T86" fmla="*/ 1 w 640"/>
                <a:gd name="T87" fmla="*/ 1 h 450"/>
                <a:gd name="T88" fmla="*/ 1 w 640"/>
                <a:gd name="T89" fmla="*/ 1 h 450"/>
                <a:gd name="T90" fmla="*/ 1 w 640"/>
                <a:gd name="T91" fmla="*/ 1 h 450"/>
                <a:gd name="T92" fmla="*/ 1 w 640"/>
                <a:gd name="T93" fmla="*/ 1 h 450"/>
                <a:gd name="T94" fmla="*/ 1 w 640"/>
                <a:gd name="T95" fmla="*/ 1 h 450"/>
                <a:gd name="T96" fmla="*/ 1 w 640"/>
                <a:gd name="T97" fmla="*/ 1 h 450"/>
                <a:gd name="T98" fmla="*/ 1 w 640"/>
                <a:gd name="T99" fmla="*/ 1 h 450"/>
                <a:gd name="T100" fmla="*/ 1 w 640"/>
                <a:gd name="T101" fmla="*/ 1 h 450"/>
                <a:gd name="T102" fmla="*/ 1 w 640"/>
                <a:gd name="T103" fmla="*/ 1 h 450"/>
                <a:gd name="T104" fmla="*/ 1 w 640"/>
                <a:gd name="T105" fmla="*/ 1 h 450"/>
                <a:gd name="T106" fmla="*/ 1 w 640"/>
                <a:gd name="T107" fmla="*/ 1 h 450"/>
                <a:gd name="T108" fmla="*/ 1 w 640"/>
                <a:gd name="T109" fmla="*/ 1 h 450"/>
                <a:gd name="T110" fmla="*/ 1 w 640"/>
                <a:gd name="T111" fmla="*/ 1 h 4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0" h="450">
                  <a:moveTo>
                    <a:pt x="305" y="266"/>
                  </a:moveTo>
                  <a:lnTo>
                    <a:pt x="312" y="298"/>
                  </a:lnTo>
                  <a:lnTo>
                    <a:pt x="312" y="330"/>
                  </a:lnTo>
                  <a:lnTo>
                    <a:pt x="306" y="360"/>
                  </a:lnTo>
                  <a:lnTo>
                    <a:pt x="296" y="383"/>
                  </a:lnTo>
                  <a:lnTo>
                    <a:pt x="284" y="401"/>
                  </a:lnTo>
                  <a:lnTo>
                    <a:pt x="275" y="417"/>
                  </a:lnTo>
                  <a:lnTo>
                    <a:pt x="268" y="432"/>
                  </a:lnTo>
                  <a:lnTo>
                    <a:pt x="262" y="450"/>
                  </a:lnTo>
                  <a:lnTo>
                    <a:pt x="261" y="445"/>
                  </a:lnTo>
                  <a:lnTo>
                    <a:pt x="258" y="435"/>
                  </a:lnTo>
                  <a:lnTo>
                    <a:pt x="253" y="425"/>
                  </a:lnTo>
                  <a:lnTo>
                    <a:pt x="247" y="415"/>
                  </a:lnTo>
                  <a:lnTo>
                    <a:pt x="240" y="403"/>
                  </a:lnTo>
                  <a:lnTo>
                    <a:pt x="232" y="393"/>
                  </a:lnTo>
                  <a:lnTo>
                    <a:pt x="224" y="382"/>
                  </a:lnTo>
                  <a:lnTo>
                    <a:pt x="216" y="375"/>
                  </a:lnTo>
                  <a:lnTo>
                    <a:pt x="207" y="368"/>
                  </a:lnTo>
                  <a:lnTo>
                    <a:pt x="200" y="360"/>
                  </a:lnTo>
                  <a:lnTo>
                    <a:pt x="194" y="352"/>
                  </a:lnTo>
                  <a:lnTo>
                    <a:pt x="190" y="344"/>
                  </a:lnTo>
                  <a:lnTo>
                    <a:pt x="181" y="319"/>
                  </a:lnTo>
                  <a:lnTo>
                    <a:pt x="178" y="295"/>
                  </a:lnTo>
                  <a:lnTo>
                    <a:pt x="179" y="273"/>
                  </a:lnTo>
                  <a:lnTo>
                    <a:pt x="182" y="257"/>
                  </a:lnTo>
                  <a:lnTo>
                    <a:pt x="185" y="249"/>
                  </a:lnTo>
                  <a:lnTo>
                    <a:pt x="190" y="239"/>
                  </a:lnTo>
                  <a:lnTo>
                    <a:pt x="194" y="230"/>
                  </a:lnTo>
                  <a:lnTo>
                    <a:pt x="201" y="222"/>
                  </a:lnTo>
                  <a:lnTo>
                    <a:pt x="208" y="213"/>
                  </a:lnTo>
                  <a:lnTo>
                    <a:pt x="215" y="202"/>
                  </a:lnTo>
                  <a:lnTo>
                    <a:pt x="221" y="192"/>
                  </a:lnTo>
                  <a:lnTo>
                    <a:pt x="227" y="182"/>
                  </a:lnTo>
                  <a:lnTo>
                    <a:pt x="229" y="175"/>
                  </a:lnTo>
                  <a:lnTo>
                    <a:pt x="230" y="167"/>
                  </a:lnTo>
                  <a:lnTo>
                    <a:pt x="229" y="161"/>
                  </a:lnTo>
                  <a:lnTo>
                    <a:pt x="227" y="160"/>
                  </a:lnTo>
                  <a:lnTo>
                    <a:pt x="221" y="163"/>
                  </a:lnTo>
                  <a:lnTo>
                    <a:pt x="217" y="169"/>
                  </a:lnTo>
                  <a:lnTo>
                    <a:pt x="215" y="176"/>
                  </a:lnTo>
                  <a:lnTo>
                    <a:pt x="213" y="182"/>
                  </a:lnTo>
                  <a:lnTo>
                    <a:pt x="211" y="191"/>
                  </a:lnTo>
                  <a:lnTo>
                    <a:pt x="207" y="200"/>
                  </a:lnTo>
                  <a:lnTo>
                    <a:pt x="202" y="208"/>
                  </a:lnTo>
                  <a:lnTo>
                    <a:pt x="198" y="216"/>
                  </a:lnTo>
                  <a:lnTo>
                    <a:pt x="188" y="231"/>
                  </a:lnTo>
                  <a:lnTo>
                    <a:pt x="175" y="244"/>
                  </a:lnTo>
                  <a:lnTo>
                    <a:pt x="161" y="255"/>
                  </a:lnTo>
                  <a:lnTo>
                    <a:pt x="147" y="264"/>
                  </a:lnTo>
                  <a:lnTo>
                    <a:pt x="132" y="269"/>
                  </a:lnTo>
                  <a:lnTo>
                    <a:pt x="117" y="274"/>
                  </a:lnTo>
                  <a:lnTo>
                    <a:pt x="103" y="276"/>
                  </a:lnTo>
                  <a:lnTo>
                    <a:pt x="90" y="276"/>
                  </a:lnTo>
                  <a:lnTo>
                    <a:pt x="85" y="275"/>
                  </a:lnTo>
                  <a:lnTo>
                    <a:pt x="80" y="274"/>
                  </a:lnTo>
                  <a:lnTo>
                    <a:pt x="76" y="274"/>
                  </a:lnTo>
                  <a:lnTo>
                    <a:pt x="72" y="273"/>
                  </a:lnTo>
                  <a:lnTo>
                    <a:pt x="64" y="269"/>
                  </a:lnTo>
                  <a:lnTo>
                    <a:pt x="56" y="266"/>
                  </a:lnTo>
                  <a:lnTo>
                    <a:pt x="48" y="262"/>
                  </a:lnTo>
                  <a:lnTo>
                    <a:pt x="40" y="258"/>
                  </a:lnTo>
                  <a:lnTo>
                    <a:pt x="32" y="254"/>
                  </a:lnTo>
                  <a:lnTo>
                    <a:pt x="22" y="250"/>
                  </a:lnTo>
                  <a:lnTo>
                    <a:pt x="11" y="245"/>
                  </a:lnTo>
                  <a:lnTo>
                    <a:pt x="0" y="241"/>
                  </a:lnTo>
                  <a:lnTo>
                    <a:pt x="7" y="238"/>
                  </a:lnTo>
                  <a:lnTo>
                    <a:pt x="14" y="236"/>
                  </a:lnTo>
                  <a:lnTo>
                    <a:pt x="23" y="234"/>
                  </a:lnTo>
                  <a:lnTo>
                    <a:pt x="32" y="230"/>
                  </a:lnTo>
                  <a:lnTo>
                    <a:pt x="40" y="226"/>
                  </a:lnTo>
                  <a:lnTo>
                    <a:pt x="48" y="221"/>
                  </a:lnTo>
                  <a:lnTo>
                    <a:pt x="55" y="214"/>
                  </a:lnTo>
                  <a:lnTo>
                    <a:pt x="60" y="207"/>
                  </a:lnTo>
                  <a:lnTo>
                    <a:pt x="67" y="196"/>
                  </a:lnTo>
                  <a:lnTo>
                    <a:pt x="75" y="183"/>
                  </a:lnTo>
                  <a:lnTo>
                    <a:pt x="86" y="170"/>
                  </a:lnTo>
                  <a:lnTo>
                    <a:pt x="99" y="157"/>
                  </a:lnTo>
                  <a:lnTo>
                    <a:pt x="113" y="148"/>
                  </a:lnTo>
                  <a:lnTo>
                    <a:pt x="128" y="141"/>
                  </a:lnTo>
                  <a:lnTo>
                    <a:pt x="145" y="138"/>
                  </a:lnTo>
                  <a:lnTo>
                    <a:pt x="161" y="140"/>
                  </a:lnTo>
                  <a:lnTo>
                    <a:pt x="168" y="144"/>
                  </a:lnTo>
                  <a:lnTo>
                    <a:pt x="176" y="144"/>
                  </a:lnTo>
                  <a:lnTo>
                    <a:pt x="183" y="143"/>
                  </a:lnTo>
                  <a:lnTo>
                    <a:pt x="188" y="139"/>
                  </a:lnTo>
                  <a:lnTo>
                    <a:pt x="191" y="137"/>
                  </a:lnTo>
                  <a:lnTo>
                    <a:pt x="194" y="137"/>
                  </a:lnTo>
                  <a:lnTo>
                    <a:pt x="198" y="137"/>
                  </a:lnTo>
                  <a:lnTo>
                    <a:pt x="201" y="138"/>
                  </a:lnTo>
                  <a:lnTo>
                    <a:pt x="196" y="143"/>
                  </a:lnTo>
                  <a:lnTo>
                    <a:pt x="191" y="149"/>
                  </a:lnTo>
                  <a:lnTo>
                    <a:pt x="186" y="156"/>
                  </a:lnTo>
                  <a:lnTo>
                    <a:pt x="185" y="163"/>
                  </a:lnTo>
                  <a:lnTo>
                    <a:pt x="185" y="164"/>
                  </a:lnTo>
                  <a:lnTo>
                    <a:pt x="186" y="167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9" y="170"/>
                  </a:lnTo>
                  <a:lnTo>
                    <a:pt x="191" y="171"/>
                  </a:lnTo>
                  <a:lnTo>
                    <a:pt x="192" y="171"/>
                  </a:lnTo>
                  <a:lnTo>
                    <a:pt x="193" y="172"/>
                  </a:lnTo>
                  <a:lnTo>
                    <a:pt x="199" y="174"/>
                  </a:lnTo>
                  <a:lnTo>
                    <a:pt x="206" y="172"/>
                  </a:lnTo>
                  <a:lnTo>
                    <a:pt x="211" y="170"/>
                  </a:lnTo>
                  <a:lnTo>
                    <a:pt x="215" y="167"/>
                  </a:lnTo>
                  <a:lnTo>
                    <a:pt x="217" y="160"/>
                  </a:lnTo>
                  <a:lnTo>
                    <a:pt x="219" y="153"/>
                  </a:lnTo>
                  <a:lnTo>
                    <a:pt x="216" y="147"/>
                  </a:lnTo>
                  <a:lnTo>
                    <a:pt x="214" y="141"/>
                  </a:lnTo>
                  <a:lnTo>
                    <a:pt x="212" y="138"/>
                  </a:lnTo>
                  <a:lnTo>
                    <a:pt x="212" y="136"/>
                  </a:lnTo>
                  <a:lnTo>
                    <a:pt x="214" y="134"/>
                  </a:lnTo>
                  <a:lnTo>
                    <a:pt x="216" y="133"/>
                  </a:lnTo>
                  <a:lnTo>
                    <a:pt x="217" y="134"/>
                  </a:lnTo>
                  <a:lnTo>
                    <a:pt x="219" y="137"/>
                  </a:lnTo>
                  <a:lnTo>
                    <a:pt x="220" y="140"/>
                  </a:lnTo>
                  <a:lnTo>
                    <a:pt x="221" y="145"/>
                  </a:lnTo>
                  <a:lnTo>
                    <a:pt x="222" y="149"/>
                  </a:lnTo>
                  <a:lnTo>
                    <a:pt x="227" y="154"/>
                  </a:lnTo>
                  <a:lnTo>
                    <a:pt x="232" y="154"/>
                  </a:lnTo>
                  <a:lnTo>
                    <a:pt x="242" y="149"/>
                  </a:lnTo>
                  <a:lnTo>
                    <a:pt x="245" y="153"/>
                  </a:lnTo>
                  <a:lnTo>
                    <a:pt x="250" y="155"/>
                  </a:lnTo>
                  <a:lnTo>
                    <a:pt x="255" y="157"/>
                  </a:lnTo>
                  <a:lnTo>
                    <a:pt x="261" y="157"/>
                  </a:lnTo>
                  <a:lnTo>
                    <a:pt x="266" y="156"/>
                  </a:lnTo>
                  <a:lnTo>
                    <a:pt x="272" y="154"/>
                  </a:lnTo>
                  <a:lnTo>
                    <a:pt x="276" y="148"/>
                  </a:lnTo>
                  <a:lnTo>
                    <a:pt x="280" y="141"/>
                  </a:lnTo>
                  <a:lnTo>
                    <a:pt x="283" y="140"/>
                  </a:lnTo>
                  <a:lnTo>
                    <a:pt x="288" y="138"/>
                  </a:lnTo>
                  <a:lnTo>
                    <a:pt x="292" y="137"/>
                  </a:lnTo>
                  <a:lnTo>
                    <a:pt x="297" y="136"/>
                  </a:lnTo>
                  <a:lnTo>
                    <a:pt x="303" y="134"/>
                  </a:lnTo>
                  <a:lnTo>
                    <a:pt x="308" y="133"/>
                  </a:lnTo>
                  <a:lnTo>
                    <a:pt x="313" y="132"/>
                  </a:lnTo>
                  <a:lnTo>
                    <a:pt x="319" y="131"/>
                  </a:lnTo>
                  <a:lnTo>
                    <a:pt x="328" y="125"/>
                  </a:lnTo>
                  <a:lnTo>
                    <a:pt x="336" y="114"/>
                  </a:lnTo>
                  <a:lnTo>
                    <a:pt x="343" y="95"/>
                  </a:lnTo>
                  <a:lnTo>
                    <a:pt x="351" y="72"/>
                  </a:lnTo>
                  <a:lnTo>
                    <a:pt x="364" y="46"/>
                  </a:lnTo>
                  <a:lnTo>
                    <a:pt x="381" y="27"/>
                  </a:lnTo>
                  <a:lnTo>
                    <a:pt x="399" y="15"/>
                  </a:lnTo>
                  <a:lnTo>
                    <a:pt x="419" y="6"/>
                  </a:lnTo>
                  <a:lnTo>
                    <a:pt x="437" y="2"/>
                  </a:lnTo>
                  <a:lnTo>
                    <a:pt x="454" y="0"/>
                  </a:lnTo>
                  <a:lnTo>
                    <a:pt x="466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6" y="1"/>
                  </a:lnTo>
                  <a:lnTo>
                    <a:pt x="495" y="2"/>
                  </a:lnTo>
                  <a:lnTo>
                    <a:pt x="505" y="3"/>
                  </a:lnTo>
                  <a:lnTo>
                    <a:pt x="517" y="6"/>
                  </a:lnTo>
                  <a:lnTo>
                    <a:pt x="527" y="9"/>
                  </a:lnTo>
                  <a:lnTo>
                    <a:pt x="539" y="13"/>
                  </a:lnTo>
                  <a:lnTo>
                    <a:pt x="548" y="18"/>
                  </a:lnTo>
                  <a:lnTo>
                    <a:pt x="557" y="23"/>
                  </a:lnTo>
                  <a:lnTo>
                    <a:pt x="568" y="26"/>
                  </a:lnTo>
                  <a:lnTo>
                    <a:pt x="579" y="28"/>
                  </a:lnTo>
                  <a:lnTo>
                    <a:pt x="589" y="31"/>
                  </a:lnTo>
                  <a:lnTo>
                    <a:pt x="601" y="32"/>
                  </a:lnTo>
                  <a:lnTo>
                    <a:pt x="611" y="32"/>
                  </a:lnTo>
                  <a:lnTo>
                    <a:pt x="621" y="32"/>
                  </a:lnTo>
                  <a:lnTo>
                    <a:pt x="630" y="31"/>
                  </a:lnTo>
                  <a:lnTo>
                    <a:pt x="640" y="31"/>
                  </a:lnTo>
                  <a:lnTo>
                    <a:pt x="640" y="34"/>
                  </a:lnTo>
                  <a:lnTo>
                    <a:pt x="636" y="39"/>
                  </a:lnTo>
                  <a:lnTo>
                    <a:pt x="631" y="43"/>
                  </a:lnTo>
                  <a:lnTo>
                    <a:pt x="622" y="56"/>
                  </a:lnTo>
                  <a:lnTo>
                    <a:pt x="610" y="72"/>
                  </a:lnTo>
                  <a:lnTo>
                    <a:pt x="596" y="91"/>
                  </a:lnTo>
                  <a:lnTo>
                    <a:pt x="583" y="108"/>
                  </a:lnTo>
                  <a:lnTo>
                    <a:pt x="568" y="125"/>
                  </a:lnTo>
                  <a:lnTo>
                    <a:pt x="553" y="140"/>
                  </a:lnTo>
                  <a:lnTo>
                    <a:pt x="538" y="152"/>
                  </a:lnTo>
                  <a:lnTo>
                    <a:pt x="524" y="157"/>
                  </a:lnTo>
                  <a:lnTo>
                    <a:pt x="515" y="160"/>
                  </a:lnTo>
                  <a:lnTo>
                    <a:pt x="504" y="164"/>
                  </a:lnTo>
                  <a:lnTo>
                    <a:pt x="492" y="168"/>
                  </a:lnTo>
                  <a:lnTo>
                    <a:pt x="478" y="172"/>
                  </a:lnTo>
                  <a:lnTo>
                    <a:pt x="463" y="177"/>
                  </a:lnTo>
                  <a:lnTo>
                    <a:pt x="449" y="181"/>
                  </a:lnTo>
                  <a:lnTo>
                    <a:pt x="436" y="183"/>
                  </a:lnTo>
                  <a:lnTo>
                    <a:pt x="425" y="184"/>
                  </a:lnTo>
                  <a:lnTo>
                    <a:pt x="414" y="183"/>
                  </a:lnTo>
                  <a:lnTo>
                    <a:pt x="402" y="181"/>
                  </a:lnTo>
                  <a:lnTo>
                    <a:pt x="388" y="177"/>
                  </a:lnTo>
                  <a:lnTo>
                    <a:pt x="375" y="172"/>
                  </a:lnTo>
                  <a:lnTo>
                    <a:pt x="364" y="169"/>
                  </a:lnTo>
                  <a:lnTo>
                    <a:pt x="353" y="164"/>
                  </a:lnTo>
                  <a:lnTo>
                    <a:pt x="345" y="161"/>
                  </a:lnTo>
                  <a:lnTo>
                    <a:pt x="341" y="159"/>
                  </a:lnTo>
                  <a:lnTo>
                    <a:pt x="336" y="155"/>
                  </a:lnTo>
                  <a:lnTo>
                    <a:pt x="331" y="152"/>
                  </a:lnTo>
                  <a:lnTo>
                    <a:pt x="326" y="148"/>
                  </a:lnTo>
                  <a:lnTo>
                    <a:pt x="321" y="145"/>
                  </a:lnTo>
                  <a:lnTo>
                    <a:pt x="318" y="144"/>
                  </a:lnTo>
                  <a:lnTo>
                    <a:pt x="313" y="144"/>
                  </a:lnTo>
                  <a:lnTo>
                    <a:pt x="308" y="145"/>
                  </a:lnTo>
                  <a:lnTo>
                    <a:pt x="303" y="145"/>
                  </a:lnTo>
                  <a:lnTo>
                    <a:pt x="296" y="147"/>
                  </a:lnTo>
                  <a:lnTo>
                    <a:pt x="291" y="148"/>
                  </a:lnTo>
                  <a:lnTo>
                    <a:pt x="287" y="149"/>
                  </a:lnTo>
                  <a:lnTo>
                    <a:pt x="283" y="152"/>
                  </a:lnTo>
                  <a:lnTo>
                    <a:pt x="280" y="155"/>
                  </a:lnTo>
                  <a:lnTo>
                    <a:pt x="279" y="157"/>
                  </a:lnTo>
                  <a:lnTo>
                    <a:pt x="280" y="160"/>
                  </a:lnTo>
                  <a:lnTo>
                    <a:pt x="283" y="162"/>
                  </a:lnTo>
                  <a:lnTo>
                    <a:pt x="285" y="163"/>
                  </a:lnTo>
                  <a:lnTo>
                    <a:pt x="290" y="163"/>
                  </a:lnTo>
                  <a:lnTo>
                    <a:pt x="295" y="163"/>
                  </a:lnTo>
                  <a:lnTo>
                    <a:pt x="300" y="163"/>
                  </a:lnTo>
                  <a:lnTo>
                    <a:pt x="307" y="162"/>
                  </a:lnTo>
                  <a:lnTo>
                    <a:pt x="313" y="162"/>
                  </a:lnTo>
                  <a:lnTo>
                    <a:pt x="320" y="161"/>
                  </a:lnTo>
                  <a:lnTo>
                    <a:pt x="327" y="160"/>
                  </a:lnTo>
                  <a:lnTo>
                    <a:pt x="333" y="159"/>
                  </a:lnTo>
                  <a:lnTo>
                    <a:pt x="340" y="159"/>
                  </a:lnTo>
                  <a:lnTo>
                    <a:pt x="346" y="160"/>
                  </a:lnTo>
                  <a:lnTo>
                    <a:pt x="355" y="161"/>
                  </a:lnTo>
                  <a:lnTo>
                    <a:pt x="365" y="163"/>
                  </a:lnTo>
                  <a:lnTo>
                    <a:pt x="376" y="168"/>
                  </a:lnTo>
                  <a:lnTo>
                    <a:pt x="391" y="174"/>
                  </a:lnTo>
                  <a:lnTo>
                    <a:pt x="409" y="182"/>
                  </a:lnTo>
                  <a:lnTo>
                    <a:pt x="422" y="190"/>
                  </a:lnTo>
                  <a:lnTo>
                    <a:pt x="435" y="201"/>
                  </a:lnTo>
                  <a:lnTo>
                    <a:pt x="445" y="215"/>
                  </a:lnTo>
                  <a:lnTo>
                    <a:pt x="456" y="230"/>
                  </a:lnTo>
                  <a:lnTo>
                    <a:pt x="464" y="247"/>
                  </a:lnTo>
                  <a:lnTo>
                    <a:pt x="471" y="266"/>
                  </a:lnTo>
                  <a:lnTo>
                    <a:pt x="475" y="284"/>
                  </a:lnTo>
                  <a:lnTo>
                    <a:pt x="479" y="303"/>
                  </a:lnTo>
                  <a:lnTo>
                    <a:pt x="480" y="315"/>
                  </a:lnTo>
                  <a:lnTo>
                    <a:pt x="481" y="328"/>
                  </a:lnTo>
                  <a:lnTo>
                    <a:pt x="481" y="340"/>
                  </a:lnTo>
                  <a:lnTo>
                    <a:pt x="480" y="351"/>
                  </a:lnTo>
                  <a:lnTo>
                    <a:pt x="472" y="342"/>
                  </a:lnTo>
                  <a:lnTo>
                    <a:pt x="462" y="335"/>
                  </a:lnTo>
                  <a:lnTo>
                    <a:pt x="448" y="327"/>
                  </a:lnTo>
                  <a:lnTo>
                    <a:pt x="433" y="321"/>
                  </a:lnTo>
                  <a:lnTo>
                    <a:pt x="417" y="317"/>
                  </a:lnTo>
                  <a:lnTo>
                    <a:pt x="401" y="312"/>
                  </a:lnTo>
                  <a:lnTo>
                    <a:pt x="386" y="309"/>
                  </a:lnTo>
                  <a:lnTo>
                    <a:pt x="373" y="306"/>
                  </a:lnTo>
                  <a:lnTo>
                    <a:pt x="365" y="305"/>
                  </a:lnTo>
                  <a:lnTo>
                    <a:pt x="355" y="303"/>
                  </a:lnTo>
                  <a:lnTo>
                    <a:pt x="345" y="300"/>
                  </a:lnTo>
                  <a:lnTo>
                    <a:pt x="335" y="297"/>
                  </a:lnTo>
                  <a:lnTo>
                    <a:pt x="326" y="291"/>
                  </a:lnTo>
                  <a:lnTo>
                    <a:pt x="317" y="284"/>
                  </a:lnTo>
                  <a:lnTo>
                    <a:pt x="310" y="275"/>
                  </a:lnTo>
                  <a:lnTo>
                    <a:pt x="304" y="264"/>
                  </a:lnTo>
                  <a:lnTo>
                    <a:pt x="297" y="246"/>
                  </a:lnTo>
                  <a:lnTo>
                    <a:pt x="289" y="234"/>
                  </a:lnTo>
                  <a:lnTo>
                    <a:pt x="284" y="219"/>
                  </a:lnTo>
                  <a:lnTo>
                    <a:pt x="284" y="198"/>
                  </a:lnTo>
                  <a:lnTo>
                    <a:pt x="284" y="192"/>
                  </a:lnTo>
                  <a:lnTo>
                    <a:pt x="281" y="186"/>
                  </a:lnTo>
                  <a:lnTo>
                    <a:pt x="277" y="181"/>
                  </a:lnTo>
                  <a:lnTo>
                    <a:pt x="272" y="176"/>
                  </a:lnTo>
                  <a:lnTo>
                    <a:pt x="266" y="171"/>
                  </a:lnTo>
                  <a:lnTo>
                    <a:pt x="260" y="168"/>
                  </a:lnTo>
                  <a:lnTo>
                    <a:pt x="255" y="164"/>
                  </a:lnTo>
                  <a:lnTo>
                    <a:pt x="251" y="162"/>
                  </a:lnTo>
                  <a:lnTo>
                    <a:pt x="245" y="160"/>
                  </a:lnTo>
                  <a:lnTo>
                    <a:pt x="240" y="159"/>
                  </a:lnTo>
                  <a:lnTo>
                    <a:pt x="237" y="159"/>
                  </a:lnTo>
                  <a:lnTo>
                    <a:pt x="236" y="162"/>
                  </a:lnTo>
                  <a:lnTo>
                    <a:pt x="237" y="167"/>
                  </a:lnTo>
                  <a:lnTo>
                    <a:pt x="237" y="171"/>
                  </a:lnTo>
                  <a:lnTo>
                    <a:pt x="238" y="177"/>
                  </a:lnTo>
                  <a:lnTo>
                    <a:pt x="240" y="182"/>
                  </a:lnTo>
                  <a:lnTo>
                    <a:pt x="244" y="185"/>
                  </a:lnTo>
                  <a:lnTo>
                    <a:pt x="251" y="191"/>
                  </a:lnTo>
                  <a:lnTo>
                    <a:pt x="259" y="199"/>
                  </a:lnTo>
                  <a:lnTo>
                    <a:pt x="269" y="208"/>
                  </a:lnTo>
                  <a:lnTo>
                    <a:pt x="280" y="220"/>
                  </a:lnTo>
                  <a:lnTo>
                    <a:pt x="290" y="234"/>
                  </a:lnTo>
                  <a:lnTo>
                    <a:pt x="298" y="249"/>
                  </a:lnTo>
                  <a:lnTo>
                    <a:pt x="305" y="266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" name="Freeform 606"/>
            <p:cNvSpPr>
              <a:spLocks/>
            </p:cNvSpPr>
            <p:nvPr/>
          </p:nvSpPr>
          <p:spPr bwMode="auto">
            <a:xfrm>
              <a:off x="3817" y="2215"/>
              <a:ext cx="96" cy="98"/>
            </a:xfrm>
            <a:custGeom>
              <a:avLst/>
              <a:gdLst>
                <a:gd name="T0" fmla="*/ 1 w 192"/>
                <a:gd name="T1" fmla="*/ 1 h 196"/>
                <a:gd name="T2" fmla="*/ 1 w 192"/>
                <a:gd name="T3" fmla="*/ 1 h 196"/>
                <a:gd name="T4" fmla="*/ 1 w 192"/>
                <a:gd name="T5" fmla="*/ 1 h 196"/>
                <a:gd name="T6" fmla="*/ 1 w 192"/>
                <a:gd name="T7" fmla="*/ 1 h 196"/>
                <a:gd name="T8" fmla="*/ 1 w 192"/>
                <a:gd name="T9" fmla="*/ 1 h 196"/>
                <a:gd name="T10" fmla="*/ 1 w 192"/>
                <a:gd name="T11" fmla="*/ 1 h 196"/>
                <a:gd name="T12" fmla="*/ 1 w 192"/>
                <a:gd name="T13" fmla="*/ 1 h 196"/>
                <a:gd name="T14" fmla="*/ 1 w 192"/>
                <a:gd name="T15" fmla="*/ 1 h 196"/>
                <a:gd name="T16" fmla="*/ 1 w 192"/>
                <a:gd name="T17" fmla="*/ 1 h 196"/>
                <a:gd name="T18" fmla="*/ 1 w 192"/>
                <a:gd name="T19" fmla="*/ 1 h 196"/>
                <a:gd name="T20" fmla="*/ 1 w 192"/>
                <a:gd name="T21" fmla="*/ 1 h 196"/>
                <a:gd name="T22" fmla="*/ 1 w 192"/>
                <a:gd name="T23" fmla="*/ 1 h 196"/>
                <a:gd name="T24" fmla="*/ 1 w 192"/>
                <a:gd name="T25" fmla="*/ 1 h 196"/>
                <a:gd name="T26" fmla="*/ 1 w 192"/>
                <a:gd name="T27" fmla="*/ 1 h 196"/>
                <a:gd name="T28" fmla="*/ 1 w 192"/>
                <a:gd name="T29" fmla="*/ 1 h 196"/>
                <a:gd name="T30" fmla="*/ 1 w 192"/>
                <a:gd name="T31" fmla="*/ 1 h 196"/>
                <a:gd name="T32" fmla="*/ 1 w 192"/>
                <a:gd name="T33" fmla="*/ 1 h 196"/>
                <a:gd name="T34" fmla="*/ 1 w 192"/>
                <a:gd name="T35" fmla="*/ 1 h 196"/>
                <a:gd name="T36" fmla="*/ 1 w 192"/>
                <a:gd name="T37" fmla="*/ 1 h 196"/>
                <a:gd name="T38" fmla="*/ 1 w 192"/>
                <a:gd name="T39" fmla="*/ 1 h 196"/>
                <a:gd name="T40" fmla="*/ 1 w 192"/>
                <a:gd name="T41" fmla="*/ 1 h 196"/>
                <a:gd name="T42" fmla="*/ 1 w 192"/>
                <a:gd name="T43" fmla="*/ 1 h 196"/>
                <a:gd name="T44" fmla="*/ 1 w 192"/>
                <a:gd name="T45" fmla="*/ 1 h 196"/>
                <a:gd name="T46" fmla="*/ 1 w 192"/>
                <a:gd name="T47" fmla="*/ 1 h 196"/>
                <a:gd name="T48" fmla="*/ 1 w 192"/>
                <a:gd name="T49" fmla="*/ 1 h 196"/>
                <a:gd name="T50" fmla="*/ 1 w 192"/>
                <a:gd name="T51" fmla="*/ 1 h 196"/>
                <a:gd name="T52" fmla="*/ 1 w 192"/>
                <a:gd name="T53" fmla="*/ 1 h 196"/>
                <a:gd name="T54" fmla="*/ 1 w 192"/>
                <a:gd name="T55" fmla="*/ 1 h 196"/>
                <a:gd name="T56" fmla="*/ 1 w 192"/>
                <a:gd name="T57" fmla="*/ 1 h 196"/>
                <a:gd name="T58" fmla="*/ 1 w 192"/>
                <a:gd name="T59" fmla="*/ 1 h 196"/>
                <a:gd name="T60" fmla="*/ 1 w 192"/>
                <a:gd name="T61" fmla="*/ 1 h 196"/>
                <a:gd name="T62" fmla="*/ 1 w 192"/>
                <a:gd name="T63" fmla="*/ 1 h 196"/>
                <a:gd name="T64" fmla="*/ 1 w 192"/>
                <a:gd name="T65" fmla="*/ 1 h 196"/>
                <a:gd name="T66" fmla="*/ 1 w 192"/>
                <a:gd name="T67" fmla="*/ 1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2" h="196">
                  <a:moveTo>
                    <a:pt x="146" y="196"/>
                  </a:moveTo>
                  <a:lnTo>
                    <a:pt x="146" y="189"/>
                  </a:lnTo>
                  <a:lnTo>
                    <a:pt x="149" y="182"/>
                  </a:lnTo>
                  <a:lnTo>
                    <a:pt x="153" y="177"/>
                  </a:lnTo>
                  <a:lnTo>
                    <a:pt x="159" y="175"/>
                  </a:lnTo>
                  <a:lnTo>
                    <a:pt x="165" y="175"/>
                  </a:lnTo>
                  <a:lnTo>
                    <a:pt x="169" y="176"/>
                  </a:lnTo>
                  <a:lnTo>
                    <a:pt x="173" y="178"/>
                  </a:lnTo>
                  <a:lnTo>
                    <a:pt x="174" y="181"/>
                  </a:lnTo>
                  <a:lnTo>
                    <a:pt x="175" y="182"/>
                  </a:lnTo>
                  <a:lnTo>
                    <a:pt x="178" y="183"/>
                  </a:lnTo>
                  <a:lnTo>
                    <a:pt x="181" y="183"/>
                  </a:lnTo>
                  <a:lnTo>
                    <a:pt x="186" y="184"/>
                  </a:lnTo>
                  <a:lnTo>
                    <a:pt x="190" y="185"/>
                  </a:lnTo>
                  <a:lnTo>
                    <a:pt x="192" y="185"/>
                  </a:lnTo>
                  <a:lnTo>
                    <a:pt x="192" y="184"/>
                  </a:lnTo>
                  <a:lnTo>
                    <a:pt x="191" y="182"/>
                  </a:lnTo>
                  <a:lnTo>
                    <a:pt x="189" y="178"/>
                  </a:lnTo>
                  <a:lnTo>
                    <a:pt x="186" y="175"/>
                  </a:lnTo>
                  <a:lnTo>
                    <a:pt x="182" y="173"/>
                  </a:lnTo>
                  <a:lnTo>
                    <a:pt x="179" y="169"/>
                  </a:lnTo>
                  <a:lnTo>
                    <a:pt x="176" y="171"/>
                  </a:lnTo>
                  <a:lnTo>
                    <a:pt x="172" y="173"/>
                  </a:lnTo>
                  <a:lnTo>
                    <a:pt x="167" y="171"/>
                  </a:lnTo>
                  <a:lnTo>
                    <a:pt x="163" y="169"/>
                  </a:lnTo>
                  <a:lnTo>
                    <a:pt x="160" y="165"/>
                  </a:lnTo>
                  <a:lnTo>
                    <a:pt x="158" y="160"/>
                  </a:lnTo>
                  <a:lnTo>
                    <a:pt x="158" y="155"/>
                  </a:lnTo>
                  <a:lnTo>
                    <a:pt x="158" y="152"/>
                  </a:lnTo>
                  <a:lnTo>
                    <a:pt x="158" y="150"/>
                  </a:lnTo>
                  <a:lnTo>
                    <a:pt x="159" y="147"/>
                  </a:lnTo>
                  <a:lnTo>
                    <a:pt x="161" y="146"/>
                  </a:lnTo>
                  <a:lnTo>
                    <a:pt x="163" y="144"/>
                  </a:lnTo>
                  <a:lnTo>
                    <a:pt x="166" y="140"/>
                  </a:lnTo>
                  <a:lnTo>
                    <a:pt x="171" y="138"/>
                  </a:lnTo>
                  <a:lnTo>
                    <a:pt x="175" y="137"/>
                  </a:lnTo>
                  <a:lnTo>
                    <a:pt x="179" y="137"/>
                  </a:lnTo>
                  <a:lnTo>
                    <a:pt x="183" y="117"/>
                  </a:lnTo>
                  <a:lnTo>
                    <a:pt x="182" y="98"/>
                  </a:lnTo>
                  <a:lnTo>
                    <a:pt x="176" y="80"/>
                  </a:lnTo>
                  <a:lnTo>
                    <a:pt x="167" y="63"/>
                  </a:lnTo>
                  <a:lnTo>
                    <a:pt x="152" y="49"/>
                  </a:lnTo>
                  <a:lnTo>
                    <a:pt x="133" y="37"/>
                  </a:lnTo>
                  <a:lnTo>
                    <a:pt x="107" y="27"/>
                  </a:lnTo>
                  <a:lnTo>
                    <a:pt x="78" y="20"/>
                  </a:lnTo>
                  <a:lnTo>
                    <a:pt x="67" y="19"/>
                  </a:lnTo>
                  <a:lnTo>
                    <a:pt x="55" y="16"/>
                  </a:lnTo>
                  <a:lnTo>
                    <a:pt x="44" y="14"/>
                  </a:lnTo>
                  <a:lnTo>
                    <a:pt x="32" y="10"/>
                  </a:lnTo>
                  <a:lnTo>
                    <a:pt x="22" y="8"/>
                  </a:lnTo>
                  <a:lnTo>
                    <a:pt x="13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0"/>
                  </a:lnTo>
                  <a:lnTo>
                    <a:pt x="19" y="33"/>
                  </a:lnTo>
                  <a:lnTo>
                    <a:pt x="24" y="46"/>
                  </a:lnTo>
                  <a:lnTo>
                    <a:pt x="28" y="60"/>
                  </a:lnTo>
                  <a:lnTo>
                    <a:pt x="31" y="72"/>
                  </a:lnTo>
                  <a:lnTo>
                    <a:pt x="35" y="85"/>
                  </a:lnTo>
                  <a:lnTo>
                    <a:pt x="37" y="97"/>
                  </a:lnTo>
                  <a:lnTo>
                    <a:pt x="40" y="109"/>
                  </a:lnTo>
                  <a:lnTo>
                    <a:pt x="45" y="123"/>
                  </a:lnTo>
                  <a:lnTo>
                    <a:pt x="53" y="139"/>
                  </a:lnTo>
                  <a:lnTo>
                    <a:pt x="65" y="156"/>
                  </a:lnTo>
                  <a:lnTo>
                    <a:pt x="78" y="171"/>
                  </a:lnTo>
                  <a:lnTo>
                    <a:pt x="97" y="184"/>
                  </a:lnTo>
                  <a:lnTo>
                    <a:pt x="119" y="192"/>
                  </a:lnTo>
                  <a:lnTo>
                    <a:pt x="146" y="196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" name="Freeform 607"/>
            <p:cNvSpPr>
              <a:spLocks/>
            </p:cNvSpPr>
            <p:nvPr/>
          </p:nvSpPr>
          <p:spPr bwMode="auto">
            <a:xfrm>
              <a:off x="3921" y="2274"/>
              <a:ext cx="10" cy="10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w 21"/>
                <a:gd name="T19" fmla="*/ 0 h 21"/>
                <a:gd name="T20" fmla="*/ 0 w 21"/>
                <a:gd name="T21" fmla="*/ 0 h 21"/>
                <a:gd name="T22" fmla="*/ 0 w 21"/>
                <a:gd name="T23" fmla="*/ 0 h 21"/>
                <a:gd name="T24" fmla="*/ 0 w 21"/>
                <a:gd name="T25" fmla="*/ 0 h 21"/>
                <a:gd name="T26" fmla="*/ 0 w 21"/>
                <a:gd name="T27" fmla="*/ 0 h 21"/>
                <a:gd name="T28" fmla="*/ 0 w 21"/>
                <a:gd name="T29" fmla="*/ 0 h 21"/>
                <a:gd name="T30" fmla="*/ 0 w 21"/>
                <a:gd name="T31" fmla="*/ 0 h 21"/>
                <a:gd name="T32" fmla="*/ 0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1">
                  <a:moveTo>
                    <a:pt x="0" y="9"/>
                  </a:moveTo>
                  <a:lnTo>
                    <a:pt x="2" y="5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0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Freeform 608"/>
            <p:cNvSpPr>
              <a:spLocks/>
            </p:cNvSpPr>
            <p:nvPr/>
          </p:nvSpPr>
          <p:spPr bwMode="auto">
            <a:xfrm>
              <a:off x="3941" y="2287"/>
              <a:ext cx="11" cy="11"/>
            </a:xfrm>
            <a:custGeom>
              <a:avLst/>
              <a:gdLst>
                <a:gd name="T0" fmla="*/ 1 w 21"/>
                <a:gd name="T1" fmla="*/ 1 h 22"/>
                <a:gd name="T2" fmla="*/ 1 w 21"/>
                <a:gd name="T3" fmla="*/ 1 h 22"/>
                <a:gd name="T4" fmla="*/ 1 w 21"/>
                <a:gd name="T5" fmla="*/ 0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0 w 21"/>
                <a:gd name="T29" fmla="*/ 1 h 22"/>
                <a:gd name="T30" fmla="*/ 0 w 21"/>
                <a:gd name="T31" fmla="*/ 1 h 22"/>
                <a:gd name="T32" fmla="*/ 1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2">
                  <a:moveTo>
                    <a:pt x="1" y="3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Freeform 609"/>
            <p:cNvSpPr>
              <a:spLocks/>
            </p:cNvSpPr>
            <p:nvPr/>
          </p:nvSpPr>
          <p:spPr bwMode="auto">
            <a:xfrm>
              <a:off x="3917" y="2301"/>
              <a:ext cx="10" cy="11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1 h 22"/>
                <a:gd name="T10" fmla="*/ 0 w 21"/>
                <a:gd name="T11" fmla="*/ 1 h 22"/>
                <a:gd name="T12" fmla="*/ 0 w 21"/>
                <a:gd name="T13" fmla="*/ 1 h 22"/>
                <a:gd name="T14" fmla="*/ 0 w 21"/>
                <a:gd name="T15" fmla="*/ 1 h 22"/>
                <a:gd name="T16" fmla="*/ 0 w 21"/>
                <a:gd name="T17" fmla="*/ 1 h 22"/>
                <a:gd name="T18" fmla="*/ 0 w 21"/>
                <a:gd name="T19" fmla="*/ 1 h 22"/>
                <a:gd name="T20" fmla="*/ 0 w 21"/>
                <a:gd name="T21" fmla="*/ 1 h 22"/>
                <a:gd name="T22" fmla="*/ 0 w 21"/>
                <a:gd name="T23" fmla="*/ 1 h 22"/>
                <a:gd name="T24" fmla="*/ 0 w 21"/>
                <a:gd name="T25" fmla="*/ 1 h 22"/>
                <a:gd name="T26" fmla="*/ 0 w 21"/>
                <a:gd name="T27" fmla="*/ 1 h 22"/>
                <a:gd name="T28" fmla="*/ 0 w 21"/>
                <a:gd name="T29" fmla="*/ 1 h 22"/>
                <a:gd name="T30" fmla="*/ 0 w 21"/>
                <a:gd name="T31" fmla="*/ 1 h 22"/>
                <a:gd name="T32" fmla="*/ 0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2">
                  <a:moveTo>
                    <a:pt x="3" y="5"/>
                  </a:moveTo>
                  <a:lnTo>
                    <a:pt x="5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5" y="21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Freeform 610"/>
            <p:cNvSpPr>
              <a:spLocks/>
            </p:cNvSpPr>
            <p:nvPr/>
          </p:nvSpPr>
          <p:spPr bwMode="auto">
            <a:xfrm>
              <a:off x="3899" y="2287"/>
              <a:ext cx="11" cy="11"/>
            </a:xfrm>
            <a:custGeom>
              <a:avLst/>
              <a:gdLst>
                <a:gd name="T0" fmla="*/ 1 w 22"/>
                <a:gd name="T1" fmla="*/ 1 h 21"/>
                <a:gd name="T2" fmla="*/ 1 w 22"/>
                <a:gd name="T3" fmla="*/ 1 h 21"/>
                <a:gd name="T4" fmla="*/ 0 w 22"/>
                <a:gd name="T5" fmla="*/ 1 h 21"/>
                <a:gd name="T6" fmla="*/ 0 w 22"/>
                <a:gd name="T7" fmla="*/ 1 h 21"/>
                <a:gd name="T8" fmla="*/ 1 w 22"/>
                <a:gd name="T9" fmla="*/ 1 h 21"/>
                <a:gd name="T10" fmla="*/ 1 w 22"/>
                <a:gd name="T11" fmla="*/ 1 h 21"/>
                <a:gd name="T12" fmla="*/ 1 w 22"/>
                <a:gd name="T13" fmla="*/ 1 h 21"/>
                <a:gd name="T14" fmla="*/ 1 w 22"/>
                <a:gd name="T15" fmla="*/ 1 h 21"/>
                <a:gd name="T16" fmla="*/ 1 w 22"/>
                <a:gd name="T17" fmla="*/ 1 h 21"/>
                <a:gd name="T18" fmla="*/ 1 w 22"/>
                <a:gd name="T19" fmla="*/ 1 h 21"/>
                <a:gd name="T20" fmla="*/ 1 w 22"/>
                <a:gd name="T21" fmla="*/ 1 h 21"/>
                <a:gd name="T22" fmla="*/ 1 w 22"/>
                <a:gd name="T23" fmla="*/ 1 h 21"/>
                <a:gd name="T24" fmla="*/ 1 w 22"/>
                <a:gd name="T25" fmla="*/ 1 h 21"/>
                <a:gd name="T26" fmla="*/ 1 w 22"/>
                <a:gd name="T27" fmla="*/ 1 h 21"/>
                <a:gd name="T28" fmla="*/ 1 w 22"/>
                <a:gd name="T29" fmla="*/ 0 h 21"/>
                <a:gd name="T30" fmla="*/ 1 w 22"/>
                <a:gd name="T31" fmla="*/ 0 h 21"/>
                <a:gd name="T32" fmla="*/ 1 w 22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1">
                  <a:moveTo>
                    <a:pt x="3" y="1"/>
                  </a:move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" name="Freeform 611"/>
            <p:cNvSpPr>
              <a:spLocks/>
            </p:cNvSpPr>
            <p:nvPr/>
          </p:nvSpPr>
          <p:spPr bwMode="auto">
            <a:xfrm>
              <a:off x="3893" y="2308"/>
              <a:ext cx="9" cy="9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0 w 19"/>
                <a:gd name="T5" fmla="*/ 0 h 19"/>
                <a:gd name="T6" fmla="*/ 0 w 19"/>
                <a:gd name="T7" fmla="*/ 0 h 19"/>
                <a:gd name="T8" fmla="*/ 0 w 19"/>
                <a:gd name="T9" fmla="*/ 0 h 19"/>
                <a:gd name="T10" fmla="*/ 0 w 19"/>
                <a:gd name="T11" fmla="*/ 0 h 19"/>
                <a:gd name="T12" fmla="*/ 0 w 19"/>
                <a:gd name="T13" fmla="*/ 0 h 19"/>
                <a:gd name="T14" fmla="*/ 0 w 19"/>
                <a:gd name="T15" fmla="*/ 0 h 19"/>
                <a:gd name="T16" fmla="*/ 0 w 19"/>
                <a:gd name="T17" fmla="*/ 0 h 19"/>
                <a:gd name="T18" fmla="*/ 0 w 19"/>
                <a:gd name="T19" fmla="*/ 0 h 19"/>
                <a:gd name="T20" fmla="*/ 0 w 19"/>
                <a:gd name="T21" fmla="*/ 0 h 19"/>
                <a:gd name="T22" fmla="*/ 0 w 19"/>
                <a:gd name="T23" fmla="*/ 0 h 19"/>
                <a:gd name="T24" fmla="*/ 0 w 19"/>
                <a:gd name="T25" fmla="*/ 0 h 19"/>
                <a:gd name="T26" fmla="*/ 0 w 19"/>
                <a:gd name="T27" fmla="*/ 0 h 19"/>
                <a:gd name="T28" fmla="*/ 0 w 19"/>
                <a:gd name="T29" fmla="*/ 0 h 19"/>
                <a:gd name="T30" fmla="*/ 0 w 19"/>
                <a:gd name="T31" fmla="*/ 0 h 19"/>
                <a:gd name="T32" fmla="*/ 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9">
                  <a:moveTo>
                    <a:pt x="0" y="13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7" y="14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" name="Freeform 612"/>
            <p:cNvSpPr>
              <a:spLocks/>
            </p:cNvSpPr>
            <p:nvPr/>
          </p:nvSpPr>
          <p:spPr bwMode="auto">
            <a:xfrm>
              <a:off x="3910" y="2323"/>
              <a:ext cx="8" cy="11"/>
            </a:xfrm>
            <a:custGeom>
              <a:avLst/>
              <a:gdLst>
                <a:gd name="T0" fmla="*/ 1 w 16"/>
                <a:gd name="T1" fmla="*/ 1 h 22"/>
                <a:gd name="T2" fmla="*/ 1 w 16"/>
                <a:gd name="T3" fmla="*/ 1 h 22"/>
                <a:gd name="T4" fmla="*/ 1 w 16"/>
                <a:gd name="T5" fmla="*/ 1 h 22"/>
                <a:gd name="T6" fmla="*/ 0 w 16"/>
                <a:gd name="T7" fmla="*/ 1 h 22"/>
                <a:gd name="T8" fmla="*/ 0 w 16"/>
                <a:gd name="T9" fmla="*/ 1 h 22"/>
                <a:gd name="T10" fmla="*/ 1 w 16"/>
                <a:gd name="T11" fmla="*/ 1 h 22"/>
                <a:gd name="T12" fmla="*/ 1 w 16"/>
                <a:gd name="T13" fmla="*/ 1 h 22"/>
                <a:gd name="T14" fmla="*/ 1 w 16"/>
                <a:gd name="T15" fmla="*/ 1 h 22"/>
                <a:gd name="T16" fmla="*/ 1 w 16"/>
                <a:gd name="T17" fmla="*/ 0 h 22"/>
                <a:gd name="T18" fmla="*/ 1 w 16"/>
                <a:gd name="T19" fmla="*/ 1 h 22"/>
                <a:gd name="T20" fmla="*/ 1 w 16"/>
                <a:gd name="T21" fmla="*/ 1 h 22"/>
                <a:gd name="T22" fmla="*/ 1 w 16"/>
                <a:gd name="T23" fmla="*/ 1 h 22"/>
                <a:gd name="T24" fmla="*/ 1 w 16"/>
                <a:gd name="T25" fmla="*/ 1 h 22"/>
                <a:gd name="T26" fmla="*/ 1 w 16"/>
                <a:gd name="T27" fmla="*/ 1 h 22"/>
                <a:gd name="T28" fmla="*/ 1 w 16"/>
                <a:gd name="T29" fmla="*/ 1 h 22"/>
                <a:gd name="T30" fmla="*/ 1 w 16"/>
                <a:gd name="T31" fmla="*/ 1 h 22"/>
                <a:gd name="T32" fmla="*/ 1 w 16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22">
                  <a:moveTo>
                    <a:pt x="5" y="22"/>
                  </a:move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" name="Freeform 613"/>
            <p:cNvSpPr>
              <a:spLocks/>
            </p:cNvSpPr>
            <p:nvPr/>
          </p:nvSpPr>
          <p:spPr bwMode="auto">
            <a:xfrm>
              <a:off x="3925" y="2312"/>
              <a:ext cx="10" cy="12"/>
            </a:xfrm>
            <a:custGeom>
              <a:avLst/>
              <a:gdLst>
                <a:gd name="T0" fmla="*/ 1 w 19"/>
                <a:gd name="T1" fmla="*/ 0 h 25"/>
                <a:gd name="T2" fmla="*/ 1 w 19"/>
                <a:gd name="T3" fmla="*/ 0 h 25"/>
                <a:gd name="T4" fmla="*/ 1 w 19"/>
                <a:gd name="T5" fmla="*/ 0 h 25"/>
                <a:gd name="T6" fmla="*/ 1 w 19"/>
                <a:gd name="T7" fmla="*/ 0 h 25"/>
                <a:gd name="T8" fmla="*/ 1 w 19"/>
                <a:gd name="T9" fmla="*/ 0 h 25"/>
                <a:gd name="T10" fmla="*/ 1 w 19"/>
                <a:gd name="T11" fmla="*/ 0 h 25"/>
                <a:gd name="T12" fmla="*/ 1 w 19"/>
                <a:gd name="T13" fmla="*/ 0 h 25"/>
                <a:gd name="T14" fmla="*/ 1 w 19"/>
                <a:gd name="T15" fmla="*/ 0 h 25"/>
                <a:gd name="T16" fmla="*/ 1 w 19"/>
                <a:gd name="T17" fmla="*/ 0 h 25"/>
                <a:gd name="T18" fmla="*/ 1 w 19"/>
                <a:gd name="T19" fmla="*/ 0 h 25"/>
                <a:gd name="T20" fmla="*/ 1 w 19"/>
                <a:gd name="T21" fmla="*/ 0 h 25"/>
                <a:gd name="T22" fmla="*/ 1 w 19"/>
                <a:gd name="T23" fmla="*/ 0 h 25"/>
                <a:gd name="T24" fmla="*/ 1 w 19"/>
                <a:gd name="T25" fmla="*/ 0 h 25"/>
                <a:gd name="T26" fmla="*/ 1 w 19"/>
                <a:gd name="T27" fmla="*/ 0 h 25"/>
                <a:gd name="T28" fmla="*/ 1 w 19"/>
                <a:gd name="T29" fmla="*/ 0 h 25"/>
                <a:gd name="T30" fmla="*/ 0 w 19"/>
                <a:gd name="T31" fmla="*/ 0 h 25"/>
                <a:gd name="T32" fmla="*/ 1 w 1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5">
                  <a:moveTo>
                    <a:pt x="1" y="13"/>
                  </a:moveTo>
                  <a:lnTo>
                    <a:pt x="2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9" y="13"/>
                  </a:lnTo>
                  <a:lnTo>
                    <a:pt x="17" y="18"/>
                  </a:lnTo>
                  <a:lnTo>
                    <a:pt x="13" y="21"/>
                  </a:lnTo>
                  <a:lnTo>
                    <a:pt x="9" y="23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" name="Freeform 614"/>
            <p:cNvSpPr>
              <a:spLocks/>
            </p:cNvSpPr>
            <p:nvPr/>
          </p:nvSpPr>
          <p:spPr bwMode="auto">
            <a:xfrm>
              <a:off x="3937" y="2315"/>
              <a:ext cx="10" cy="9"/>
            </a:xfrm>
            <a:custGeom>
              <a:avLst/>
              <a:gdLst>
                <a:gd name="T0" fmla="*/ 1 w 19"/>
                <a:gd name="T1" fmla="*/ 0 h 19"/>
                <a:gd name="T2" fmla="*/ 1 w 19"/>
                <a:gd name="T3" fmla="*/ 0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0 h 19"/>
                <a:gd name="T16" fmla="*/ 1 w 19"/>
                <a:gd name="T17" fmla="*/ 0 h 19"/>
                <a:gd name="T18" fmla="*/ 1 w 19"/>
                <a:gd name="T19" fmla="*/ 0 h 19"/>
                <a:gd name="T20" fmla="*/ 1 w 19"/>
                <a:gd name="T21" fmla="*/ 0 h 19"/>
                <a:gd name="T22" fmla="*/ 0 w 19"/>
                <a:gd name="T23" fmla="*/ 0 h 19"/>
                <a:gd name="T24" fmla="*/ 0 w 19"/>
                <a:gd name="T25" fmla="*/ 0 h 19"/>
                <a:gd name="T26" fmla="*/ 1 w 19"/>
                <a:gd name="T27" fmla="*/ 0 h 19"/>
                <a:gd name="T28" fmla="*/ 1 w 19"/>
                <a:gd name="T29" fmla="*/ 0 h 19"/>
                <a:gd name="T30" fmla="*/ 1 w 19"/>
                <a:gd name="T31" fmla="*/ 0 h 19"/>
                <a:gd name="T32" fmla="*/ 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9">
                  <a:moveTo>
                    <a:pt x="15" y="1"/>
                  </a:moveTo>
                  <a:lnTo>
                    <a:pt x="17" y="4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18" y="13"/>
                  </a:lnTo>
                  <a:lnTo>
                    <a:pt x="16" y="16"/>
                  </a:lnTo>
                  <a:lnTo>
                    <a:pt x="13" y="17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" name="Freeform 615"/>
            <p:cNvSpPr>
              <a:spLocks/>
            </p:cNvSpPr>
            <p:nvPr/>
          </p:nvSpPr>
          <p:spPr bwMode="auto">
            <a:xfrm>
              <a:off x="3827" y="2329"/>
              <a:ext cx="82" cy="56"/>
            </a:xfrm>
            <a:custGeom>
              <a:avLst/>
              <a:gdLst>
                <a:gd name="T0" fmla="*/ 1 w 163"/>
                <a:gd name="T1" fmla="*/ 0 h 113"/>
                <a:gd name="T2" fmla="*/ 1 w 163"/>
                <a:gd name="T3" fmla="*/ 0 h 113"/>
                <a:gd name="T4" fmla="*/ 1 w 163"/>
                <a:gd name="T5" fmla="*/ 0 h 113"/>
                <a:gd name="T6" fmla="*/ 1 w 163"/>
                <a:gd name="T7" fmla="*/ 0 h 113"/>
                <a:gd name="T8" fmla="*/ 1 w 163"/>
                <a:gd name="T9" fmla="*/ 0 h 113"/>
                <a:gd name="T10" fmla="*/ 1 w 163"/>
                <a:gd name="T11" fmla="*/ 0 h 113"/>
                <a:gd name="T12" fmla="*/ 1 w 163"/>
                <a:gd name="T13" fmla="*/ 0 h 113"/>
                <a:gd name="T14" fmla="*/ 1 w 163"/>
                <a:gd name="T15" fmla="*/ 0 h 113"/>
                <a:gd name="T16" fmla="*/ 1 w 163"/>
                <a:gd name="T17" fmla="*/ 0 h 113"/>
                <a:gd name="T18" fmla="*/ 1 w 163"/>
                <a:gd name="T19" fmla="*/ 0 h 113"/>
                <a:gd name="T20" fmla="*/ 1 w 163"/>
                <a:gd name="T21" fmla="*/ 0 h 113"/>
                <a:gd name="T22" fmla="*/ 1 w 163"/>
                <a:gd name="T23" fmla="*/ 0 h 113"/>
                <a:gd name="T24" fmla="*/ 1 w 163"/>
                <a:gd name="T25" fmla="*/ 0 h 113"/>
                <a:gd name="T26" fmla="*/ 1 w 163"/>
                <a:gd name="T27" fmla="*/ 0 h 113"/>
                <a:gd name="T28" fmla="*/ 1 w 163"/>
                <a:gd name="T29" fmla="*/ 0 h 113"/>
                <a:gd name="T30" fmla="*/ 1 w 163"/>
                <a:gd name="T31" fmla="*/ 0 h 113"/>
                <a:gd name="T32" fmla="*/ 1 w 163"/>
                <a:gd name="T33" fmla="*/ 0 h 113"/>
                <a:gd name="T34" fmla="*/ 1 w 163"/>
                <a:gd name="T35" fmla="*/ 0 h 113"/>
                <a:gd name="T36" fmla="*/ 1 w 163"/>
                <a:gd name="T37" fmla="*/ 0 h 113"/>
                <a:gd name="T38" fmla="*/ 1 w 163"/>
                <a:gd name="T39" fmla="*/ 0 h 113"/>
                <a:gd name="T40" fmla="*/ 1 w 163"/>
                <a:gd name="T41" fmla="*/ 0 h 113"/>
                <a:gd name="T42" fmla="*/ 1 w 163"/>
                <a:gd name="T43" fmla="*/ 0 h 113"/>
                <a:gd name="T44" fmla="*/ 1 w 163"/>
                <a:gd name="T45" fmla="*/ 0 h 113"/>
                <a:gd name="T46" fmla="*/ 1 w 163"/>
                <a:gd name="T47" fmla="*/ 0 h 113"/>
                <a:gd name="T48" fmla="*/ 1 w 163"/>
                <a:gd name="T49" fmla="*/ 0 h 113"/>
                <a:gd name="T50" fmla="*/ 1 w 163"/>
                <a:gd name="T51" fmla="*/ 0 h 113"/>
                <a:gd name="T52" fmla="*/ 1 w 163"/>
                <a:gd name="T53" fmla="*/ 0 h 113"/>
                <a:gd name="T54" fmla="*/ 1 w 163"/>
                <a:gd name="T55" fmla="*/ 0 h 113"/>
                <a:gd name="T56" fmla="*/ 1 w 163"/>
                <a:gd name="T57" fmla="*/ 0 h 113"/>
                <a:gd name="T58" fmla="*/ 0 w 163"/>
                <a:gd name="T59" fmla="*/ 0 h 113"/>
                <a:gd name="T60" fmla="*/ 1 w 163"/>
                <a:gd name="T61" fmla="*/ 0 h 113"/>
                <a:gd name="T62" fmla="*/ 1 w 163"/>
                <a:gd name="T63" fmla="*/ 0 h 113"/>
                <a:gd name="T64" fmla="*/ 1 w 163"/>
                <a:gd name="T65" fmla="*/ 0 h 113"/>
                <a:gd name="T66" fmla="*/ 1 w 163"/>
                <a:gd name="T67" fmla="*/ 0 h 113"/>
                <a:gd name="T68" fmla="*/ 1 w 163"/>
                <a:gd name="T69" fmla="*/ 0 h 113"/>
                <a:gd name="T70" fmla="*/ 1 w 163"/>
                <a:gd name="T71" fmla="*/ 0 h 113"/>
                <a:gd name="T72" fmla="*/ 1 w 163"/>
                <a:gd name="T73" fmla="*/ 0 h 113"/>
                <a:gd name="T74" fmla="*/ 1 w 163"/>
                <a:gd name="T75" fmla="*/ 0 h 113"/>
                <a:gd name="T76" fmla="*/ 1 w 163"/>
                <a:gd name="T77" fmla="*/ 0 h 113"/>
                <a:gd name="T78" fmla="*/ 1 w 163"/>
                <a:gd name="T79" fmla="*/ 0 h 113"/>
                <a:gd name="T80" fmla="*/ 1 w 163"/>
                <a:gd name="T81" fmla="*/ 0 h 113"/>
                <a:gd name="T82" fmla="*/ 1 w 163"/>
                <a:gd name="T83" fmla="*/ 0 h 113"/>
                <a:gd name="T84" fmla="*/ 1 w 163"/>
                <a:gd name="T85" fmla="*/ 0 h 113"/>
                <a:gd name="T86" fmla="*/ 1 w 163"/>
                <a:gd name="T87" fmla="*/ 0 h 113"/>
                <a:gd name="T88" fmla="*/ 1 w 163"/>
                <a:gd name="T89" fmla="*/ 0 h 113"/>
                <a:gd name="T90" fmla="*/ 1 w 163"/>
                <a:gd name="T91" fmla="*/ 0 h 113"/>
                <a:gd name="T92" fmla="*/ 1 w 163"/>
                <a:gd name="T93" fmla="*/ 0 h 113"/>
                <a:gd name="T94" fmla="*/ 1 w 163"/>
                <a:gd name="T95" fmla="*/ 0 h 113"/>
                <a:gd name="T96" fmla="*/ 1 w 163"/>
                <a:gd name="T97" fmla="*/ 0 h 1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3" h="113">
                  <a:moveTo>
                    <a:pt x="163" y="12"/>
                  </a:moveTo>
                  <a:lnTo>
                    <a:pt x="162" y="11"/>
                  </a:lnTo>
                  <a:lnTo>
                    <a:pt x="161" y="11"/>
                  </a:lnTo>
                  <a:lnTo>
                    <a:pt x="159" y="10"/>
                  </a:lnTo>
                  <a:lnTo>
                    <a:pt x="158" y="9"/>
                  </a:lnTo>
                  <a:lnTo>
                    <a:pt x="156" y="8"/>
                  </a:lnTo>
                  <a:lnTo>
                    <a:pt x="156" y="7"/>
                  </a:lnTo>
                  <a:lnTo>
                    <a:pt x="155" y="4"/>
                  </a:lnTo>
                  <a:lnTo>
                    <a:pt x="155" y="3"/>
                  </a:lnTo>
                  <a:lnTo>
                    <a:pt x="153" y="7"/>
                  </a:lnTo>
                  <a:lnTo>
                    <a:pt x="151" y="10"/>
                  </a:lnTo>
                  <a:lnTo>
                    <a:pt x="147" y="11"/>
                  </a:lnTo>
                  <a:lnTo>
                    <a:pt x="146" y="14"/>
                  </a:lnTo>
                  <a:lnTo>
                    <a:pt x="139" y="11"/>
                  </a:lnTo>
                  <a:lnTo>
                    <a:pt x="131" y="8"/>
                  </a:lnTo>
                  <a:lnTo>
                    <a:pt x="120" y="6"/>
                  </a:lnTo>
                  <a:lnTo>
                    <a:pt x="108" y="3"/>
                  </a:lnTo>
                  <a:lnTo>
                    <a:pt x="96" y="1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70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70" y="3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9" y="6"/>
                  </a:lnTo>
                  <a:lnTo>
                    <a:pt x="108" y="8"/>
                  </a:lnTo>
                  <a:lnTo>
                    <a:pt x="117" y="10"/>
                  </a:lnTo>
                  <a:lnTo>
                    <a:pt x="126" y="14"/>
                  </a:lnTo>
                  <a:lnTo>
                    <a:pt x="133" y="16"/>
                  </a:lnTo>
                  <a:lnTo>
                    <a:pt x="138" y="19"/>
                  </a:lnTo>
                  <a:lnTo>
                    <a:pt x="139" y="22"/>
                  </a:lnTo>
                  <a:lnTo>
                    <a:pt x="138" y="23"/>
                  </a:lnTo>
                  <a:lnTo>
                    <a:pt x="136" y="24"/>
                  </a:lnTo>
                  <a:lnTo>
                    <a:pt x="131" y="26"/>
                  </a:lnTo>
                  <a:lnTo>
                    <a:pt x="126" y="29"/>
                  </a:lnTo>
                  <a:lnTo>
                    <a:pt x="122" y="32"/>
                  </a:lnTo>
                  <a:lnTo>
                    <a:pt x="117" y="34"/>
                  </a:lnTo>
                  <a:lnTo>
                    <a:pt x="114" y="37"/>
                  </a:lnTo>
                  <a:lnTo>
                    <a:pt x="108" y="34"/>
                  </a:lnTo>
                  <a:lnTo>
                    <a:pt x="101" y="32"/>
                  </a:lnTo>
                  <a:lnTo>
                    <a:pt x="92" y="29"/>
                  </a:lnTo>
                  <a:lnTo>
                    <a:pt x="83" y="26"/>
                  </a:lnTo>
                  <a:lnTo>
                    <a:pt x="72" y="25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48" y="26"/>
                  </a:lnTo>
                  <a:lnTo>
                    <a:pt x="44" y="29"/>
                  </a:lnTo>
                  <a:lnTo>
                    <a:pt x="41" y="30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2" y="30"/>
                  </a:lnTo>
                  <a:lnTo>
                    <a:pt x="55" y="30"/>
                  </a:lnTo>
                  <a:lnTo>
                    <a:pt x="60" y="30"/>
                  </a:lnTo>
                  <a:lnTo>
                    <a:pt x="65" y="30"/>
                  </a:lnTo>
                  <a:lnTo>
                    <a:pt x="70" y="31"/>
                  </a:lnTo>
                  <a:lnTo>
                    <a:pt x="75" y="32"/>
                  </a:lnTo>
                  <a:lnTo>
                    <a:pt x="80" y="33"/>
                  </a:lnTo>
                  <a:lnTo>
                    <a:pt x="85" y="34"/>
                  </a:lnTo>
                  <a:lnTo>
                    <a:pt x="93" y="37"/>
                  </a:lnTo>
                  <a:lnTo>
                    <a:pt x="100" y="39"/>
                  </a:lnTo>
                  <a:lnTo>
                    <a:pt x="106" y="40"/>
                  </a:lnTo>
                  <a:lnTo>
                    <a:pt x="108" y="41"/>
                  </a:lnTo>
                  <a:lnTo>
                    <a:pt x="102" y="46"/>
                  </a:lnTo>
                  <a:lnTo>
                    <a:pt x="93" y="49"/>
                  </a:lnTo>
                  <a:lnTo>
                    <a:pt x="84" y="52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4" y="53"/>
                  </a:lnTo>
                  <a:lnTo>
                    <a:pt x="56" y="49"/>
                  </a:lnTo>
                  <a:lnTo>
                    <a:pt x="48" y="47"/>
                  </a:lnTo>
                  <a:lnTo>
                    <a:pt x="41" y="46"/>
                  </a:lnTo>
                  <a:lnTo>
                    <a:pt x="35" y="46"/>
                  </a:lnTo>
                  <a:lnTo>
                    <a:pt x="33" y="47"/>
                  </a:lnTo>
                  <a:lnTo>
                    <a:pt x="35" y="48"/>
                  </a:lnTo>
                  <a:lnTo>
                    <a:pt x="42" y="52"/>
                  </a:lnTo>
                  <a:lnTo>
                    <a:pt x="50" y="54"/>
                  </a:lnTo>
                  <a:lnTo>
                    <a:pt x="56" y="57"/>
                  </a:lnTo>
                  <a:lnTo>
                    <a:pt x="61" y="60"/>
                  </a:lnTo>
                  <a:lnTo>
                    <a:pt x="56" y="61"/>
                  </a:lnTo>
                  <a:lnTo>
                    <a:pt x="49" y="63"/>
                  </a:lnTo>
                  <a:lnTo>
                    <a:pt x="40" y="67"/>
                  </a:lnTo>
                  <a:lnTo>
                    <a:pt x="31" y="69"/>
                  </a:lnTo>
                  <a:lnTo>
                    <a:pt x="22" y="71"/>
                  </a:lnTo>
                  <a:lnTo>
                    <a:pt x="14" y="74"/>
                  </a:lnTo>
                  <a:lnTo>
                    <a:pt x="8" y="76"/>
                  </a:lnTo>
                  <a:lnTo>
                    <a:pt x="3" y="77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2" y="81"/>
                  </a:lnTo>
                  <a:lnTo>
                    <a:pt x="8" y="81"/>
                  </a:lnTo>
                  <a:lnTo>
                    <a:pt x="14" y="81"/>
                  </a:lnTo>
                  <a:lnTo>
                    <a:pt x="22" y="79"/>
                  </a:lnTo>
                  <a:lnTo>
                    <a:pt x="31" y="77"/>
                  </a:lnTo>
                  <a:lnTo>
                    <a:pt x="40" y="75"/>
                  </a:lnTo>
                  <a:lnTo>
                    <a:pt x="49" y="72"/>
                  </a:lnTo>
                  <a:lnTo>
                    <a:pt x="57" y="70"/>
                  </a:lnTo>
                  <a:lnTo>
                    <a:pt x="64" y="68"/>
                  </a:lnTo>
                  <a:lnTo>
                    <a:pt x="69" y="66"/>
                  </a:lnTo>
                  <a:lnTo>
                    <a:pt x="68" y="75"/>
                  </a:lnTo>
                  <a:lnTo>
                    <a:pt x="64" y="89"/>
                  </a:lnTo>
                  <a:lnTo>
                    <a:pt x="61" y="100"/>
                  </a:lnTo>
                  <a:lnTo>
                    <a:pt x="56" y="108"/>
                  </a:lnTo>
                  <a:lnTo>
                    <a:pt x="54" y="112"/>
                  </a:lnTo>
                  <a:lnTo>
                    <a:pt x="55" y="113"/>
                  </a:lnTo>
                  <a:lnTo>
                    <a:pt x="57" y="113"/>
                  </a:lnTo>
                  <a:lnTo>
                    <a:pt x="61" y="109"/>
                  </a:lnTo>
                  <a:lnTo>
                    <a:pt x="65" y="101"/>
                  </a:lnTo>
                  <a:lnTo>
                    <a:pt x="72" y="87"/>
                  </a:lnTo>
                  <a:lnTo>
                    <a:pt x="78" y="75"/>
                  </a:lnTo>
                  <a:lnTo>
                    <a:pt x="80" y="66"/>
                  </a:lnTo>
                  <a:lnTo>
                    <a:pt x="84" y="64"/>
                  </a:lnTo>
                  <a:lnTo>
                    <a:pt x="88" y="62"/>
                  </a:lnTo>
                  <a:lnTo>
                    <a:pt x="94" y="60"/>
                  </a:lnTo>
                  <a:lnTo>
                    <a:pt x="99" y="57"/>
                  </a:lnTo>
                  <a:lnTo>
                    <a:pt x="105" y="55"/>
                  </a:lnTo>
                  <a:lnTo>
                    <a:pt x="109" y="53"/>
                  </a:lnTo>
                  <a:lnTo>
                    <a:pt x="114" y="52"/>
                  </a:lnTo>
                  <a:lnTo>
                    <a:pt x="117" y="51"/>
                  </a:lnTo>
                  <a:lnTo>
                    <a:pt x="117" y="60"/>
                  </a:lnTo>
                  <a:lnTo>
                    <a:pt x="116" y="74"/>
                  </a:lnTo>
                  <a:lnTo>
                    <a:pt x="113" y="87"/>
                  </a:lnTo>
                  <a:lnTo>
                    <a:pt x="110" y="98"/>
                  </a:lnTo>
                  <a:lnTo>
                    <a:pt x="109" y="102"/>
                  </a:lnTo>
                  <a:lnTo>
                    <a:pt x="109" y="105"/>
                  </a:lnTo>
                  <a:lnTo>
                    <a:pt x="110" y="102"/>
                  </a:lnTo>
                  <a:lnTo>
                    <a:pt x="114" y="98"/>
                  </a:lnTo>
                  <a:lnTo>
                    <a:pt x="118" y="87"/>
                  </a:lnTo>
                  <a:lnTo>
                    <a:pt x="123" y="74"/>
                  </a:lnTo>
                  <a:lnTo>
                    <a:pt x="126" y="60"/>
                  </a:lnTo>
                  <a:lnTo>
                    <a:pt x="126" y="47"/>
                  </a:lnTo>
                  <a:lnTo>
                    <a:pt x="133" y="41"/>
                  </a:lnTo>
                  <a:lnTo>
                    <a:pt x="138" y="36"/>
                  </a:lnTo>
                  <a:lnTo>
                    <a:pt x="143" y="31"/>
                  </a:lnTo>
                  <a:lnTo>
                    <a:pt x="146" y="27"/>
                  </a:lnTo>
                  <a:lnTo>
                    <a:pt x="148" y="25"/>
                  </a:lnTo>
                  <a:lnTo>
                    <a:pt x="151" y="24"/>
                  </a:lnTo>
                  <a:lnTo>
                    <a:pt x="152" y="26"/>
                  </a:lnTo>
                  <a:lnTo>
                    <a:pt x="152" y="31"/>
                  </a:lnTo>
                  <a:lnTo>
                    <a:pt x="151" y="40"/>
                  </a:lnTo>
                  <a:lnTo>
                    <a:pt x="149" y="54"/>
                  </a:lnTo>
                  <a:lnTo>
                    <a:pt x="148" y="69"/>
                  </a:lnTo>
                  <a:lnTo>
                    <a:pt x="147" y="78"/>
                  </a:lnTo>
                  <a:lnTo>
                    <a:pt x="153" y="67"/>
                  </a:lnTo>
                  <a:lnTo>
                    <a:pt x="159" y="48"/>
                  </a:lnTo>
                  <a:lnTo>
                    <a:pt x="162" y="29"/>
                  </a:lnTo>
                  <a:lnTo>
                    <a:pt x="163" y="1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" name="Freeform 616"/>
            <p:cNvSpPr>
              <a:spLocks/>
            </p:cNvSpPr>
            <p:nvPr/>
          </p:nvSpPr>
          <p:spPr bwMode="auto">
            <a:xfrm>
              <a:off x="3833" y="2229"/>
              <a:ext cx="65" cy="62"/>
            </a:xfrm>
            <a:custGeom>
              <a:avLst/>
              <a:gdLst>
                <a:gd name="T0" fmla="*/ 0 w 132"/>
                <a:gd name="T1" fmla="*/ 0 h 125"/>
                <a:gd name="T2" fmla="*/ 0 w 132"/>
                <a:gd name="T3" fmla="*/ 0 h 125"/>
                <a:gd name="T4" fmla="*/ 0 w 132"/>
                <a:gd name="T5" fmla="*/ 0 h 125"/>
                <a:gd name="T6" fmla="*/ 0 w 132"/>
                <a:gd name="T7" fmla="*/ 0 h 125"/>
                <a:gd name="T8" fmla="*/ 0 w 132"/>
                <a:gd name="T9" fmla="*/ 0 h 125"/>
                <a:gd name="T10" fmla="*/ 0 w 132"/>
                <a:gd name="T11" fmla="*/ 0 h 125"/>
                <a:gd name="T12" fmla="*/ 0 w 132"/>
                <a:gd name="T13" fmla="*/ 0 h 125"/>
                <a:gd name="T14" fmla="*/ 0 w 132"/>
                <a:gd name="T15" fmla="*/ 0 h 125"/>
                <a:gd name="T16" fmla="*/ 0 w 132"/>
                <a:gd name="T17" fmla="*/ 0 h 125"/>
                <a:gd name="T18" fmla="*/ 0 w 132"/>
                <a:gd name="T19" fmla="*/ 0 h 125"/>
                <a:gd name="T20" fmla="*/ 0 w 132"/>
                <a:gd name="T21" fmla="*/ 0 h 125"/>
                <a:gd name="T22" fmla="*/ 0 w 132"/>
                <a:gd name="T23" fmla="*/ 0 h 125"/>
                <a:gd name="T24" fmla="*/ 0 w 132"/>
                <a:gd name="T25" fmla="*/ 0 h 125"/>
                <a:gd name="T26" fmla="*/ 0 w 132"/>
                <a:gd name="T27" fmla="*/ 0 h 125"/>
                <a:gd name="T28" fmla="*/ 0 w 132"/>
                <a:gd name="T29" fmla="*/ 0 h 125"/>
                <a:gd name="T30" fmla="*/ 0 w 132"/>
                <a:gd name="T31" fmla="*/ 0 h 125"/>
                <a:gd name="T32" fmla="*/ 0 w 132"/>
                <a:gd name="T33" fmla="*/ 0 h 125"/>
                <a:gd name="T34" fmla="*/ 0 w 132"/>
                <a:gd name="T35" fmla="*/ 0 h 125"/>
                <a:gd name="T36" fmla="*/ 0 w 132"/>
                <a:gd name="T37" fmla="*/ 0 h 125"/>
                <a:gd name="T38" fmla="*/ 0 w 132"/>
                <a:gd name="T39" fmla="*/ 0 h 125"/>
                <a:gd name="T40" fmla="*/ 0 w 132"/>
                <a:gd name="T41" fmla="*/ 0 h 125"/>
                <a:gd name="T42" fmla="*/ 0 w 132"/>
                <a:gd name="T43" fmla="*/ 0 h 125"/>
                <a:gd name="T44" fmla="*/ 0 w 132"/>
                <a:gd name="T45" fmla="*/ 0 h 125"/>
                <a:gd name="T46" fmla="*/ 0 w 132"/>
                <a:gd name="T47" fmla="*/ 0 h 125"/>
                <a:gd name="T48" fmla="*/ 0 w 132"/>
                <a:gd name="T49" fmla="*/ 0 h 125"/>
                <a:gd name="T50" fmla="*/ 0 w 132"/>
                <a:gd name="T51" fmla="*/ 0 h 125"/>
                <a:gd name="T52" fmla="*/ 0 w 132"/>
                <a:gd name="T53" fmla="*/ 0 h 125"/>
                <a:gd name="T54" fmla="*/ 0 w 132"/>
                <a:gd name="T55" fmla="*/ 0 h 125"/>
                <a:gd name="T56" fmla="*/ 0 w 132"/>
                <a:gd name="T57" fmla="*/ 0 h 125"/>
                <a:gd name="T58" fmla="*/ 0 w 132"/>
                <a:gd name="T59" fmla="*/ 0 h 125"/>
                <a:gd name="T60" fmla="*/ 0 w 132"/>
                <a:gd name="T61" fmla="*/ 0 h 125"/>
                <a:gd name="T62" fmla="*/ 0 w 132"/>
                <a:gd name="T63" fmla="*/ 0 h 125"/>
                <a:gd name="T64" fmla="*/ 0 w 132"/>
                <a:gd name="T65" fmla="*/ 0 h 125"/>
                <a:gd name="T66" fmla="*/ 0 w 132"/>
                <a:gd name="T67" fmla="*/ 0 h 125"/>
                <a:gd name="T68" fmla="*/ 0 w 132"/>
                <a:gd name="T69" fmla="*/ 0 h 125"/>
                <a:gd name="T70" fmla="*/ 0 w 132"/>
                <a:gd name="T71" fmla="*/ 0 h 125"/>
                <a:gd name="T72" fmla="*/ 0 w 132"/>
                <a:gd name="T73" fmla="*/ 0 h 125"/>
                <a:gd name="T74" fmla="*/ 0 w 132"/>
                <a:gd name="T75" fmla="*/ 0 h 125"/>
                <a:gd name="T76" fmla="*/ 0 w 132"/>
                <a:gd name="T77" fmla="*/ 0 h 125"/>
                <a:gd name="T78" fmla="*/ 0 w 132"/>
                <a:gd name="T79" fmla="*/ 0 h 125"/>
                <a:gd name="T80" fmla="*/ 0 w 132"/>
                <a:gd name="T81" fmla="*/ 0 h 125"/>
                <a:gd name="T82" fmla="*/ 0 w 132"/>
                <a:gd name="T83" fmla="*/ 0 h 125"/>
                <a:gd name="T84" fmla="*/ 0 w 132"/>
                <a:gd name="T85" fmla="*/ 0 h 125"/>
                <a:gd name="T86" fmla="*/ 0 w 132"/>
                <a:gd name="T87" fmla="*/ 0 h 125"/>
                <a:gd name="T88" fmla="*/ 0 w 132"/>
                <a:gd name="T89" fmla="*/ 0 h 125"/>
                <a:gd name="T90" fmla="*/ 0 w 132"/>
                <a:gd name="T91" fmla="*/ 0 h 125"/>
                <a:gd name="T92" fmla="*/ 0 w 132"/>
                <a:gd name="T93" fmla="*/ 0 h 125"/>
                <a:gd name="T94" fmla="*/ 0 w 132"/>
                <a:gd name="T95" fmla="*/ 0 h 125"/>
                <a:gd name="T96" fmla="*/ 0 w 132"/>
                <a:gd name="T97" fmla="*/ 0 h 125"/>
                <a:gd name="T98" fmla="*/ 0 w 132"/>
                <a:gd name="T99" fmla="*/ 0 h 125"/>
                <a:gd name="T100" fmla="*/ 0 w 132"/>
                <a:gd name="T101" fmla="*/ 0 h 125"/>
                <a:gd name="T102" fmla="*/ 0 w 132"/>
                <a:gd name="T103" fmla="*/ 0 h 1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2" h="125">
                  <a:moveTo>
                    <a:pt x="127" y="125"/>
                  </a:moveTo>
                  <a:lnTo>
                    <a:pt x="127" y="123"/>
                  </a:lnTo>
                  <a:lnTo>
                    <a:pt x="128" y="120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26" y="112"/>
                  </a:lnTo>
                  <a:lnTo>
                    <a:pt x="121" y="106"/>
                  </a:lnTo>
                  <a:lnTo>
                    <a:pt x="118" y="102"/>
                  </a:lnTo>
                  <a:lnTo>
                    <a:pt x="117" y="97"/>
                  </a:lnTo>
                  <a:lnTo>
                    <a:pt x="117" y="88"/>
                  </a:lnTo>
                  <a:lnTo>
                    <a:pt x="115" y="73"/>
                  </a:lnTo>
                  <a:lnTo>
                    <a:pt x="112" y="58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5" y="42"/>
                  </a:lnTo>
                  <a:lnTo>
                    <a:pt x="104" y="42"/>
                  </a:lnTo>
                  <a:lnTo>
                    <a:pt x="104" y="46"/>
                  </a:lnTo>
                  <a:lnTo>
                    <a:pt x="105" y="56"/>
                  </a:lnTo>
                  <a:lnTo>
                    <a:pt x="106" y="68"/>
                  </a:lnTo>
                  <a:lnTo>
                    <a:pt x="106" y="81"/>
                  </a:lnTo>
                  <a:lnTo>
                    <a:pt x="106" y="90"/>
                  </a:lnTo>
                  <a:lnTo>
                    <a:pt x="99" y="86"/>
                  </a:lnTo>
                  <a:lnTo>
                    <a:pt x="91" y="81"/>
                  </a:lnTo>
                  <a:lnTo>
                    <a:pt x="84" y="75"/>
                  </a:lnTo>
                  <a:lnTo>
                    <a:pt x="80" y="71"/>
                  </a:lnTo>
                  <a:lnTo>
                    <a:pt x="76" y="63"/>
                  </a:lnTo>
                  <a:lnTo>
                    <a:pt x="73" y="51"/>
                  </a:lnTo>
                  <a:lnTo>
                    <a:pt x="71" y="40"/>
                  </a:lnTo>
                  <a:lnTo>
                    <a:pt x="69" y="30"/>
                  </a:lnTo>
                  <a:lnTo>
                    <a:pt x="69" y="23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66" y="5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7"/>
                  </a:lnTo>
                  <a:lnTo>
                    <a:pt x="65" y="12"/>
                  </a:lnTo>
                  <a:lnTo>
                    <a:pt x="66" y="18"/>
                  </a:lnTo>
                  <a:lnTo>
                    <a:pt x="65" y="23"/>
                  </a:lnTo>
                  <a:lnTo>
                    <a:pt x="64" y="28"/>
                  </a:lnTo>
                  <a:lnTo>
                    <a:pt x="62" y="33"/>
                  </a:lnTo>
                  <a:lnTo>
                    <a:pt x="62" y="38"/>
                  </a:lnTo>
                  <a:lnTo>
                    <a:pt x="64" y="48"/>
                  </a:lnTo>
                  <a:lnTo>
                    <a:pt x="66" y="56"/>
                  </a:lnTo>
                  <a:lnTo>
                    <a:pt x="67" y="63"/>
                  </a:lnTo>
                  <a:lnTo>
                    <a:pt x="58" y="55"/>
                  </a:lnTo>
                  <a:lnTo>
                    <a:pt x="49" y="45"/>
                  </a:lnTo>
                  <a:lnTo>
                    <a:pt x="38" y="35"/>
                  </a:lnTo>
                  <a:lnTo>
                    <a:pt x="29" y="25"/>
                  </a:lnTo>
                  <a:lnTo>
                    <a:pt x="20" y="15"/>
                  </a:lnTo>
                  <a:lnTo>
                    <a:pt x="12" y="8"/>
                  </a:lnTo>
                  <a:lnTo>
                    <a:pt x="5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8" y="23"/>
                  </a:lnTo>
                  <a:lnTo>
                    <a:pt x="27" y="35"/>
                  </a:lnTo>
                  <a:lnTo>
                    <a:pt x="31" y="43"/>
                  </a:lnTo>
                  <a:lnTo>
                    <a:pt x="36" y="50"/>
                  </a:lnTo>
                  <a:lnTo>
                    <a:pt x="45" y="58"/>
                  </a:lnTo>
                  <a:lnTo>
                    <a:pt x="53" y="65"/>
                  </a:lnTo>
                  <a:lnTo>
                    <a:pt x="60" y="70"/>
                  </a:lnTo>
                  <a:lnTo>
                    <a:pt x="53" y="70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30" y="64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2" y="63"/>
                  </a:lnTo>
                  <a:lnTo>
                    <a:pt x="24" y="66"/>
                  </a:lnTo>
                  <a:lnTo>
                    <a:pt x="28" y="68"/>
                  </a:lnTo>
                  <a:lnTo>
                    <a:pt x="34" y="72"/>
                  </a:lnTo>
                  <a:lnTo>
                    <a:pt x="39" y="74"/>
                  </a:lnTo>
                  <a:lnTo>
                    <a:pt x="46" y="78"/>
                  </a:lnTo>
                  <a:lnTo>
                    <a:pt x="54" y="80"/>
                  </a:lnTo>
                  <a:lnTo>
                    <a:pt x="61" y="82"/>
                  </a:lnTo>
                  <a:lnTo>
                    <a:pt x="69" y="83"/>
                  </a:lnTo>
                  <a:lnTo>
                    <a:pt x="75" y="83"/>
                  </a:lnTo>
                  <a:lnTo>
                    <a:pt x="82" y="86"/>
                  </a:lnTo>
                  <a:lnTo>
                    <a:pt x="90" y="90"/>
                  </a:lnTo>
                  <a:lnTo>
                    <a:pt x="97" y="96"/>
                  </a:lnTo>
                  <a:lnTo>
                    <a:pt x="102" y="102"/>
                  </a:lnTo>
                  <a:lnTo>
                    <a:pt x="98" y="103"/>
                  </a:lnTo>
                  <a:lnTo>
                    <a:pt x="94" y="105"/>
                  </a:lnTo>
                  <a:lnTo>
                    <a:pt x="88" y="106"/>
                  </a:lnTo>
                  <a:lnTo>
                    <a:pt x="82" y="108"/>
                  </a:lnTo>
                  <a:lnTo>
                    <a:pt x="76" y="108"/>
                  </a:lnTo>
                  <a:lnTo>
                    <a:pt x="71" y="109"/>
                  </a:lnTo>
                  <a:lnTo>
                    <a:pt x="66" y="109"/>
                  </a:lnTo>
                  <a:lnTo>
                    <a:pt x="61" y="108"/>
                  </a:lnTo>
                  <a:lnTo>
                    <a:pt x="56" y="106"/>
                  </a:lnTo>
                  <a:lnTo>
                    <a:pt x="53" y="108"/>
                  </a:lnTo>
                  <a:lnTo>
                    <a:pt x="54" y="110"/>
                  </a:lnTo>
                  <a:lnTo>
                    <a:pt x="62" y="112"/>
                  </a:lnTo>
                  <a:lnTo>
                    <a:pt x="68" y="113"/>
                  </a:lnTo>
                  <a:lnTo>
                    <a:pt x="75" y="113"/>
                  </a:lnTo>
                  <a:lnTo>
                    <a:pt x="83" y="113"/>
                  </a:lnTo>
                  <a:lnTo>
                    <a:pt x="90" y="113"/>
                  </a:lnTo>
                  <a:lnTo>
                    <a:pt x="97" y="113"/>
                  </a:lnTo>
                  <a:lnTo>
                    <a:pt x="104" y="112"/>
                  </a:lnTo>
                  <a:lnTo>
                    <a:pt x="109" y="112"/>
                  </a:lnTo>
                  <a:lnTo>
                    <a:pt x="112" y="112"/>
                  </a:lnTo>
                  <a:lnTo>
                    <a:pt x="118" y="113"/>
                  </a:lnTo>
                  <a:lnTo>
                    <a:pt x="121" y="117"/>
                  </a:lnTo>
                  <a:lnTo>
                    <a:pt x="125" y="120"/>
                  </a:lnTo>
                  <a:lnTo>
                    <a:pt x="127" y="1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Freeform 617"/>
            <p:cNvSpPr>
              <a:spLocks/>
            </p:cNvSpPr>
            <p:nvPr/>
          </p:nvSpPr>
          <p:spPr bwMode="auto">
            <a:xfrm>
              <a:off x="3930" y="2205"/>
              <a:ext cx="40" cy="95"/>
            </a:xfrm>
            <a:custGeom>
              <a:avLst/>
              <a:gdLst>
                <a:gd name="T0" fmla="*/ 0 w 81"/>
                <a:gd name="T1" fmla="*/ 1 h 190"/>
                <a:gd name="T2" fmla="*/ 0 w 81"/>
                <a:gd name="T3" fmla="*/ 1 h 190"/>
                <a:gd name="T4" fmla="*/ 0 w 81"/>
                <a:gd name="T5" fmla="*/ 1 h 190"/>
                <a:gd name="T6" fmla="*/ 0 w 81"/>
                <a:gd name="T7" fmla="*/ 1 h 190"/>
                <a:gd name="T8" fmla="*/ 0 w 81"/>
                <a:gd name="T9" fmla="*/ 1 h 190"/>
                <a:gd name="T10" fmla="*/ 0 w 81"/>
                <a:gd name="T11" fmla="*/ 1 h 190"/>
                <a:gd name="T12" fmla="*/ 0 w 81"/>
                <a:gd name="T13" fmla="*/ 1 h 190"/>
                <a:gd name="T14" fmla="*/ 0 w 81"/>
                <a:gd name="T15" fmla="*/ 1 h 190"/>
                <a:gd name="T16" fmla="*/ 0 w 81"/>
                <a:gd name="T17" fmla="*/ 1 h 190"/>
                <a:gd name="T18" fmla="*/ 0 w 81"/>
                <a:gd name="T19" fmla="*/ 1 h 190"/>
                <a:gd name="T20" fmla="*/ 0 w 81"/>
                <a:gd name="T21" fmla="*/ 1 h 190"/>
                <a:gd name="T22" fmla="*/ 0 w 81"/>
                <a:gd name="T23" fmla="*/ 1 h 190"/>
                <a:gd name="T24" fmla="*/ 0 w 81"/>
                <a:gd name="T25" fmla="*/ 1 h 190"/>
                <a:gd name="T26" fmla="*/ 0 w 81"/>
                <a:gd name="T27" fmla="*/ 1 h 190"/>
                <a:gd name="T28" fmla="*/ 0 w 81"/>
                <a:gd name="T29" fmla="*/ 1 h 190"/>
                <a:gd name="T30" fmla="*/ 0 w 81"/>
                <a:gd name="T31" fmla="*/ 1 h 190"/>
                <a:gd name="T32" fmla="*/ 0 w 81"/>
                <a:gd name="T33" fmla="*/ 1 h 190"/>
                <a:gd name="T34" fmla="*/ 0 w 81"/>
                <a:gd name="T35" fmla="*/ 1 h 190"/>
                <a:gd name="T36" fmla="*/ 0 w 81"/>
                <a:gd name="T37" fmla="*/ 1 h 190"/>
                <a:gd name="T38" fmla="*/ 0 w 81"/>
                <a:gd name="T39" fmla="*/ 1 h 190"/>
                <a:gd name="T40" fmla="*/ 0 w 81"/>
                <a:gd name="T41" fmla="*/ 1 h 190"/>
                <a:gd name="T42" fmla="*/ 0 w 81"/>
                <a:gd name="T43" fmla="*/ 1 h 190"/>
                <a:gd name="T44" fmla="*/ 0 w 81"/>
                <a:gd name="T45" fmla="*/ 1 h 190"/>
                <a:gd name="T46" fmla="*/ 0 w 81"/>
                <a:gd name="T47" fmla="*/ 1 h 190"/>
                <a:gd name="T48" fmla="*/ 0 w 81"/>
                <a:gd name="T49" fmla="*/ 1 h 190"/>
                <a:gd name="T50" fmla="*/ 0 w 81"/>
                <a:gd name="T51" fmla="*/ 1 h 190"/>
                <a:gd name="T52" fmla="*/ 0 w 81"/>
                <a:gd name="T53" fmla="*/ 1 h 190"/>
                <a:gd name="T54" fmla="*/ 0 w 81"/>
                <a:gd name="T55" fmla="*/ 1 h 190"/>
                <a:gd name="T56" fmla="*/ 0 w 81"/>
                <a:gd name="T57" fmla="*/ 1 h 190"/>
                <a:gd name="T58" fmla="*/ 0 w 81"/>
                <a:gd name="T59" fmla="*/ 1 h 190"/>
                <a:gd name="T60" fmla="*/ 0 w 81"/>
                <a:gd name="T61" fmla="*/ 1 h 190"/>
                <a:gd name="T62" fmla="*/ 0 w 81"/>
                <a:gd name="T63" fmla="*/ 1 h 190"/>
                <a:gd name="T64" fmla="*/ 0 w 81"/>
                <a:gd name="T65" fmla="*/ 1 h 190"/>
                <a:gd name="T66" fmla="*/ 0 w 81"/>
                <a:gd name="T67" fmla="*/ 1 h 190"/>
                <a:gd name="T68" fmla="*/ 0 w 81"/>
                <a:gd name="T69" fmla="*/ 1 h 190"/>
                <a:gd name="T70" fmla="*/ 0 w 81"/>
                <a:gd name="T71" fmla="*/ 1 h 190"/>
                <a:gd name="T72" fmla="*/ 0 w 81"/>
                <a:gd name="T73" fmla="*/ 1 h 190"/>
                <a:gd name="T74" fmla="*/ 0 w 81"/>
                <a:gd name="T75" fmla="*/ 1 h 190"/>
                <a:gd name="T76" fmla="*/ 0 w 81"/>
                <a:gd name="T77" fmla="*/ 1 h 190"/>
                <a:gd name="T78" fmla="*/ 0 w 81"/>
                <a:gd name="T79" fmla="*/ 1 h 190"/>
                <a:gd name="T80" fmla="*/ 0 w 81"/>
                <a:gd name="T81" fmla="*/ 1 h 190"/>
                <a:gd name="T82" fmla="*/ 0 w 81"/>
                <a:gd name="T83" fmla="*/ 1 h 190"/>
                <a:gd name="T84" fmla="*/ 0 w 81"/>
                <a:gd name="T85" fmla="*/ 1 h 190"/>
                <a:gd name="T86" fmla="*/ 0 w 81"/>
                <a:gd name="T87" fmla="*/ 1 h 1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1" h="190">
                  <a:moveTo>
                    <a:pt x="0" y="164"/>
                  </a:moveTo>
                  <a:lnTo>
                    <a:pt x="4" y="160"/>
                  </a:lnTo>
                  <a:lnTo>
                    <a:pt x="8" y="157"/>
                  </a:lnTo>
                  <a:lnTo>
                    <a:pt x="11" y="152"/>
                  </a:lnTo>
                  <a:lnTo>
                    <a:pt x="13" y="147"/>
                  </a:lnTo>
                  <a:lnTo>
                    <a:pt x="14" y="150"/>
                  </a:lnTo>
                  <a:lnTo>
                    <a:pt x="16" y="151"/>
                  </a:lnTo>
                  <a:lnTo>
                    <a:pt x="17" y="151"/>
                  </a:lnTo>
                  <a:lnTo>
                    <a:pt x="18" y="152"/>
                  </a:lnTo>
                  <a:lnTo>
                    <a:pt x="19" y="149"/>
                  </a:lnTo>
                  <a:lnTo>
                    <a:pt x="22" y="143"/>
                  </a:lnTo>
                  <a:lnTo>
                    <a:pt x="22" y="135"/>
                  </a:lnTo>
                  <a:lnTo>
                    <a:pt x="21" y="130"/>
                  </a:lnTo>
                  <a:lnTo>
                    <a:pt x="15" y="121"/>
                  </a:lnTo>
                  <a:lnTo>
                    <a:pt x="8" y="107"/>
                  </a:lnTo>
                  <a:lnTo>
                    <a:pt x="2" y="92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2" y="75"/>
                  </a:lnTo>
                  <a:lnTo>
                    <a:pt x="3" y="76"/>
                  </a:lnTo>
                  <a:lnTo>
                    <a:pt x="3" y="79"/>
                  </a:lnTo>
                  <a:lnTo>
                    <a:pt x="6" y="88"/>
                  </a:lnTo>
                  <a:lnTo>
                    <a:pt x="11" y="99"/>
                  </a:lnTo>
                  <a:lnTo>
                    <a:pt x="18" y="109"/>
                  </a:lnTo>
                  <a:lnTo>
                    <a:pt x="24" y="115"/>
                  </a:lnTo>
                  <a:lnTo>
                    <a:pt x="28" y="105"/>
                  </a:lnTo>
                  <a:lnTo>
                    <a:pt x="31" y="89"/>
                  </a:lnTo>
                  <a:lnTo>
                    <a:pt x="32" y="74"/>
                  </a:lnTo>
                  <a:lnTo>
                    <a:pt x="32" y="63"/>
                  </a:lnTo>
                  <a:lnTo>
                    <a:pt x="30" y="53"/>
                  </a:lnTo>
                  <a:lnTo>
                    <a:pt x="29" y="41"/>
                  </a:lnTo>
                  <a:lnTo>
                    <a:pt x="29" y="30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2" y="28"/>
                  </a:lnTo>
                  <a:lnTo>
                    <a:pt x="32" y="35"/>
                  </a:lnTo>
                  <a:lnTo>
                    <a:pt x="33" y="41"/>
                  </a:lnTo>
                  <a:lnTo>
                    <a:pt x="36" y="50"/>
                  </a:lnTo>
                  <a:lnTo>
                    <a:pt x="38" y="54"/>
                  </a:lnTo>
                  <a:lnTo>
                    <a:pt x="41" y="41"/>
                  </a:lnTo>
                  <a:lnTo>
                    <a:pt x="47" y="26"/>
                  </a:lnTo>
                  <a:lnTo>
                    <a:pt x="53" y="11"/>
                  </a:lnTo>
                  <a:lnTo>
                    <a:pt x="61" y="2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2" y="6"/>
                  </a:lnTo>
                  <a:lnTo>
                    <a:pt x="57" y="14"/>
                  </a:lnTo>
                  <a:lnTo>
                    <a:pt x="53" y="29"/>
                  </a:lnTo>
                  <a:lnTo>
                    <a:pt x="48" y="44"/>
                  </a:lnTo>
                  <a:lnTo>
                    <a:pt x="46" y="53"/>
                  </a:lnTo>
                  <a:lnTo>
                    <a:pt x="52" y="52"/>
                  </a:lnTo>
                  <a:lnTo>
                    <a:pt x="57" y="51"/>
                  </a:lnTo>
                  <a:lnTo>
                    <a:pt x="63" y="47"/>
                  </a:lnTo>
                  <a:lnTo>
                    <a:pt x="68" y="45"/>
                  </a:lnTo>
                  <a:lnTo>
                    <a:pt x="70" y="43"/>
                  </a:lnTo>
                  <a:lnTo>
                    <a:pt x="72" y="43"/>
                  </a:lnTo>
                  <a:lnTo>
                    <a:pt x="71" y="45"/>
                  </a:lnTo>
                  <a:lnTo>
                    <a:pt x="69" y="47"/>
                  </a:lnTo>
                  <a:lnTo>
                    <a:pt x="64" y="52"/>
                  </a:lnTo>
                  <a:lnTo>
                    <a:pt x="56" y="58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1" y="78"/>
                  </a:lnTo>
                  <a:lnTo>
                    <a:pt x="39" y="94"/>
                  </a:lnTo>
                  <a:lnTo>
                    <a:pt x="36" y="108"/>
                  </a:lnTo>
                  <a:lnTo>
                    <a:pt x="33" y="116"/>
                  </a:lnTo>
                  <a:lnTo>
                    <a:pt x="39" y="116"/>
                  </a:lnTo>
                  <a:lnTo>
                    <a:pt x="45" y="115"/>
                  </a:lnTo>
                  <a:lnTo>
                    <a:pt x="51" y="115"/>
                  </a:lnTo>
                  <a:lnTo>
                    <a:pt x="57" y="114"/>
                  </a:lnTo>
                  <a:lnTo>
                    <a:pt x="62" y="113"/>
                  </a:lnTo>
                  <a:lnTo>
                    <a:pt x="68" y="112"/>
                  </a:lnTo>
                  <a:lnTo>
                    <a:pt x="71" y="109"/>
                  </a:lnTo>
                  <a:lnTo>
                    <a:pt x="74" y="108"/>
                  </a:lnTo>
                  <a:lnTo>
                    <a:pt x="76" y="106"/>
                  </a:lnTo>
                  <a:lnTo>
                    <a:pt x="78" y="106"/>
                  </a:lnTo>
                  <a:lnTo>
                    <a:pt x="77" y="108"/>
                  </a:lnTo>
                  <a:lnTo>
                    <a:pt x="75" y="111"/>
                  </a:lnTo>
                  <a:lnTo>
                    <a:pt x="72" y="113"/>
                  </a:lnTo>
                  <a:lnTo>
                    <a:pt x="68" y="115"/>
                  </a:lnTo>
                  <a:lnTo>
                    <a:pt x="62" y="119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3" y="127"/>
                  </a:lnTo>
                  <a:lnTo>
                    <a:pt x="38" y="128"/>
                  </a:lnTo>
                  <a:lnTo>
                    <a:pt x="34" y="129"/>
                  </a:lnTo>
                  <a:lnTo>
                    <a:pt x="31" y="134"/>
                  </a:lnTo>
                  <a:lnTo>
                    <a:pt x="29" y="141"/>
                  </a:lnTo>
                  <a:lnTo>
                    <a:pt x="28" y="147"/>
                  </a:lnTo>
                  <a:lnTo>
                    <a:pt x="28" y="153"/>
                  </a:lnTo>
                  <a:lnTo>
                    <a:pt x="30" y="156"/>
                  </a:lnTo>
                  <a:lnTo>
                    <a:pt x="34" y="156"/>
                  </a:lnTo>
                  <a:lnTo>
                    <a:pt x="39" y="156"/>
                  </a:lnTo>
                  <a:lnTo>
                    <a:pt x="44" y="154"/>
                  </a:lnTo>
                  <a:lnTo>
                    <a:pt x="53" y="151"/>
                  </a:lnTo>
                  <a:lnTo>
                    <a:pt x="62" y="146"/>
                  </a:lnTo>
                  <a:lnTo>
                    <a:pt x="70" y="142"/>
                  </a:lnTo>
                  <a:lnTo>
                    <a:pt x="76" y="138"/>
                  </a:lnTo>
                  <a:lnTo>
                    <a:pt x="78" y="135"/>
                  </a:lnTo>
                  <a:lnTo>
                    <a:pt x="81" y="134"/>
                  </a:lnTo>
                  <a:lnTo>
                    <a:pt x="81" y="135"/>
                  </a:lnTo>
                  <a:lnTo>
                    <a:pt x="78" y="139"/>
                  </a:lnTo>
                  <a:lnTo>
                    <a:pt x="72" y="147"/>
                  </a:lnTo>
                  <a:lnTo>
                    <a:pt x="66" y="158"/>
                  </a:lnTo>
                  <a:lnTo>
                    <a:pt x="57" y="166"/>
                  </a:lnTo>
                  <a:lnTo>
                    <a:pt x="52" y="172"/>
                  </a:lnTo>
                  <a:lnTo>
                    <a:pt x="51" y="169"/>
                  </a:lnTo>
                  <a:lnTo>
                    <a:pt x="49" y="166"/>
                  </a:lnTo>
                  <a:lnTo>
                    <a:pt x="48" y="164"/>
                  </a:lnTo>
                  <a:lnTo>
                    <a:pt x="47" y="161"/>
                  </a:lnTo>
                  <a:lnTo>
                    <a:pt x="41" y="158"/>
                  </a:lnTo>
                  <a:lnTo>
                    <a:pt x="34" y="157"/>
                  </a:lnTo>
                  <a:lnTo>
                    <a:pt x="28" y="158"/>
                  </a:lnTo>
                  <a:lnTo>
                    <a:pt x="22" y="160"/>
                  </a:lnTo>
                  <a:lnTo>
                    <a:pt x="18" y="165"/>
                  </a:lnTo>
                  <a:lnTo>
                    <a:pt x="17" y="168"/>
                  </a:lnTo>
                  <a:lnTo>
                    <a:pt x="17" y="172"/>
                  </a:lnTo>
                  <a:lnTo>
                    <a:pt x="18" y="175"/>
                  </a:lnTo>
                  <a:lnTo>
                    <a:pt x="14" y="180"/>
                  </a:lnTo>
                  <a:lnTo>
                    <a:pt x="8" y="184"/>
                  </a:lnTo>
                  <a:lnTo>
                    <a:pt x="3" y="188"/>
                  </a:lnTo>
                  <a:lnTo>
                    <a:pt x="1" y="190"/>
                  </a:lnTo>
                  <a:lnTo>
                    <a:pt x="6" y="184"/>
                  </a:lnTo>
                  <a:lnTo>
                    <a:pt x="10" y="177"/>
                  </a:lnTo>
                  <a:lnTo>
                    <a:pt x="13" y="173"/>
                  </a:lnTo>
                  <a:lnTo>
                    <a:pt x="13" y="168"/>
                  </a:lnTo>
                  <a:lnTo>
                    <a:pt x="10" y="166"/>
                  </a:lnTo>
                  <a:lnTo>
                    <a:pt x="7" y="164"/>
                  </a:lnTo>
                  <a:lnTo>
                    <a:pt x="3" y="162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Freeform 618"/>
            <p:cNvSpPr>
              <a:spLocks/>
            </p:cNvSpPr>
            <p:nvPr/>
          </p:nvSpPr>
          <p:spPr bwMode="auto">
            <a:xfrm>
              <a:off x="3921" y="2258"/>
              <a:ext cx="7" cy="12"/>
            </a:xfrm>
            <a:custGeom>
              <a:avLst/>
              <a:gdLst>
                <a:gd name="T0" fmla="*/ 1 w 13"/>
                <a:gd name="T1" fmla="*/ 1 h 24"/>
                <a:gd name="T2" fmla="*/ 1 w 13"/>
                <a:gd name="T3" fmla="*/ 1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0 w 13"/>
                <a:gd name="T13" fmla="*/ 1 h 24"/>
                <a:gd name="T14" fmla="*/ 0 w 13"/>
                <a:gd name="T15" fmla="*/ 1 h 24"/>
                <a:gd name="T16" fmla="*/ 0 w 13"/>
                <a:gd name="T17" fmla="*/ 1 h 24"/>
                <a:gd name="T18" fmla="*/ 0 w 13"/>
                <a:gd name="T19" fmla="*/ 0 h 24"/>
                <a:gd name="T20" fmla="*/ 1 w 13"/>
                <a:gd name="T21" fmla="*/ 0 h 24"/>
                <a:gd name="T22" fmla="*/ 1 w 13"/>
                <a:gd name="T23" fmla="*/ 1 h 24"/>
                <a:gd name="T24" fmla="*/ 1 w 13"/>
                <a:gd name="T25" fmla="*/ 1 h 24"/>
                <a:gd name="T26" fmla="*/ 1 w 13"/>
                <a:gd name="T27" fmla="*/ 1 h 24"/>
                <a:gd name="T28" fmla="*/ 1 w 13"/>
                <a:gd name="T29" fmla="*/ 1 h 24"/>
                <a:gd name="T30" fmla="*/ 1 w 13"/>
                <a:gd name="T31" fmla="*/ 1 h 24"/>
                <a:gd name="T32" fmla="*/ 1 w 1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13" y="22"/>
                  </a:moveTo>
                  <a:lnTo>
                    <a:pt x="11" y="22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7"/>
                  </a:lnTo>
                  <a:lnTo>
                    <a:pt x="7" y="13"/>
                  </a:lnTo>
                  <a:lnTo>
                    <a:pt x="10" y="18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" name="Freeform 619"/>
            <p:cNvSpPr>
              <a:spLocks/>
            </p:cNvSpPr>
            <p:nvPr/>
          </p:nvSpPr>
          <p:spPr bwMode="auto">
            <a:xfrm>
              <a:off x="3976" y="2255"/>
              <a:ext cx="129" cy="79"/>
            </a:xfrm>
            <a:custGeom>
              <a:avLst/>
              <a:gdLst>
                <a:gd name="T0" fmla="*/ 1 w 258"/>
                <a:gd name="T1" fmla="*/ 1 h 158"/>
                <a:gd name="T2" fmla="*/ 1 w 258"/>
                <a:gd name="T3" fmla="*/ 1 h 158"/>
                <a:gd name="T4" fmla="*/ 1 w 258"/>
                <a:gd name="T5" fmla="*/ 1 h 158"/>
                <a:gd name="T6" fmla="*/ 1 w 258"/>
                <a:gd name="T7" fmla="*/ 1 h 158"/>
                <a:gd name="T8" fmla="*/ 1 w 258"/>
                <a:gd name="T9" fmla="*/ 1 h 158"/>
                <a:gd name="T10" fmla="*/ 1 w 258"/>
                <a:gd name="T11" fmla="*/ 1 h 158"/>
                <a:gd name="T12" fmla="*/ 1 w 258"/>
                <a:gd name="T13" fmla="*/ 1 h 158"/>
                <a:gd name="T14" fmla="*/ 1 w 258"/>
                <a:gd name="T15" fmla="*/ 1 h 158"/>
                <a:gd name="T16" fmla="*/ 1 w 258"/>
                <a:gd name="T17" fmla="*/ 1 h 158"/>
                <a:gd name="T18" fmla="*/ 1 w 258"/>
                <a:gd name="T19" fmla="*/ 1 h 158"/>
                <a:gd name="T20" fmla="*/ 1 w 258"/>
                <a:gd name="T21" fmla="*/ 1 h 158"/>
                <a:gd name="T22" fmla="*/ 1 w 258"/>
                <a:gd name="T23" fmla="*/ 1 h 158"/>
                <a:gd name="T24" fmla="*/ 1 w 258"/>
                <a:gd name="T25" fmla="*/ 1 h 158"/>
                <a:gd name="T26" fmla="*/ 1 w 258"/>
                <a:gd name="T27" fmla="*/ 1 h 158"/>
                <a:gd name="T28" fmla="*/ 1 w 258"/>
                <a:gd name="T29" fmla="*/ 1 h 158"/>
                <a:gd name="T30" fmla="*/ 1 w 258"/>
                <a:gd name="T31" fmla="*/ 1 h 158"/>
                <a:gd name="T32" fmla="*/ 1 w 258"/>
                <a:gd name="T33" fmla="*/ 1 h 158"/>
                <a:gd name="T34" fmla="*/ 1 w 258"/>
                <a:gd name="T35" fmla="*/ 1 h 158"/>
                <a:gd name="T36" fmla="*/ 1 w 258"/>
                <a:gd name="T37" fmla="*/ 1 h 158"/>
                <a:gd name="T38" fmla="*/ 1 w 258"/>
                <a:gd name="T39" fmla="*/ 1 h 158"/>
                <a:gd name="T40" fmla="*/ 1 w 258"/>
                <a:gd name="T41" fmla="*/ 1 h 158"/>
                <a:gd name="T42" fmla="*/ 1 w 258"/>
                <a:gd name="T43" fmla="*/ 1 h 158"/>
                <a:gd name="T44" fmla="*/ 1 w 258"/>
                <a:gd name="T45" fmla="*/ 1 h 158"/>
                <a:gd name="T46" fmla="*/ 1 w 258"/>
                <a:gd name="T47" fmla="*/ 1 h 158"/>
                <a:gd name="T48" fmla="*/ 1 w 258"/>
                <a:gd name="T49" fmla="*/ 1 h 158"/>
                <a:gd name="T50" fmla="*/ 1 w 258"/>
                <a:gd name="T51" fmla="*/ 1 h 158"/>
                <a:gd name="T52" fmla="*/ 1 w 258"/>
                <a:gd name="T53" fmla="*/ 1 h 158"/>
                <a:gd name="T54" fmla="*/ 1 w 258"/>
                <a:gd name="T55" fmla="*/ 1 h 158"/>
                <a:gd name="T56" fmla="*/ 1 w 258"/>
                <a:gd name="T57" fmla="*/ 1 h 158"/>
                <a:gd name="T58" fmla="*/ 1 w 258"/>
                <a:gd name="T59" fmla="*/ 1 h 158"/>
                <a:gd name="T60" fmla="*/ 1 w 258"/>
                <a:gd name="T61" fmla="*/ 1 h 158"/>
                <a:gd name="T62" fmla="*/ 1 w 258"/>
                <a:gd name="T63" fmla="*/ 1 h 158"/>
                <a:gd name="T64" fmla="*/ 1 w 258"/>
                <a:gd name="T65" fmla="*/ 1 h 158"/>
                <a:gd name="T66" fmla="*/ 1 w 258"/>
                <a:gd name="T67" fmla="*/ 1 h 158"/>
                <a:gd name="T68" fmla="*/ 1 w 258"/>
                <a:gd name="T69" fmla="*/ 1 h 158"/>
                <a:gd name="T70" fmla="*/ 1 w 258"/>
                <a:gd name="T71" fmla="*/ 1 h 158"/>
                <a:gd name="T72" fmla="*/ 1 w 258"/>
                <a:gd name="T73" fmla="*/ 1 h 158"/>
                <a:gd name="T74" fmla="*/ 1 w 258"/>
                <a:gd name="T75" fmla="*/ 1 h 158"/>
                <a:gd name="T76" fmla="*/ 1 w 258"/>
                <a:gd name="T77" fmla="*/ 1 h 158"/>
                <a:gd name="T78" fmla="*/ 1 w 258"/>
                <a:gd name="T79" fmla="*/ 1 h 158"/>
                <a:gd name="T80" fmla="*/ 1 w 258"/>
                <a:gd name="T81" fmla="*/ 1 h 158"/>
                <a:gd name="T82" fmla="*/ 1 w 258"/>
                <a:gd name="T83" fmla="*/ 1 h 158"/>
                <a:gd name="T84" fmla="*/ 1 w 258"/>
                <a:gd name="T85" fmla="*/ 1 h 158"/>
                <a:gd name="T86" fmla="*/ 1 w 258"/>
                <a:gd name="T87" fmla="*/ 1 h 158"/>
                <a:gd name="T88" fmla="*/ 1 w 258"/>
                <a:gd name="T89" fmla="*/ 1 h 158"/>
                <a:gd name="T90" fmla="*/ 1 w 258"/>
                <a:gd name="T91" fmla="*/ 1 h 158"/>
                <a:gd name="T92" fmla="*/ 1 w 258"/>
                <a:gd name="T93" fmla="*/ 1 h 158"/>
                <a:gd name="T94" fmla="*/ 1 w 258"/>
                <a:gd name="T95" fmla="*/ 1 h 158"/>
                <a:gd name="T96" fmla="*/ 1 w 258"/>
                <a:gd name="T97" fmla="*/ 1 h 158"/>
                <a:gd name="T98" fmla="*/ 1 w 258"/>
                <a:gd name="T99" fmla="*/ 1 h 158"/>
                <a:gd name="T100" fmla="*/ 1 w 258"/>
                <a:gd name="T101" fmla="*/ 1 h 158"/>
                <a:gd name="T102" fmla="*/ 1 w 258"/>
                <a:gd name="T103" fmla="*/ 1 h 158"/>
                <a:gd name="T104" fmla="*/ 1 w 258"/>
                <a:gd name="T105" fmla="*/ 1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8" h="158">
                  <a:moveTo>
                    <a:pt x="10" y="121"/>
                  </a:moveTo>
                  <a:lnTo>
                    <a:pt x="14" y="118"/>
                  </a:lnTo>
                  <a:lnTo>
                    <a:pt x="20" y="114"/>
                  </a:lnTo>
                  <a:lnTo>
                    <a:pt x="25" y="111"/>
                  </a:lnTo>
                  <a:lnTo>
                    <a:pt x="33" y="107"/>
                  </a:lnTo>
                  <a:lnTo>
                    <a:pt x="39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2" y="93"/>
                  </a:lnTo>
                  <a:lnTo>
                    <a:pt x="54" y="85"/>
                  </a:lnTo>
                  <a:lnTo>
                    <a:pt x="60" y="73"/>
                  </a:lnTo>
                  <a:lnTo>
                    <a:pt x="66" y="59"/>
                  </a:lnTo>
                  <a:lnTo>
                    <a:pt x="70" y="48"/>
                  </a:lnTo>
                  <a:lnTo>
                    <a:pt x="74" y="44"/>
                  </a:lnTo>
                  <a:lnTo>
                    <a:pt x="78" y="37"/>
                  </a:lnTo>
                  <a:lnTo>
                    <a:pt x="84" y="30"/>
                  </a:lnTo>
                  <a:lnTo>
                    <a:pt x="91" y="22"/>
                  </a:lnTo>
                  <a:lnTo>
                    <a:pt x="98" y="15"/>
                  </a:lnTo>
                  <a:lnTo>
                    <a:pt x="104" y="8"/>
                  </a:lnTo>
                  <a:lnTo>
                    <a:pt x="109" y="4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4" y="5"/>
                  </a:lnTo>
                  <a:lnTo>
                    <a:pt x="112" y="8"/>
                  </a:lnTo>
                  <a:lnTo>
                    <a:pt x="107" y="13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88" y="35"/>
                  </a:lnTo>
                  <a:lnTo>
                    <a:pt x="82" y="43"/>
                  </a:lnTo>
                  <a:lnTo>
                    <a:pt x="77" y="48"/>
                  </a:lnTo>
                  <a:lnTo>
                    <a:pt x="75" y="53"/>
                  </a:lnTo>
                  <a:lnTo>
                    <a:pt x="71" y="61"/>
                  </a:lnTo>
                  <a:lnTo>
                    <a:pt x="69" y="69"/>
                  </a:lnTo>
                  <a:lnTo>
                    <a:pt x="67" y="77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67" y="87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7" y="81"/>
                  </a:lnTo>
                  <a:lnTo>
                    <a:pt x="81" y="77"/>
                  </a:lnTo>
                  <a:lnTo>
                    <a:pt x="86" y="74"/>
                  </a:lnTo>
                  <a:lnTo>
                    <a:pt x="91" y="70"/>
                  </a:lnTo>
                  <a:lnTo>
                    <a:pt x="96" y="67"/>
                  </a:lnTo>
                  <a:lnTo>
                    <a:pt x="101" y="65"/>
                  </a:lnTo>
                  <a:lnTo>
                    <a:pt x="105" y="62"/>
                  </a:lnTo>
                  <a:lnTo>
                    <a:pt x="108" y="61"/>
                  </a:lnTo>
                  <a:lnTo>
                    <a:pt x="114" y="51"/>
                  </a:lnTo>
                  <a:lnTo>
                    <a:pt x="121" y="42"/>
                  </a:lnTo>
                  <a:lnTo>
                    <a:pt x="130" y="32"/>
                  </a:lnTo>
                  <a:lnTo>
                    <a:pt x="141" y="23"/>
                  </a:lnTo>
                  <a:lnTo>
                    <a:pt x="151" y="16"/>
                  </a:lnTo>
                  <a:lnTo>
                    <a:pt x="160" y="9"/>
                  </a:lnTo>
                  <a:lnTo>
                    <a:pt x="167" y="6"/>
                  </a:lnTo>
                  <a:lnTo>
                    <a:pt x="173" y="4"/>
                  </a:lnTo>
                  <a:lnTo>
                    <a:pt x="179" y="2"/>
                  </a:lnTo>
                  <a:lnTo>
                    <a:pt x="182" y="2"/>
                  </a:lnTo>
                  <a:lnTo>
                    <a:pt x="182" y="4"/>
                  </a:lnTo>
                  <a:lnTo>
                    <a:pt x="177" y="6"/>
                  </a:lnTo>
                  <a:lnTo>
                    <a:pt x="169" y="10"/>
                  </a:lnTo>
                  <a:lnTo>
                    <a:pt x="160" y="17"/>
                  </a:lnTo>
                  <a:lnTo>
                    <a:pt x="151" y="25"/>
                  </a:lnTo>
                  <a:lnTo>
                    <a:pt x="142" y="34"/>
                  </a:lnTo>
                  <a:lnTo>
                    <a:pt x="134" y="43"/>
                  </a:lnTo>
                  <a:lnTo>
                    <a:pt x="127" y="51"/>
                  </a:lnTo>
                  <a:lnTo>
                    <a:pt x="121" y="58"/>
                  </a:lnTo>
                  <a:lnTo>
                    <a:pt x="120" y="62"/>
                  </a:lnTo>
                  <a:lnTo>
                    <a:pt x="120" y="65"/>
                  </a:lnTo>
                  <a:lnTo>
                    <a:pt x="122" y="65"/>
                  </a:lnTo>
                  <a:lnTo>
                    <a:pt x="124" y="63"/>
                  </a:lnTo>
                  <a:lnTo>
                    <a:pt x="130" y="63"/>
                  </a:lnTo>
                  <a:lnTo>
                    <a:pt x="138" y="62"/>
                  </a:lnTo>
                  <a:lnTo>
                    <a:pt x="147" y="60"/>
                  </a:lnTo>
                  <a:lnTo>
                    <a:pt x="154" y="58"/>
                  </a:lnTo>
                  <a:lnTo>
                    <a:pt x="160" y="58"/>
                  </a:lnTo>
                  <a:lnTo>
                    <a:pt x="167" y="52"/>
                  </a:lnTo>
                  <a:lnTo>
                    <a:pt x="176" y="45"/>
                  </a:lnTo>
                  <a:lnTo>
                    <a:pt x="187" y="39"/>
                  </a:lnTo>
                  <a:lnTo>
                    <a:pt x="197" y="35"/>
                  </a:lnTo>
                  <a:lnTo>
                    <a:pt x="207" y="30"/>
                  </a:lnTo>
                  <a:lnTo>
                    <a:pt x="217" y="25"/>
                  </a:lnTo>
                  <a:lnTo>
                    <a:pt x="223" y="22"/>
                  </a:lnTo>
                  <a:lnTo>
                    <a:pt x="228" y="20"/>
                  </a:lnTo>
                  <a:lnTo>
                    <a:pt x="233" y="19"/>
                  </a:lnTo>
                  <a:lnTo>
                    <a:pt x="235" y="20"/>
                  </a:lnTo>
                  <a:lnTo>
                    <a:pt x="234" y="22"/>
                  </a:lnTo>
                  <a:lnTo>
                    <a:pt x="228" y="25"/>
                  </a:lnTo>
                  <a:lnTo>
                    <a:pt x="221" y="28"/>
                  </a:lnTo>
                  <a:lnTo>
                    <a:pt x="213" y="31"/>
                  </a:lnTo>
                  <a:lnTo>
                    <a:pt x="205" y="36"/>
                  </a:lnTo>
                  <a:lnTo>
                    <a:pt x="197" y="40"/>
                  </a:lnTo>
                  <a:lnTo>
                    <a:pt x="190" y="45"/>
                  </a:lnTo>
                  <a:lnTo>
                    <a:pt x="184" y="51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85" y="60"/>
                  </a:lnTo>
                  <a:lnTo>
                    <a:pt x="196" y="59"/>
                  </a:lnTo>
                  <a:lnTo>
                    <a:pt x="206" y="58"/>
                  </a:lnTo>
                  <a:lnTo>
                    <a:pt x="217" y="57"/>
                  </a:lnTo>
                  <a:lnTo>
                    <a:pt x="227" y="54"/>
                  </a:lnTo>
                  <a:lnTo>
                    <a:pt x="236" y="52"/>
                  </a:lnTo>
                  <a:lnTo>
                    <a:pt x="243" y="50"/>
                  </a:lnTo>
                  <a:lnTo>
                    <a:pt x="248" y="47"/>
                  </a:lnTo>
                  <a:lnTo>
                    <a:pt x="253" y="45"/>
                  </a:lnTo>
                  <a:lnTo>
                    <a:pt x="258" y="44"/>
                  </a:lnTo>
                  <a:lnTo>
                    <a:pt x="258" y="45"/>
                  </a:lnTo>
                  <a:lnTo>
                    <a:pt x="255" y="48"/>
                  </a:lnTo>
                  <a:lnTo>
                    <a:pt x="250" y="51"/>
                  </a:lnTo>
                  <a:lnTo>
                    <a:pt x="244" y="54"/>
                  </a:lnTo>
                  <a:lnTo>
                    <a:pt x="236" y="59"/>
                  </a:lnTo>
                  <a:lnTo>
                    <a:pt x="226" y="62"/>
                  </a:lnTo>
                  <a:lnTo>
                    <a:pt x="215" y="66"/>
                  </a:lnTo>
                  <a:lnTo>
                    <a:pt x="204" y="69"/>
                  </a:lnTo>
                  <a:lnTo>
                    <a:pt x="192" y="70"/>
                  </a:lnTo>
                  <a:lnTo>
                    <a:pt x="181" y="70"/>
                  </a:lnTo>
                  <a:lnTo>
                    <a:pt x="184" y="74"/>
                  </a:lnTo>
                  <a:lnTo>
                    <a:pt x="190" y="78"/>
                  </a:lnTo>
                  <a:lnTo>
                    <a:pt x="197" y="83"/>
                  </a:lnTo>
                  <a:lnTo>
                    <a:pt x="205" y="87"/>
                  </a:lnTo>
                  <a:lnTo>
                    <a:pt x="212" y="91"/>
                  </a:lnTo>
                  <a:lnTo>
                    <a:pt x="219" y="95"/>
                  </a:lnTo>
                  <a:lnTo>
                    <a:pt x="225" y="97"/>
                  </a:lnTo>
                  <a:lnTo>
                    <a:pt x="229" y="99"/>
                  </a:lnTo>
                  <a:lnTo>
                    <a:pt x="235" y="102"/>
                  </a:lnTo>
                  <a:lnTo>
                    <a:pt x="237" y="105"/>
                  </a:lnTo>
                  <a:lnTo>
                    <a:pt x="236" y="106"/>
                  </a:lnTo>
                  <a:lnTo>
                    <a:pt x="230" y="105"/>
                  </a:lnTo>
                  <a:lnTo>
                    <a:pt x="225" y="103"/>
                  </a:lnTo>
                  <a:lnTo>
                    <a:pt x="217" y="100"/>
                  </a:lnTo>
                  <a:lnTo>
                    <a:pt x="206" y="97"/>
                  </a:lnTo>
                  <a:lnTo>
                    <a:pt x="196" y="92"/>
                  </a:lnTo>
                  <a:lnTo>
                    <a:pt x="185" y="88"/>
                  </a:lnTo>
                  <a:lnTo>
                    <a:pt x="176" y="83"/>
                  </a:lnTo>
                  <a:lnTo>
                    <a:pt x="169" y="78"/>
                  </a:lnTo>
                  <a:lnTo>
                    <a:pt x="165" y="75"/>
                  </a:lnTo>
                  <a:lnTo>
                    <a:pt x="160" y="75"/>
                  </a:lnTo>
                  <a:lnTo>
                    <a:pt x="155" y="76"/>
                  </a:lnTo>
                  <a:lnTo>
                    <a:pt x="150" y="76"/>
                  </a:lnTo>
                  <a:lnTo>
                    <a:pt x="144" y="77"/>
                  </a:lnTo>
                  <a:lnTo>
                    <a:pt x="139" y="77"/>
                  </a:lnTo>
                  <a:lnTo>
                    <a:pt x="134" y="78"/>
                  </a:lnTo>
                  <a:lnTo>
                    <a:pt x="130" y="78"/>
                  </a:lnTo>
                  <a:lnTo>
                    <a:pt x="127" y="80"/>
                  </a:lnTo>
                  <a:lnTo>
                    <a:pt x="129" y="84"/>
                  </a:lnTo>
                  <a:lnTo>
                    <a:pt x="132" y="89"/>
                  </a:lnTo>
                  <a:lnTo>
                    <a:pt x="137" y="93"/>
                  </a:lnTo>
                  <a:lnTo>
                    <a:pt x="143" y="98"/>
                  </a:lnTo>
                  <a:lnTo>
                    <a:pt x="149" y="103"/>
                  </a:lnTo>
                  <a:lnTo>
                    <a:pt x="153" y="107"/>
                  </a:lnTo>
                  <a:lnTo>
                    <a:pt x="159" y="111"/>
                  </a:lnTo>
                  <a:lnTo>
                    <a:pt x="162" y="113"/>
                  </a:lnTo>
                  <a:lnTo>
                    <a:pt x="169" y="118"/>
                  </a:lnTo>
                  <a:lnTo>
                    <a:pt x="176" y="121"/>
                  </a:lnTo>
                  <a:lnTo>
                    <a:pt x="183" y="125"/>
                  </a:lnTo>
                  <a:lnTo>
                    <a:pt x="188" y="127"/>
                  </a:lnTo>
                  <a:lnTo>
                    <a:pt x="191" y="130"/>
                  </a:lnTo>
                  <a:lnTo>
                    <a:pt x="194" y="134"/>
                  </a:lnTo>
                  <a:lnTo>
                    <a:pt x="191" y="135"/>
                  </a:lnTo>
                  <a:lnTo>
                    <a:pt x="183" y="130"/>
                  </a:lnTo>
                  <a:lnTo>
                    <a:pt x="176" y="126"/>
                  </a:lnTo>
                  <a:lnTo>
                    <a:pt x="167" y="121"/>
                  </a:lnTo>
                  <a:lnTo>
                    <a:pt x="157" y="115"/>
                  </a:lnTo>
                  <a:lnTo>
                    <a:pt x="147" y="108"/>
                  </a:lnTo>
                  <a:lnTo>
                    <a:pt x="137" y="103"/>
                  </a:lnTo>
                  <a:lnTo>
                    <a:pt x="129" y="98"/>
                  </a:lnTo>
                  <a:lnTo>
                    <a:pt x="123" y="93"/>
                  </a:lnTo>
                  <a:lnTo>
                    <a:pt x="119" y="90"/>
                  </a:lnTo>
                  <a:lnTo>
                    <a:pt x="114" y="87"/>
                  </a:lnTo>
                  <a:lnTo>
                    <a:pt x="109" y="85"/>
                  </a:lnTo>
                  <a:lnTo>
                    <a:pt x="106" y="87"/>
                  </a:lnTo>
                  <a:lnTo>
                    <a:pt x="101" y="89"/>
                  </a:lnTo>
                  <a:lnTo>
                    <a:pt x="94" y="91"/>
                  </a:lnTo>
                  <a:lnTo>
                    <a:pt x="84" y="95"/>
                  </a:lnTo>
                  <a:lnTo>
                    <a:pt x="75" y="97"/>
                  </a:lnTo>
                  <a:lnTo>
                    <a:pt x="69" y="100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5" y="111"/>
                  </a:lnTo>
                  <a:lnTo>
                    <a:pt x="79" y="114"/>
                  </a:lnTo>
                  <a:lnTo>
                    <a:pt x="85" y="120"/>
                  </a:lnTo>
                  <a:lnTo>
                    <a:pt x="93" y="126"/>
                  </a:lnTo>
                  <a:lnTo>
                    <a:pt x="103" y="133"/>
                  </a:lnTo>
                  <a:lnTo>
                    <a:pt x="112" y="140"/>
                  </a:lnTo>
                  <a:lnTo>
                    <a:pt x="121" y="145"/>
                  </a:lnTo>
                  <a:lnTo>
                    <a:pt x="128" y="150"/>
                  </a:lnTo>
                  <a:lnTo>
                    <a:pt x="134" y="152"/>
                  </a:lnTo>
                  <a:lnTo>
                    <a:pt x="139" y="156"/>
                  </a:lnTo>
                  <a:lnTo>
                    <a:pt x="138" y="158"/>
                  </a:lnTo>
                  <a:lnTo>
                    <a:pt x="132" y="158"/>
                  </a:lnTo>
                  <a:lnTo>
                    <a:pt x="124" y="153"/>
                  </a:lnTo>
                  <a:lnTo>
                    <a:pt x="117" y="149"/>
                  </a:lnTo>
                  <a:lnTo>
                    <a:pt x="109" y="143"/>
                  </a:lnTo>
                  <a:lnTo>
                    <a:pt x="99" y="137"/>
                  </a:lnTo>
                  <a:lnTo>
                    <a:pt x="89" y="130"/>
                  </a:lnTo>
                  <a:lnTo>
                    <a:pt x="78" y="125"/>
                  </a:lnTo>
                  <a:lnTo>
                    <a:pt x="69" y="120"/>
                  </a:lnTo>
                  <a:lnTo>
                    <a:pt x="62" y="115"/>
                  </a:lnTo>
                  <a:lnTo>
                    <a:pt x="59" y="114"/>
                  </a:lnTo>
                  <a:lnTo>
                    <a:pt x="55" y="114"/>
                  </a:lnTo>
                  <a:lnTo>
                    <a:pt x="50" y="117"/>
                  </a:lnTo>
                  <a:lnTo>
                    <a:pt x="41" y="119"/>
                  </a:lnTo>
                  <a:lnTo>
                    <a:pt x="32" y="122"/>
                  </a:lnTo>
                  <a:lnTo>
                    <a:pt x="23" y="125"/>
                  </a:lnTo>
                  <a:lnTo>
                    <a:pt x="14" y="128"/>
                  </a:lnTo>
                  <a:lnTo>
                    <a:pt x="7" y="129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1" y="128"/>
                  </a:lnTo>
                  <a:lnTo>
                    <a:pt x="6" y="126"/>
                  </a:lnTo>
                  <a:lnTo>
                    <a:pt x="10" y="12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" name="Freeform 620"/>
            <p:cNvSpPr>
              <a:spLocks/>
            </p:cNvSpPr>
            <p:nvPr/>
          </p:nvSpPr>
          <p:spPr bwMode="auto">
            <a:xfrm>
              <a:off x="3950" y="2334"/>
              <a:ext cx="93" cy="78"/>
            </a:xfrm>
            <a:custGeom>
              <a:avLst/>
              <a:gdLst>
                <a:gd name="T0" fmla="*/ 0 w 187"/>
                <a:gd name="T1" fmla="*/ 1 h 156"/>
                <a:gd name="T2" fmla="*/ 0 w 187"/>
                <a:gd name="T3" fmla="*/ 1 h 156"/>
                <a:gd name="T4" fmla="*/ 0 w 187"/>
                <a:gd name="T5" fmla="*/ 1 h 156"/>
                <a:gd name="T6" fmla="*/ 0 w 187"/>
                <a:gd name="T7" fmla="*/ 1 h 156"/>
                <a:gd name="T8" fmla="*/ 0 w 187"/>
                <a:gd name="T9" fmla="*/ 1 h 156"/>
                <a:gd name="T10" fmla="*/ 0 w 187"/>
                <a:gd name="T11" fmla="*/ 1 h 156"/>
                <a:gd name="T12" fmla="*/ 0 w 187"/>
                <a:gd name="T13" fmla="*/ 1 h 156"/>
                <a:gd name="T14" fmla="*/ 0 w 187"/>
                <a:gd name="T15" fmla="*/ 1 h 156"/>
                <a:gd name="T16" fmla="*/ 0 w 187"/>
                <a:gd name="T17" fmla="*/ 1 h 156"/>
                <a:gd name="T18" fmla="*/ 0 w 187"/>
                <a:gd name="T19" fmla="*/ 1 h 156"/>
                <a:gd name="T20" fmla="*/ 0 w 187"/>
                <a:gd name="T21" fmla="*/ 1 h 156"/>
                <a:gd name="T22" fmla="*/ 0 w 187"/>
                <a:gd name="T23" fmla="*/ 1 h 156"/>
                <a:gd name="T24" fmla="*/ 0 w 187"/>
                <a:gd name="T25" fmla="*/ 1 h 156"/>
                <a:gd name="T26" fmla="*/ 0 w 187"/>
                <a:gd name="T27" fmla="*/ 1 h 156"/>
                <a:gd name="T28" fmla="*/ 0 w 187"/>
                <a:gd name="T29" fmla="*/ 1 h 156"/>
                <a:gd name="T30" fmla="*/ 0 w 187"/>
                <a:gd name="T31" fmla="*/ 1 h 156"/>
                <a:gd name="T32" fmla="*/ 0 w 187"/>
                <a:gd name="T33" fmla="*/ 1 h 156"/>
                <a:gd name="T34" fmla="*/ 0 w 187"/>
                <a:gd name="T35" fmla="*/ 1 h 156"/>
                <a:gd name="T36" fmla="*/ 0 w 187"/>
                <a:gd name="T37" fmla="*/ 1 h 156"/>
                <a:gd name="T38" fmla="*/ 0 w 187"/>
                <a:gd name="T39" fmla="*/ 1 h 156"/>
                <a:gd name="T40" fmla="*/ 0 w 187"/>
                <a:gd name="T41" fmla="*/ 1 h 156"/>
                <a:gd name="T42" fmla="*/ 0 w 187"/>
                <a:gd name="T43" fmla="*/ 1 h 156"/>
                <a:gd name="T44" fmla="*/ 0 w 187"/>
                <a:gd name="T45" fmla="*/ 1 h 156"/>
                <a:gd name="T46" fmla="*/ 0 w 187"/>
                <a:gd name="T47" fmla="*/ 1 h 156"/>
                <a:gd name="T48" fmla="*/ 0 w 187"/>
                <a:gd name="T49" fmla="*/ 1 h 156"/>
                <a:gd name="T50" fmla="*/ 0 w 187"/>
                <a:gd name="T51" fmla="*/ 1 h 156"/>
                <a:gd name="T52" fmla="*/ 0 w 187"/>
                <a:gd name="T53" fmla="*/ 1 h 156"/>
                <a:gd name="T54" fmla="*/ 0 w 187"/>
                <a:gd name="T55" fmla="*/ 1 h 156"/>
                <a:gd name="T56" fmla="*/ 0 w 187"/>
                <a:gd name="T57" fmla="*/ 1 h 156"/>
                <a:gd name="T58" fmla="*/ 0 w 187"/>
                <a:gd name="T59" fmla="*/ 1 h 156"/>
                <a:gd name="T60" fmla="*/ 0 w 187"/>
                <a:gd name="T61" fmla="*/ 1 h 156"/>
                <a:gd name="T62" fmla="*/ 0 w 187"/>
                <a:gd name="T63" fmla="*/ 1 h 156"/>
                <a:gd name="T64" fmla="*/ 0 w 187"/>
                <a:gd name="T65" fmla="*/ 1 h 156"/>
                <a:gd name="T66" fmla="*/ 0 w 187"/>
                <a:gd name="T67" fmla="*/ 1 h 156"/>
                <a:gd name="T68" fmla="*/ 0 w 187"/>
                <a:gd name="T69" fmla="*/ 1 h 156"/>
                <a:gd name="T70" fmla="*/ 0 w 187"/>
                <a:gd name="T71" fmla="*/ 1 h 156"/>
                <a:gd name="T72" fmla="*/ 0 w 187"/>
                <a:gd name="T73" fmla="*/ 1 h 156"/>
                <a:gd name="T74" fmla="*/ 0 w 187"/>
                <a:gd name="T75" fmla="*/ 1 h 156"/>
                <a:gd name="T76" fmla="*/ 0 w 187"/>
                <a:gd name="T77" fmla="*/ 1 h 156"/>
                <a:gd name="T78" fmla="*/ 0 w 187"/>
                <a:gd name="T79" fmla="*/ 1 h 156"/>
                <a:gd name="T80" fmla="*/ 0 w 187"/>
                <a:gd name="T81" fmla="*/ 1 h 156"/>
                <a:gd name="T82" fmla="*/ 0 w 187"/>
                <a:gd name="T83" fmla="*/ 1 h 156"/>
                <a:gd name="T84" fmla="*/ 0 w 187"/>
                <a:gd name="T85" fmla="*/ 1 h 156"/>
                <a:gd name="T86" fmla="*/ 0 w 187"/>
                <a:gd name="T87" fmla="*/ 1 h 156"/>
                <a:gd name="T88" fmla="*/ 0 w 187"/>
                <a:gd name="T89" fmla="*/ 1 h 156"/>
                <a:gd name="T90" fmla="*/ 0 w 187"/>
                <a:gd name="T91" fmla="*/ 1 h 156"/>
                <a:gd name="T92" fmla="*/ 0 w 187"/>
                <a:gd name="T93" fmla="*/ 1 h 156"/>
                <a:gd name="T94" fmla="*/ 0 w 187"/>
                <a:gd name="T95" fmla="*/ 1 h 156"/>
                <a:gd name="T96" fmla="*/ 0 w 187"/>
                <a:gd name="T97" fmla="*/ 1 h 156"/>
                <a:gd name="T98" fmla="*/ 0 w 187"/>
                <a:gd name="T99" fmla="*/ 1 h 156"/>
                <a:gd name="T100" fmla="*/ 0 w 187"/>
                <a:gd name="T101" fmla="*/ 1 h 156"/>
                <a:gd name="T102" fmla="*/ 0 w 187"/>
                <a:gd name="T103" fmla="*/ 0 h 1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7" h="156">
                  <a:moveTo>
                    <a:pt x="7" y="1"/>
                  </a:moveTo>
                  <a:lnTo>
                    <a:pt x="14" y="7"/>
                  </a:lnTo>
                  <a:lnTo>
                    <a:pt x="22" y="13"/>
                  </a:lnTo>
                  <a:lnTo>
                    <a:pt x="30" y="16"/>
                  </a:lnTo>
                  <a:lnTo>
                    <a:pt x="37" y="17"/>
                  </a:lnTo>
                  <a:lnTo>
                    <a:pt x="46" y="15"/>
                  </a:lnTo>
                  <a:lnTo>
                    <a:pt x="58" y="13"/>
                  </a:lnTo>
                  <a:lnTo>
                    <a:pt x="70" y="12"/>
                  </a:lnTo>
                  <a:lnTo>
                    <a:pt x="84" y="9"/>
                  </a:lnTo>
                  <a:lnTo>
                    <a:pt x="97" y="9"/>
                  </a:lnTo>
                  <a:lnTo>
                    <a:pt x="108" y="9"/>
                  </a:lnTo>
                  <a:lnTo>
                    <a:pt x="119" y="9"/>
                  </a:lnTo>
                  <a:lnTo>
                    <a:pt x="125" y="12"/>
                  </a:lnTo>
                  <a:lnTo>
                    <a:pt x="130" y="15"/>
                  </a:lnTo>
                  <a:lnTo>
                    <a:pt x="130" y="16"/>
                  </a:lnTo>
                  <a:lnTo>
                    <a:pt x="126" y="16"/>
                  </a:lnTo>
                  <a:lnTo>
                    <a:pt x="118" y="16"/>
                  </a:lnTo>
                  <a:lnTo>
                    <a:pt x="111" y="16"/>
                  </a:lnTo>
                  <a:lnTo>
                    <a:pt x="102" y="16"/>
                  </a:lnTo>
                  <a:lnTo>
                    <a:pt x="91" y="16"/>
                  </a:lnTo>
                  <a:lnTo>
                    <a:pt x="80" y="17"/>
                  </a:lnTo>
                  <a:lnTo>
                    <a:pt x="68" y="20"/>
                  </a:lnTo>
                  <a:lnTo>
                    <a:pt x="59" y="21"/>
                  </a:lnTo>
                  <a:lnTo>
                    <a:pt x="51" y="23"/>
                  </a:lnTo>
                  <a:lnTo>
                    <a:pt x="46" y="26"/>
                  </a:lnTo>
                  <a:lnTo>
                    <a:pt x="50" y="28"/>
                  </a:lnTo>
                  <a:lnTo>
                    <a:pt x="55" y="30"/>
                  </a:lnTo>
                  <a:lnTo>
                    <a:pt x="60" y="32"/>
                  </a:lnTo>
                  <a:lnTo>
                    <a:pt x="66" y="35"/>
                  </a:lnTo>
                  <a:lnTo>
                    <a:pt x="72" y="37"/>
                  </a:lnTo>
                  <a:lnTo>
                    <a:pt x="76" y="39"/>
                  </a:lnTo>
                  <a:lnTo>
                    <a:pt x="80" y="41"/>
                  </a:lnTo>
                  <a:lnTo>
                    <a:pt x="82" y="43"/>
                  </a:lnTo>
                  <a:lnTo>
                    <a:pt x="91" y="42"/>
                  </a:lnTo>
                  <a:lnTo>
                    <a:pt x="104" y="41"/>
                  </a:lnTo>
                  <a:lnTo>
                    <a:pt x="117" y="42"/>
                  </a:lnTo>
                  <a:lnTo>
                    <a:pt x="130" y="43"/>
                  </a:lnTo>
                  <a:lnTo>
                    <a:pt x="143" y="45"/>
                  </a:lnTo>
                  <a:lnTo>
                    <a:pt x="155" y="47"/>
                  </a:lnTo>
                  <a:lnTo>
                    <a:pt x="164" y="51"/>
                  </a:lnTo>
                  <a:lnTo>
                    <a:pt x="169" y="54"/>
                  </a:lnTo>
                  <a:lnTo>
                    <a:pt x="175" y="59"/>
                  </a:lnTo>
                  <a:lnTo>
                    <a:pt x="175" y="61"/>
                  </a:lnTo>
                  <a:lnTo>
                    <a:pt x="172" y="60"/>
                  </a:lnTo>
                  <a:lnTo>
                    <a:pt x="165" y="58"/>
                  </a:lnTo>
                  <a:lnTo>
                    <a:pt x="159" y="56"/>
                  </a:lnTo>
                  <a:lnTo>
                    <a:pt x="151" y="54"/>
                  </a:lnTo>
                  <a:lnTo>
                    <a:pt x="141" y="52"/>
                  </a:lnTo>
                  <a:lnTo>
                    <a:pt x="130" y="51"/>
                  </a:lnTo>
                  <a:lnTo>
                    <a:pt x="119" y="50"/>
                  </a:lnTo>
                  <a:lnTo>
                    <a:pt x="110" y="50"/>
                  </a:lnTo>
                  <a:lnTo>
                    <a:pt x="100" y="50"/>
                  </a:lnTo>
                  <a:lnTo>
                    <a:pt x="95" y="51"/>
                  </a:lnTo>
                  <a:lnTo>
                    <a:pt x="104" y="58"/>
                  </a:lnTo>
                  <a:lnTo>
                    <a:pt x="111" y="62"/>
                  </a:lnTo>
                  <a:lnTo>
                    <a:pt x="117" y="66"/>
                  </a:lnTo>
                  <a:lnTo>
                    <a:pt x="119" y="69"/>
                  </a:lnTo>
                  <a:lnTo>
                    <a:pt x="126" y="71"/>
                  </a:lnTo>
                  <a:lnTo>
                    <a:pt x="134" y="72"/>
                  </a:lnTo>
                  <a:lnTo>
                    <a:pt x="144" y="73"/>
                  </a:lnTo>
                  <a:lnTo>
                    <a:pt x="155" y="75"/>
                  </a:lnTo>
                  <a:lnTo>
                    <a:pt x="165" y="79"/>
                  </a:lnTo>
                  <a:lnTo>
                    <a:pt x="174" y="84"/>
                  </a:lnTo>
                  <a:lnTo>
                    <a:pt x="182" y="92"/>
                  </a:lnTo>
                  <a:lnTo>
                    <a:pt x="187" y="103"/>
                  </a:lnTo>
                  <a:lnTo>
                    <a:pt x="181" y="98"/>
                  </a:lnTo>
                  <a:lnTo>
                    <a:pt x="175" y="95"/>
                  </a:lnTo>
                  <a:lnTo>
                    <a:pt x="167" y="90"/>
                  </a:lnTo>
                  <a:lnTo>
                    <a:pt x="160" y="87"/>
                  </a:lnTo>
                  <a:lnTo>
                    <a:pt x="153" y="83"/>
                  </a:lnTo>
                  <a:lnTo>
                    <a:pt x="145" y="82"/>
                  </a:lnTo>
                  <a:lnTo>
                    <a:pt x="138" y="81"/>
                  </a:lnTo>
                  <a:lnTo>
                    <a:pt x="131" y="81"/>
                  </a:lnTo>
                  <a:lnTo>
                    <a:pt x="140" y="89"/>
                  </a:lnTo>
                  <a:lnTo>
                    <a:pt x="148" y="98"/>
                  </a:lnTo>
                  <a:lnTo>
                    <a:pt x="156" y="106"/>
                  </a:lnTo>
                  <a:lnTo>
                    <a:pt x="163" y="113"/>
                  </a:lnTo>
                  <a:lnTo>
                    <a:pt x="169" y="120"/>
                  </a:lnTo>
                  <a:lnTo>
                    <a:pt x="175" y="126"/>
                  </a:lnTo>
                  <a:lnTo>
                    <a:pt x="179" y="130"/>
                  </a:lnTo>
                  <a:lnTo>
                    <a:pt x="180" y="133"/>
                  </a:lnTo>
                  <a:lnTo>
                    <a:pt x="181" y="137"/>
                  </a:lnTo>
                  <a:lnTo>
                    <a:pt x="183" y="143"/>
                  </a:lnTo>
                  <a:lnTo>
                    <a:pt x="184" y="150"/>
                  </a:lnTo>
                  <a:lnTo>
                    <a:pt x="187" y="156"/>
                  </a:lnTo>
                  <a:lnTo>
                    <a:pt x="182" y="149"/>
                  </a:lnTo>
                  <a:lnTo>
                    <a:pt x="174" y="139"/>
                  </a:lnTo>
                  <a:lnTo>
                    <a:pt x="165" y="128"/>
                  </a:lnTo>
                  <a:lnTo>
                    <a:pt x="156" y="115"/>
                  </a:lnTo>
                  <a:lnTo>
                    <a:pt x="145" y="105"/>
                  </a:lnTo>
                  <a:lnTo>
                    <a:pt x="137" y="96"/>
                  </a:lnTo>
                  <a:lnTo>
                    <a:pt x="130" y="89"/>
                  </a:lnTo>
                  <a:lnTo>
                    <a:pt x="126" y="85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20" y="90"/>
                  </a:lnTo>
                  <a:lnTo>
                    <a:pt x="121" y="95"/>
                  </a:lnTo>
                  <a:lnTo>
                    <a:pt x="123" y="103"/>
                  </a:lnTo>
                  <a:lnTo>
                    <a:pt x="129" y="117"/>
                  </a:lnTo>
                  <a:lnTo>
                    <a:pt x="135" y="129"/>
                  </a:lnTo>
                  <a:lnTo>
                    <a:pt x="138" y="139"/>
                  </a:lnTo>
                  <a:lnTo>
                    <a:pt x="138" y="142"/>
                  </a:lnTo>
                  <a:lnTo>
                    <a:pt x="137" y="142"/>
                  </a:lnTo>
                  <a:lnTo>
                    <a:pt x="135" y="141"/>
                  </a:lnTo>
                  <a:lnTo>
                    <a:pt x="131" y="136"/>
                  </a:lnTo>
                  <a:lnTo>
                    <a:pt x="126" y="126"/>
                  </a:lnTo>
                  <a:lnTo>
                    <a:pt x="119" y="109"/>
                  </a:lnTo>
                  <a:lnTo>
                    <a:pt x="112" y="91"/>
                  </a:lnTo>
                  <a:lnTo>
                    <a:pt x="112" y="77"/>
                  </a:lnTo>
                  <a:lnTo>
                    <a:pt x="102" y="69"/>
                  </a:lnTo>
                  <a:lnTo>
                    <a:pt x="92" y="64"/>
                  </a:lnTo>
                  <a:lnTo>
                    <a:pt x="84" y="59"/>
                  </a:lnTo>
                  <a:lnTo>
                    <a:pt x="81" y="57"/>
                  </a:lnTo>
                  <a:lnTo>
                    <a:pt x="79" y="54"/>
                  </a:lnTo>
                  <a:lnTo>
                    <a:pt x="76" y="54"/>
                  </a:lnTo>
                  <a:lnTo>
                    <a:pt x="75" y="56"/>
                  </a:lnTo>
                  <a:lnTo>
                    <a:pt x="74" y="60"/>
                  </a:lnTo>
                  <a:lnTo>
                    <a:pt x="75" y="71"/>
                  </a:lnTo>
                  <a:lnTo>
                    <a:pt x="79" y="88"/>
                  </a:lnTo>
                  <a:lnTo>
                    <a:pt x="84" y="105"/>
                  </a:lnTo>
                  <a:lnTo>
                    <a:pt x="93" y="119"/>
                  </a:lnTo>
                  <a:lnTo>
                    <a:pt x="98" y="125"/>
                  </a:lnTo>
                  <a:lnTo>
                    <a:pt x="98" y="128"/>
                  </a:lnTo>
                  <a:lnTo>
                    <a:pt x="95" y="127"/>
                  </a:lnTo>
                  <a:lnTo>
                    <a:pt x="90" y="124"/>
                  </a:lnTo>
                  <a:lnTo>
                    <a:pt x="83" y="113"/>
                  </a:lnTo>
                  <a:lnTo>
                    <a:pt x="74" y="96"/>
                  </a:lnTo>
                  <a:lnTo>
                    <a:pt x="67" y="74"/>
                  </a:lnTo>
                  <a:lnTo>
                    <a:pt x="67" y="49"/>
                  </a:lnTo>
                  <a:lnTo>
                    <a:pt x="60" y="43"/>
                  </a:lnTo>
                  <a:lnTo>
                    <a:pt x="52" y="38"/>
                  </a:lnTo>
                  <a:lnTo>
                    <a:pt x="44" y="35"/>
                  </a:lnTo>
                  <a:lnTo>
                    <a:pt x="39" y="32"/>
                  </a:lnTo>
                  <a:lnTo>
                    <a:pt x="37" y="39"/>
                  </a:lnTo>
                  <a:lnTo>
                    <a:pt x="37" y="50"/>
                  </a:lnTo>
                  <a:lnTo>
                    <a:pt x="39" y="61"/>
                  </a:lnTo>
                  <a:lnTo>
                    <a:pt x="42" y="71"/>
                  </a:lnTo>
                  <a:lnTo>
                    <a:pt x="43" y="80"/>
                  </a:lnTo>
                  <a:lnTo>
                    <a:pt x="45" y="94"/>
                  </a:lnTo>
                  <a:lnTo>
                    <a:pt x="49" y="105"/>
                  </a:lnTo>
                  <a:lnTo>
                    <a:pt x="51" y="113"/>
                  </a:lnTo>
                  <a:lnTo>
                    <a:pt x="51" y="115"/>
                  </a:lnTo>
                  <a:lnTo>
                    <a:pt x="47" y="114"/>
                  </a:lnTo>
                  <a:lnTo>
                    <a:pt x="44" y="110"/>
                  </a:lnTo>
                  <a:lnTo>
                    <a:pt x="41" y="102"/>
                  </a:lnTo>
                  <a:lnTo>
                    <a:pt x="38" y="87"/>
                  </a:lnTo>
                  <a:lnTo>
                    <a:pt x="35" y="65"/>
                  </a:lnTo>
                  <a:lnTo>
                    <a:pt x="30" y="44"/>
                  </a:lnTo>
                  <a:lnTo>
                    <a:pt x="28" y="30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" name="Freeform 621"/>
            <p:cNvSpPr>
              <a:spLocks/>
            </p:cNvSpPr>
            <p:nvPr/>
          </p:nvSpPr>
          <p:spPr bwMode="auto">
            <a:xfrm>
              <a:off x="3902" y="2343"/>
              <a:ext cx="64" cy="108"/>
            </a:xfrm>
            <a:custGeom>
              <a:avLst/>
              <a:gdLst>
                <a:gd name="T0" fmla="*/ 0 w 129"/>
                <a:gd name="T1" fmla="*/ 1 h 214"/>
                <a:gd name="T2" fmla="*/ 0 w 129"/>
                <a:gd name="T3" fmla="*/ 1 h 214"/>
                <a:gd name="T4" fmla="*/ 0 w 129"/>
                <a:gd name="T5" fmla="*/ 1 h 214"/>
                <a:gd name="T6" fmla="*/ 0 w 129"/>
                <a:gd name="T7" fmla="*/ 1 h 214"/>
                <a:gd name="T8" fmla="*/ 0 w 129"/>
                <a:gd name="T9" fmla="*/ 1 h 214"/>
                <a:gd name="T10" fmla="*/ 0 w 129"/>
                <a:gd name="T11" fmla="*/ 1 h 214"/>
                <a:gd name="T12" fmla="*/ 0 w 129"/>
                <a:gd name="T13" fmla="*/ 1 h 214"/>
                <a:gd name="T14" fmla="*/ 0 w 129"/>
                <a:gd name="T15" fmla="*/ 1 h 214"/>
                <a:gd name="T16" fmla="*/ 0 w 129"/>
                <a:gd name="T17" fmla="*/ 1 h 214"/>
                <a:gd name="T18" fmla="*/ 0 w 129"/>
                <a:gd name="T19" fmla="*/ 1 h 214"/>
                <a:gd name="T20" fmla="*/ 0 w 129"/>
                <a:gd name="T21" fmla="*/ 1 h 214"/>
                <a:gd name="T22" fmla="*/ 0 w 129"/>
                <a:gd name="T23" fmla="*/ 1 h 214"/>
                <a:gd name="T24" fmla="*/ 0 w 129"/>
                <a:gd name="T25" fmla="*/ 1 h 214"/>
                <a:gd name="T26" fmla="*/ 0 w 129"/>
                <a:gd name="T27" fmla="*/ 1 h 214"/>
                <a:gd name="T28" fmla="*/ 0 w 129"/>
                <a:gd name="T29" fmla="*/ 1 h 214"/>
                <a:gd name="T30" fmla="*/ 0 w 129"/>
                <a:gd name="T31" fmla="*/ 1 h 214"/>
                <a:gd name="T32" fmla="*/ 0 w 129"/>
                <a:gd name="T33" fmla="*/ 1 h 214"/>
                <a:gd name="T34" fmla="*/ 0 w 129"/>
                <a:gd name="T35" fmla="*/ 1 h 214"/>
                <a:gd name="T36" fmla="*/ 0 w 129"/>
                <a:gd name="T37" fmla="*/ 1 h 214"/>
                <a:gd name="T38" fmla="*/ 0 w 129"/>
                <a:gd name="T39" fmla="*/ 1 h 214"/>
                <a:gd name="T40" fmla="*/ 0 w 129"/>
                <a:gd name="T41" fmla="*/ 1 h 214"/>
                <a:gd name="T42" fmla="*/ 0 w 129"/>
                <a:gd name="T43" fmla="*/ 1 h 214"/>
                <a:gd name="T44" fmla="*/ 0 w 129"/>
                <a:gd name="T45" fmla="*/ 1 h 214"/>
                <a:gd name="T46" fmla="*/ 0 w 129"/>
                <a:gd name="T47" fmla="*/ 1 h 214"/>
                <a:gd name="T48" fmla="*/ 0 w 129"/>
                <a:gd name="T49" fmla="*/ 1 h 214"/>
                <a:gd name="T50" fmla="*/ 0 w 129"/>
                <a:gd name="T51" fmla="*/ 1 h 214"/>
                <a:gd name="T52" fmla="*/ 0 w 129"/>
                <a:gd name="T53" fmla="*/ 1 h 214"/>
                <a:gd name="T54" fmla="*/ 0 w 129"/>
                <a:gd name="T55" fmla="*/ 1 h 214"/>
                <a:gd name="T56" fmla="*/ 0 w 129"/>
                <a:gd name="T57" fmla="*/ 1 h 214"/>
                <a:gd name="T58" fmla="*/ 0 w 129"/>
                <a:gd name="T59" fmla="*/ 1 h 214"/>
                <a:gd name="T60" fmla="*/ 0 w 129"/>
                <a:gd name="T61" fmla="*/ 1 h 214"/>
                <a:gd name="T62" fmla="*/ 0 w 129"/>
                <a:gd name="T63" fmla="*/ 1 h 214"/>
                <a:gd name="T64" fmla="*/ 0 w 129"/>
                <a:gd name="T65" fmla="*/ 1 h 214"/>
                <a:gd name="T66" fmla="*/ 0 w 129"/>
                <a:gd name="T67" fmla="*/ 1 h 214"/>
                <a:gd name="T68" fmla="*/ 0 w 129"/>
                <a:gd name="T69" fmla="*/ 1 h 214"/>
                <a:gd name="T70" fmla="*/ 0 w 129"/>
                <a:gd name="T71" fmla="*/ 1 h 214"/>
                <a:gd name="T72" fmla="*/ 0 w 129"/>
                <a:gd name="T73" fmla="*/ 1 h 214"/>
                <a:gd name="T74" fmla="*/ 0 w 129"/>
                <a:gd name="T75" fmla="*/ 1 h 214"/>
                <a:gd name="T76" fmla="*/ 0 w 129"/>
                <a:gd name="T77" fmla="*/ 1 h 214"/>
                <a:gd name="T78" fmla="*/ 0 w 129"/>
                <a:gd name="T79" fmla="*/ 1 h 214"/>
                <a:gd name="T80" fmla="*/ 0 w 129"/>
                <a:gd name="T81" fmla="*/ 1 h 214"/>
                <a:gd name="T82" fmla="*/ 0 w 129"/>
                <a:gd name="T83" fmla="*/ 1 h 214"/>
                <a:gd name="T84" fmla="*/ 0 w 129"/>
                <a:gd name="T85" fmla="*/ 1 h 214"/>
                <a:gd name="T86" fmla="*/ 0 w 129"/>
                <a:gd name="T87" fmla="*/ 1 h 214"/>
                <a:gd name="T88" fmla="*/ 0 w 129"/>
                <a:gd name="T89" fmla="*/ 1 h 214"/>
                <a:gd name="T90" fmla="*/ 0 w 129"/>
                <a:gd name="T91" fmla="*/ 1 h 214"/>
                <a:gd name="T92" fmla="*/ 0 w 129"/>
                <a:gd name="T93" fmla="*/ 1 h 214"/>
                <a:gd name="T94" fmla="*/ 0 w 129"/>
                <a:gd name="T95" fmla="*/ 1 h 214"/>
                <a:gd name="T96" fmla="*/ 0 w 129"/>
                <a:gd name="T97" fmla="*/ 1 h 214"/>
                <a:gd name="T98" fmla="*/ 0 w 129"/>
                <a:gd name="T99" fmla="*/ 1 h 214"/>
                <a:gd name="T100" fmla="*/ 0 w 129"/>
                <a:gd name="T101" fmla="*/ 1 h 214"/>
                <a:gd name="T102" fmla="*/ 0 w 129"/>
                <a:gd name="T103" fmla="*/ 1 h 214"/>
                <a:gd name="T104" fmla="*/ 0 w 129"/>
                <a:gd name="T105" fmla="*/ 1 h 214"/>
                <a:gd name="T106" fmla="*/ 0 w 129"/>
                <a:gd name="T107" fmla="*/ 1 h 214"/>
                <a:gd name="T108" fmla="*/ 0 w 129"/>
                <a:gd name="T109" fmla="*/ 1 h 214"/>
                <a:gd name="T110" fmla="*/ 0 w 129"/>
                <a:gd name="T111" fmla="*/ 1 h 2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9" h="214">
                  <a:moveTo>
                    <a:pt x="56" y="0"/>
                  </a:moveTo>
                  <a:lnTo>
                    <a:pt x="58" y="1"/>
                  </a:lnTo>
                  <a:lnTo>
                    <a:pt x="60" y="11"/>
                  </a:lnTo>
                  <a:lnTo>
                    <a:pt x="61" y="24"/>
                  </a:lnTo>
                  <a:lnTo>
                    <a:pt x="63" y="31"/>
                  </a:lnTo>
                  <a:lnTo>
                    <a:pt x="65" y="33"/>
                  </a:lnTo>
                  <a:lnTo>
                    <a:pt x="68" y="35"/>
                  </a:lnTo>
                  <a:lnTo>
                    <a:pt x="74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4" y="60"/>
                  </a:lnTo>
                  <a:lnTo>
                    <a:pt x="101" y="68"/>
                  </a:lnTo>
                  <a:lnTo>
                    <a:pt x="106" y="78"/>
                  </a:lnTo>
                  <a:lnTo>
                    <a:pt x="116" y="94"/>
                  </a:lnTo>
                  <a:lnTo>
                    <a:pt x="123" y="106"/>
                  </a:lnTo>
                  <a:lnTo>
                    <a:pt x="127" y="114"/>
                  </a:lnTo>
                  <a:lnTo>
                    <a:pt x="129" y="120"/>
                  </a:lnTo>
                  <a:lnTo>
                    <a:pt x="129" y="123"/>
                  </a:lnTo>
                  <a:lnTo>
                    <a:pt x="128" y="124"/>
                  </a:lnTo>
                  <a:lnTo>
                    <a:pt x="126" y="123"/>
                  </a:lnTo>
                  <a:lnTo>
                    <a:pt x="123" y="117"/>
                  </a:lnTo>
                  <a:lnTo>
                    <a:pt x="120" y="113"/>
                  </a:lnTo>
                  <a:lnTo>
                    <a:pt x="117" y="106"/>
                  </a:lnTo>
                  <a:lnTo>
                    <a:pt x="112" y="98"/>
                  </a:lnTo>
                  <a:lnTo>
                    <a:pt x="106" y="88"/>
                  </a:lnTo>
                  <a:lnTo>
                    <a:pt x="101" y="80"/>
                  </a:lnTo>
                  <a:lnTo>
                    <a:pt x="95" y="72"/>
                  </a:lnTo>
                  <a:lnTo>
                    <a:pt x="90" y="65"/>
                  </a:lnTo>
                  <a:lnTo>
                    <a:pt x="87" y="62"/>
                  </a:lnTo>
                  <a:lnTo>
                    <a:pt x="81" y="57"/>
                  </a:lnTo>
                  <a:lnTo>
                    <a:pt x="76" y="54"/>
                  </a:lnTo>
                  <a:lnTo>
                    <a:pt x="73" y="52"/>
                  </a:lnTo>
                  <a:lnTo>
                    <a:pt x="70" y="50"/>
                  </a:lnTo>
                  <a:lnTo>
                    <a:pt x="68" y="62"/>
                  </a:lnTo>
                  <a:lnTo>
                    <a:pt x="68" y="75"/>
                  </a:lnTo>
                  <a:lnTo>
                    <a:pt x="70" y="86"/>
                  </a:lnTo>
                  <a:lnTo>
                    <a:pt x="71" y="94"/>
                  </a:lnTo>
                  <a:lnTo>
                    <a:pt x="76" y="99"/>
                  </a:lnTo>
                  <a:lnTo>
                    <a:pt x="83" y="106"/>
                  </a:lnTo>
                  <a:lnTo>
                    <a:pt x="91" y="113"/>
                  </a:lnTo>
                  <a:lnTo>
                    <a:pt x="100" y="122"/>
                  </a:lnTo>
                  <a:lnTo>
                    <a:pt x="108" y="132"/>
                  </a:lnTo>
                  <a:lnTo>
                    <a:pt x="114" y="144"/>
                  </a:lnTo>
                  <a:lnTo>
                    <a:pt x="119" y="156"/>
                  </a:lnTo>
                  <a:lnTo>
                    <a:pt x="121" y="171"/>
                  </a:lnTo>
                  <a:lnTo>
                    <a:pt x="121" y="176"/>
                  </a:lnTo>
                  <a:lnTo>
                    <a:pt x="119" y="174"/>
                  </a:lnTo>
                  <a:lnTo>
                    <a:pt x="116" y="166"/>
                  </a:lnTo>
                  <a:lnTo>
                    <a:pt x="110" y="153"/>
                  </a:lnTo>
                  <a:lnTo>
                    <a:pt x="106" y="146"/>
                  </a:lnTo>
                  <a:lnTo>
                    <a:pt x="103" y="138"/>
                  </a:lnTo>
                  <a:lnTo>
                    <a:pt x="97" y="132"/>
                  </a:lnTo>
                  <a:lnTo>
                    <a:pt x="93" y="125"/>
                  </a:lnTo>
                  <a:lnTo>
                    <a:pt x="87" y="121"/>
                  </a:lnTo>
                  <a:lnTo>
                    <a:pt x="81" y="116"/>
                  </a:lnTo>
                  <a:lnTo>
                    <a:pt x="76" y="113"/>
                  </a:lnTo>
                  <a:lnTo>
                    <a:pt x="72" y="111"/>
                  </a:lnTo>
                  <a:lnTo>
                    <a:pt x="79" y="130"/>
                  </a:lnTo>
                  <a:lnTo>
                    <a:pt x="83" y="156"/>
                  </a:lnTo>
                  <a:lnTo>
                    <a:pt x="87" y="184"/>
                  </a:lnTo>
                  <a:lnTo>
                    <a:pt x="86" y="207"/>
                  </a:lnTo>
                  <a:lnTo>
                    <a:pt x="83" y="213"/>
                  </a:lnTo>
                  <a:lnTo>
                    <a:pt x="82" y="214"/>
                  </a:lnTo>
                  <a:lnTo>
                    <a:pt x="81" y="211"/>
                  </a:lnTo>
                  <a:lnTo>
                    <a:pt x="81" y="204"/>
                  </a:lnTo>
                  <a:lnTo>
                    <a:pt x="79" y="188"/>
                  </a:lnTo>
                  <a:lnTo>
                    <a:pt x="74" y="162"/>
                  </a:lnTo>
                  <a:lnTo>
                    <a:pt x="67" y="136"/>
                  </a:lnTo>
                  <a:lnTo>
                    <a:pt x="63" y="121"/>
                  </a:lnTo>
                  <a:lnTo>
                    <a:pt x="53" y="128"/>
                  </a:lnTo>
                  <a:lnTo>
                    <a:pt x="43" y="139"/>
                  </a:lnTo>
                  <a:lnTo>
                    <a:pt x="35" y="154"/>
                  </a:lnTo>
                  <a:lnTo>
                    <a:pt x="30" y="168"/>
                  </a:lnTo>
                  <a:lnTo>
                    <a:pt x="28" y="174"/>
                  </a:lnTo>
                  <a:lnTo>
                    <a:pt x="26" y="174"/>
                  </a:lnTo>
                  <a:lnTo>
                    <a:pt x="25" y="169"/>
                  </a:lnTo>
                  <a:lnTo>
                    <a:pt x="27" y="161"/>
                  </a:lnTo>
                  <a:lnTo>
                    <a:pt x="33" y="147"/>
                  </a:lnTo>
                  <a:lnTo>
                    <a:pt x="42" y="130"/>
                  </a:lnTo>
                  <a:lnTo>
                    <a:pt x="51" y="114"/>
                  </a:lnTo>
                  <a:lnTo>
                    <a:pt x="58" y="105"/>
                  </a:lnTo>
                  <a:lnTo>
                    <a:pt x="59" y="91"/>
                  </a:lnTo>
                  <a:lnTo>
                    <a:pt x="59" y="75"/>
                  </a:lnTo>
                  <a:lnTo>
                    <a:pt x="59" y="62"/>
                  </a:lnTo>
                  <a:lnTo>
                    <a:pt x="59" y="53"/>
                  </a:lnTo>
                  <a:lnTo>
                    <a:pt x="52" y="57"/>
                  </a:lnTo>
                  <a:lnTo>
                    <a:pt x="44" y="64"/>
                  </a:lnTo>
                  <a:lnTo>
                    <a:pt x="36" y="72"/>
                  </a:lnTo>
                  <a:lnTo>
                    <a:pt x="27" y="81"/>
                  </a:lnTo>
                  <a:lnTo>
                    <a:pt x="20" y="92"/>
                  </a:lnTo>
                  <a:lnTo>
                    <a:pt x="13" y="102"/>
                  </a:lnTo>
                  <a:lnTo>
                    <a:pt x="9" y="111"/>
                  </a:lnTo>
                  <a:lnTo>
                    <a:pt x="5" y="121"/>
                  </a:lnTo>
                  <a:lnTo>
                    <a:pt x="3" y="124"/>
                  </a:lnTo>
                  <a:lnTo>
                    <a:pt x="2" y="124"/>
                  </a:lnTo>
                  <a:lnTo>
                    <a:pt x="0" y="122"/>
                  </a:lnTo>
                  <a:lnTo>
                    <a:pt x="2" y="115"/>
                  </a:lnTo>
                  <a:lnTo>
                    <a:pt x="4" y="109"/>
                  </a:lnTo>
                  <a:lnTo>
                    <a:pt x="9" y="100"/>
                  </a:lnTo>
                  <a:lnTo>
                    <a:pt x="15" y="90"/>
                  </a:lnTo>
                  <a:lnTo>
                    <a:pt x="22" y="78"/>
                  </a:lnTo>
                  <a:lnTo>
                    <a:pt x="30" y="65"/>
                  </a:lnTo>
                  <a:lnTo>
                    <a:pt x="38" y="55"/>
                  </a:lnTo>
                  <a:lnTo>
                    <a:pt x="47" y="46"/>
                  </a:lnTo>
                  <a:lnTo>
                    <a:pt x="53" y="39"/>
                  </a:lnTo>
                  <a:lnTo>
                    <a:pt x="57" y="32"/>
                  </a:lnTo>
                  <a:lnTo>
                    <a:pt x="57" y="23"/>
                  </a:lnTo>
                  <a:lnTo>
                    <a:pt x="55" y="13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55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" name="Freeform 622"/>
            <p:cNvSpPr>
              <a:spLocks/>
            </p:cNvSpPr>
            <p:nvPr/>
          </p:nvSpPr>
          <p:spPr bwMode="auto">
            <a:xfrm>
              <a:off x="3967" y="2204"/>
              <a:ext cx="78" cy="111"/>
            </a:xfrm>
            <a:custGeom>
              <a:avLst/>
              <a:gdLst>
                <a:gd name="T0" fmla="*/ 1 w 155"/>
                <a:gd name="T1" fmla="*/ 1 h 222"/>
                <a:gd name="T2" fmla="*/ 1 w 155"/>
                <a:gd name="T3" fmla="*/ 1 h 222"/>
                <a:gd name="T4" fmla="*/ 1 w 155"/>
                <a:gd name="T5" fmla="*/ 1 h 222"/>
                <a:gd name="T6" fmla="*/ 1 w 155"/>
                <a:gd name="T7" fmla="*/ 1 h 222"/>
                <a:gd name="T8" fmla="*/ 1 w 155"/>
                <a:gd name="T9" fmla="*/ 1 h 222"/>
                <a:gd name="T10" fmla="*/ 1 w 155"/>
                <a:gd name="T11" fmla="*/ 1 h 222"/>
                <a:gd name="T12" fmla="*/ 1 w 155"/>
                <a:gd name="T13" fmla="*/ 1 h 222"/>
                <a:gd name="T14" fmla="*/ 1 w 155"/>
                <a:gd name="T15" fmla="*/ 1 h 222"/>
                <a:gd name="T16" fmla="*/ 1 w 155"/>
                <a:gd name="T17" fmla="*/ 1 h 222"/>
                <a:gd name="T18" fmla="*/ 1 w 155"/>
                <a:gd name="T19" fmla="*/ 1 h 222"/>
                <a:gd name="T20" fmla="*/ 1 w 155"/>
                <a:gd name="T21" fmla="*/ 1 h 222"/>
                <a:gd name="T22" fmla="*/ 1 w 155"/>
                <a:gd name="T23" fmla="*/ 1 h 222"/>
                <a:gd name="T24" fmla="*/ 1 w 155"/>
                <a:gd name="T25" fmla="*/ 1 h 222"/>
                <a:gd name="T26" fmla="*/ 1 w 155"/>
                <a:gd name="T27" fmla="*/ 1 h 222"/>
                <a:gd name="T28" fmla="*/ 1 w 155"/>
                <a:gd name="T29" fmla="*/ 1 h 222"/>
                <a:gd name="T30" fmla="*/ 1 w 155"/>
                <a:gd name="T31" fmla="*/ 1 h 222"/>
                <a:gd name="T32" fmla="*/ 1 w 155"/>
                <a:gd name="T33" fmla="*/ 1 h 222"/>
                <a:gd name="T34" fmla="*/ 1 w 155"/>
                <a:gd name="T35" fmla="*/ 1 h 222"/>
                <a:gd name="T36" fmla="*/ 1 w 155"/>
                <a:gd name="T37" fmla="*/ 1 h 222"/>
                <a:gd name="T38" fmla="*/ 1 w 155"/>
                <a:gd name="T39" fmla="*/ 1 h 222"/>
                <a:gd name="T40" fmla="*/ 1 w 155"/>
                <a:gd name="T41" fmla="*/ 1 h 222"/>
                <a:gd name="T42" fmla="*/ 1 w 155"/>
                <a:gd name="T43" fmla="*/ 1 h 222"/>
                <a:gd name="T44" fmla="*/ 1 w 155"/>
                <a:gd name="T45" fmla="*/ 0 h 222"/>
                <a:gd name="T46" fmla="*/ 1 w 155"/>
                <a:gd name="T47" fmla="*/ 1 h 222"/>
                <a:gd name="T48" fmla="*/ 1 w 155"/>
                <a:gd name="T49" fmla="*/ 1 h 222"/>
                <a:gd name="T50" fmla="*/ 1 w 155"/>
                <a:gd name="T51" fmla="*/ 1 h 222"/>
                <a:gd name="T52" fmla="*/ 1 w 155"/>
                <a:gd name="T53" fmla="*/ 1 h 222"/>
                <a:gd name="T54" fmla="*/ 1 w 155"/>
                <a:gd name="T55" fmla="*/ 1 h 222"/>
                <a:gd name="T56" fmla="*/ 1 w 155"/>
                <a:gd name="T57" fmla="*/ 1 h 222"/>
                <a:gd name="T58" fmla="*/ 1 w 155"/>
                <a:gd name="T59" fmla="*/ 1 h 222"/>
                <a:gd name="T60" fmla="*/ 1 w 155"/>
                <a:gd name="T61" fmla="*/ 1 h 222"/>
                <a:gd name="T62" fmla="*/ 1 w 155"/>
                <a:gd name="T63" fmla="*/ 1 h 222"/>
                <a:gd name="T64" fmla="*/ 1 w 155"/>
                <a:gd name="T65" fmla="*/ 1 h 222"/>
                <a:gd name="T66" fmla="*/ 1 w 155"/>
                <a:gd name="T67" fmla="*/ 1 h 222"/>
                <a:gd name="T68" fmla="*/ 1 w 155"/>
                <a:gd name="T69" fmla="*/ 1 h 222"/>
                <a:gd name="T70" fmla="*/ 1 w 155"/>
                <a:gd name="T71" fmla="*/ 1 h 222"/>
                <a:gd name="T72" fmla="*/ 1 w 155"/>
                <a:gd name="T73" fmla="*/ 1 h 222"/>
                <a:gd name="T74" fmla="*/ 1 w 155"/>
                <a:gd name="T75" fmla="*/ 1 h 222"/>
                <a:gd name="T76" fmla="*/ 1 w 155"/>
                <a:gd name="T77" fmla="*/ 1 h 222"/>
                <a:gd name="T78" fmla="*/ 1 w 155"/>
                <a:gd name="T79" fmla="*/ 1 h 222"/>
                <a:gd name="T80" fmla="*/ 1 w 155"/>
                <a:gd name="T81" fmla="*/ 1 h 222"/>
                <a:gd name="T82" fmla="*/ 1 w 155"/>
                <a:gd name="T83" fmla="*/ 1 h 222"/>
                <a:gd name="T84" fmla="*/ 1 w 155"/>
                <a:gd name="T85" fmla="*/ 1 h 222"/>
                <a:gd name="T86" fmla="*/ 1 w 155"/>
                <a:gd name="T87" fmla="*/ 1 h 222"/>
                <a:gd name="T88" fmla="*/ 1 w 155"/>
                <a:gd name="T89" fmla="*/ 1 h 222"/>
                <a:gd name="T90" fmla="*/ 1 w 155"/>
                <a:gd name="T91" fmla="*/ 1 h 222"/>
                <a:gd name="T92" fmla="*/ 1 w 155"/>
                <a:gd name="T93" fmla="*/ 1 h 222"/>
                <a:gd name="T94" fmla="*/ 1 w 155"/>
                <a:gd name="T95" fmla="*/ 1 h 222"/>
                <a:gd name="T96" fmla="*/ 1 w 155"/>
                <a:gd name="T97" fmla="*/ 1 h 222"/>
                <a:gd name="T98" fmla="*/ 1 w 155"/>
                <a:gd name="T99" fmla="*/ 1 h 222"/>
                <a:gd name="T100" fmla="*/ 1 w 155"/>
                <a:gd name="T101" fmla="*/ 1 h 222"/>
                <a:gd name="T102" fmla="*/ 1 w 155"/>
                <a:gd name="T103" fmla="*/ 1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5" h="222">
                  <a:moveTo>
                    <a:pt x="0" y="222"/>
                  </a:moveTo>
                  <a:lnTo>
                    <a:pt x="4" y="212"/>
                  </a:lnTo>
                  <a:lnTo>
                    <a:pt x="11" y="197"/>
                  </a:lnTo>
                  <a:lnTo>
                    <a:pt x="18" y="183"/>
                  </a:lnTo>
                  <a:lnTo>
                    <a:pt x="23" y="173"/>
                  </a:lnTo>
                  <a:lnTo>
                    <a:pt x="27" y="162"/>
                  </a:lnTo>
                  <a:lnTo>
                    <a:pt x="33" y="147"/>
                  </a:lnTo>
                  <a:lnTo>
                    <a:pt x="39" y="133"/>
                  </a:lnTo>
                  <a:lnTo>
                    <a:pt x="43" y="124"/>
                  </a:lnTo>
                  <a:lnTo>
                    <a:pt x="38" y="118"/>
                  </a:lnTo>
                  <a:lnTo>
                    <a:pt x="32" y="113"/>
                  </a:lnTo>
                  <a:lnTo>
                    <a:pt x="28" y="107"/>
                  </a:lnTo>
                  <a:lnTo>
                    <a:pt x="27" y="99"/>
                  </a:lnTo>
                  <a:lnTo>
                    <a:pt x="27" y="94"/>
                  </a:lnTo>
                  <a:lnTo>
                    <a:pt x="28" y="94"/>
                  </a:lnTo>
                  <a:lnTo>
                    <a:pt x="30" y="98"/>
                  </a:lnTo>
                  <a:lnTo>
                    <a:pt x="32" y="102"/>
                  </a:lnTo>
                  <a:lnTo>
                    <a:pt x="35" y="106"/>
                  </a:lnTo>
                  <a:lnTo>
                    <a:pt x="40" y="108"/>
                  </a:lnTo>
                  <a:lnTo>
                    <a:pt x="45" y="110"/>
                  </a:lnTo>
                  <a:lnTo>
                    <a:pt x="48" y="111"/>
                  </a:lnTo>
                  <a:lnTo>
                    <a:pt x="54" y="106"/>
                  </a:lnTo>
                  <a:lnTo>
                    <a:pt x="59" y="100"/>
                  </a:lnTo>
                  <a:lnTo>
                    <a:pt x="65" y="92"/>
                  </a:lnTo>
                  <a:lnTo>
                    <a:pt x="71" y="85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6" y="55"/>
                  </a:lnTo>
                  <a:lnTo>
                    <a:pt x="85" y="42"/>
                  </a:lnTo>
                  <a:lnTo>
                    <a:pt x="80" y="30"/>
                  </a:lnTo>
                  <a:lnTo>
                    <a:pt x="76" y="20"/>
                  </a:lnTo>
                  <a:lnTo>
                    <a:pt x="71" y="15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6" y="32"/>
                  </a:lnTo>
                  <a:lnTo>
                    <a:pt x="92" y="46"/>
                  </a:lnTo>
                  <a:lnTo>
                    <a:pt x="93" y="55"/>
                  </a:lnTo>
                  <a:lnTo>
                    <a:pt x="100" y="41"/>
                  </a:lnTo>
                  <a:lnTo>
                    <a:pt x="109" y="25"/>
                  </a:lnTo>
                  <a:lnTo>
                    <a:pt x="117" y="11"/>
                  </a:lnTo>
                  <a:lnTo>
                    <a:pt x="125" y="2"/>
                  </a:lnTo>
                  <a:lnTo>
                    <a:pt x="130" y="0"/>
                  </a:lnTo>
                  <a:lnTo>
                    <a:pt x="131" y="1"/>
                  </a:lnTo>
                  <a:lnTo>
                    <a:pt x="130" y="3"/>
                  </a:lnTo>
                  <a:lnTo>
                    <a:pt x="126" y="8"/>
                  </a:lnTo>
                  <a:lnTo>
                    <a:pt x="122" y="18"/>
                  </a:lnTo>
                  <a:lnTo>
                    <a:pt x="112" y="37"/>
                  </a:lnTo>
                  <a:lnTo>
                    <a:pt x="104" y="54"/>
                  </a:lnTo>
                  <a:lnTo>
                    <a:pt x="97" y="63"/>
                  </a:lnTo>
                  <a:lnTo>
                    <a:pt x="104" y="61"/>
                  </a:lnTo>
                  <a:lnTo>
                    <a:pt x="112" y="58"/>
                  </a:lnTo>
                  <a:lnTo>
                    <a:pt x="119" y="57"/>
                  </a:lnTo>
                  <a:lnTo>
                    <a:pt x="125" y="55"/>
                  </a:lnTo>
                  <a:lnTo>
                    <a:pt x="131" y="53"/>
                  </a:lnTo>
                  <a:lnTo>
                    <a:pt x="137" y="50"/>
                  </a:lnTo>
                  <a:lnTo>
                    <a:pt x="141" y="48"/>
                  </a:lnTo>
                  <a:lnTo>
                    <a:pt x="145" y="46"/>
                  </a:lnTo>
                  <a:lnTo>
                    <a:pt x="150" y="42"/>
                  </a:lnTo>
                  <a:lnTo>
                    <a:pt x="154" y="41"/>
                  </a:lnTo>
                  <a:lnTo>
                    <a:pt x="155" y="43"/>
                  </a:lnTo>
                  <a:lnTo>
                    <a:pt x="153" y="47"/>
                  </a:lnTo>
                  <a:lnTo>
                    <a:pt x="148" y="50"/>
                  </a:lnTo>
                  <a:lnTo>
                    <a:pt x="141" y="54"/>
                  </a:lnTo>
                  <a:lnTo>
                    <a:pt x="133" y="58"/>
                  </a:lnTo>
                  <a:lnTo>
                    <a:pt x="124" y="63"/>
                  </a:lnTo>
                  <a:lnTo>
                    <a:pt x="115" y="68"/>
                  </a:lnTo>
                  <a:lnTo>
                    <a:pt x="107" y="72"/>
                  </a:lnTo>
                  <a:lnTo>
                    <a:pt x="100" y="75"/>
                  </a:lnTo>
                  <a:lnTo>
                    <a:pt x="95" y="76"/>
                  </a:lnTo>
                  <a:lnTo>
                    <a:pt x="87" y="79"/>
                  </a:lnTo>
                  <a:lnTo>
                    <a:pt x="79" y="88"/>
                  </a:lnTo>
                  <a:lnTo>
                    <a:pt x="73" y="98"/>
                  </a:lnTo>
                  <a:lnTo>
                    <a:pt x="72" y="103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77" y="111"/>
                  </a:lnTo>
                  <a:lnTo>
                    <a:pt x="73" y="114"/>
                  </a:lnTo>
                  <a:lnTo>
                    <a:pt x="70" y="117"/>
                  </a:lnTo>
                  <a:lnTo>
                    <a:pt x="68" y="120"/>
                  </a:lnTo>
                  <a:lnTo>
                    <a:pt x="65" y="118"/>
                  </a:lnTo>
                  <a:lnTo>
                    <a:pt x="63" y="118"/>
                  </a:lnTo>
                  <a:lnTo>
                    <a:pt x="62" y="118"/>
                  </a:lnTo>
                  <a:lnTo>
                    <a:pt x="58" y="124"/>
                  </a:lnTo>
                  <a:lnTo>
                    <a:pt x="54" y="132"/>
                  </a:lnTo>
                  <a:lnTo>
                    <a:pt x="48" y="144"/>
                  </a:lnTo>
                  <a:lnTo>
                    <a:pt x="41" y="155"/>
                  </a:lnTo>
                  <a:lnTo>
                    <a:pt x="35" y="168"/>
                  </a:lnTo>
                  <a:lnTo>
                    <a:pt x="31" y="181"/>
                  </a:lnTo>
                  <a:lnTo>
                    <a:pt x="28" y="191"/>
                  </a:lnTo>
                  <a:lnTo>
                    <a:pt x="27" y="199"/>
                  </a:lnTo>
                  <a:lnTo>
                    <a:pt x="25" y="204"/>
                  </a:lnTo>
                  <a:lnTo>
                    <a:pt x="24" y="208"/>
                  </a:lnTo>
                  <a:lnTo>
                    <a:pt x="21" y="213"/>
                  </a:lnTo>
                  <a:lnTo>
                    <a:pt x="18" y="216"/>
                  </a:lnTo>
                  <a:lnTo>
                    <a:pt x="15" y="219"/>
                  </a:lnTo>
                  <a:lnTo>
                    <a:pt x="9" y="221"/>
                  </a:lnTo>
                  <a:lnTo>
                    <a:pt x="3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" name="Freeform 623"/>
            <p:cNvSpPr>
              <a:spLocks/>
            </p:cNvSpPr>
            <p:nvPr/>
          </p:nvSpPr>
          <p:spPr bwMode="auto">
            <a:xfrm>
              <a:off x="3853" y="2381"/>
              <a:ext cx="50" cy="86"/>
            </a:xfrm>
            <a:custGeom>
              <a:avLst/>
              <a:gdLst>
                <a:gd name="T0" fmla="*/ 1 w 100"/>
                <a:gd name="T1" fmla="*/ 1 h 172"/>
                <a:gd name="T2" fmla="*/ 1 w 100"/>
                <a:gd name="T3" fmla="*/ 1 h 172"/>
                <a:gd name="T4" fmla="*/ 1 w 100"/>
                <a:gd name="T5" fmla="*/ 1 h 172"/>
                <a:gd name="T6" fmla="*/ 1 w 100"/>
                <a:gd name="T7" fmla="*/ 1 h 172"/>
                <a:gd name="T8" fmla="*/ 1 w 100"/>
                <a:gd name="T9" fmla="*/ 1 h 172"/>
                <a:gd name="T10" fmla="*/ 1 w 100"/>
                <a:gd name="T11" fmla="*/ 1 h 172"/>
                <a:gd name="T12" fmla="*/ 0 w 100"/>
                <a:gd name="T13" fmla="*/ 1 h 172"/>
                <a:gd name="T14" fmla="*/ 1 w 100"/>
                <a:gd name="T15" fmla="*/ 1 h 172"/>
                <a:gd name="T16" fmla="*/ 1 w 100"/>
                <a:gd name="T17" fmla="*/ 1 h 172"/>
                <a:gd name="T18" fmla="*/ 1 w 100"/>
                <a:gd name="T19" fmla="*/ 1 h 172"/>
                <a:gd name="T20" fmla="*/ 1 w 100"/>
                <a:gd name="T21" fmla="*/ 1 h 172"/>
                <a:gd name="T22" fmla="*/ 1 w 100"/>
                <a:gd name="T23" fmla="*/ 1 h 172"/>
                <a:gd name="T24" fmla="*/ 1 w 100"/>
                <a:gd name="T25" fmla="*/ 1 h 172"/>
                <a:gd name="T26" fmla="*/ 1 w 100"/>
                <a:gd name="T27" fmla="*/ 1 h 172"/>
                <a:gd name="T28" fmla="*/ 1 w 100"/>
                <a:gd name="T29" fmla="*/ 1 h 172"/>
                <a:gd name="T30" fmla="*/ 1 w 100"/>
                <a:gd name="T31" fmla="*/ 1 h 172"/>
                <a:gd name="T32" fmla="*/ 1 w 100"/>
                <a:gd name="T33" fmla="*/ 1 h 172"/>
                <a:gd name="T34" fmla="*/ 1 w 100"/>
                <a:gd name="T35" fmla="*/ 1 h 172"/>
                <a:gd name="T36" fmla="*/ 1 w 100"/>
                <a:gd name="T37" fmla="*/ 1 h 172"/>
                <a:gd name="T38" fmla="*/ 1 w 100"/>
                <a:gd name="T39" fmla="*/ 1 h 172"/>
                <a:gd name="T40" fmla="*/ 1 w 100"/>
                <a:gd name="T41" fmla="*/ 1 h 172"/>
                <a:gd name="T42" fmla="*/ 1 w 100"/>
                <a:gd name="T43" fmla="*/ 1 h 172"/>
                <a:gd name="T44" fmla="*/ 1 w 100"/>
                <a:gd name="T45" fmla="*/ 1 h 172"/>
                <a:gd name="T46" fmla="*/ 1 w 100"/>
                <a:gd name="T47" fmla="*/ 1 h 172"/>
                <a:gd name="T48" fmla="*/ 1 w 100"/>
                <a:gd name="T49" fmla="*/ 1 h 172"/>
                <a:gd name="T50" fmla="*/ 1 w 100"/>
                <a:gd name="T51" fmla="*/ 1 h 172"/>
                <a:gd name="T52" fmla="*/ 1 w 100"/>
                <a:gd name="T53" fmla="*/ 1 h 172"/>
                <a:gd name="T54" fmla="*/ 1 w 100"/>
                <a:gd name="T55" fmla="*/ 1 h 172"/>
                <a:gd name="T56" fmla="*/ 1 w 100"/>
                <a:gd name="T57" fmla="*/ 1 h 172"/>
                <a:gd name="T58" fmla="*/ 1 w 100"/>
                <a:gd name="T59" fmla="*/ 1 h 172"/>
                <a:gd name="T60" fmla="*/ 1 w 100"/>
                <a:gd name="T61" fmla="*/ 1 h 172"/>
                <a:gd name="T62" fmla="*/ 1 w 100"/>
                <a:gd name="T63" fmla="*/ 1 h 172"/>
                <a:gd name="T64" fmla="*/ 1 w 100"/>
                <a:gd name="T65" fmla="*/ 1 h 172"/>
                <a:gd name="T66" fmla="*/ 1 w 100"/>
                <a:gd name="T67" fmla="*/ 1 h 172"/>
                <a:gd name="T68" fmla="*/ 1 w 100"/>
                <a:gd name="T69" fmla="*/ 1 h 172"/>
                <a:gd name="T70" fmla="*/ 1 w 100"/>
                <a:gd name="T71" fmla="*/ 1 h 172"/>
                <a:gd name="T72" fmla="*/ 1 w 100"/>
                <a:gd name="T73" fmla="*/ 1 h 172"/>
                <a:gd name="T74" fmla="*/ 1 w 100"/>
                <a:gd name="T75" fmla="*/ 1 h 172"/>
                <a:gd name="T76" fmla="*/ 1 w 100"/>
                <a:gd name="T77" fmla="*/ 1 h 172"/>
                <a:gd name="T78" fmla="*/ 1 w 100"/>
                <a:gd name="T79" fmla="*/ 1 h 172"/>
                <a:gd name="T80" fmla="*/ 1 w 100"/>
                <a:gd name="T81" fmla="*/ 1 h 172"/>
                <a:gd name="T82" fmla="*/ 1 w 100"/>
                <a:gd name="T83" fmla="*/ 1 h 172"/>
                <a:gd name="T84" fmla="*/ 1 w 100"/>
                <a:gd name="T85" fmla="*/ 1 h 172"/>
                <a:gd name="T86" fmla="*/ 1 w 100"/>
                <a:gd name="T87" fmla="*/ 1 h 172"/>
                <a:gd name="T88" fmla="*/ 1 w 100"/>
                <a:gd name="T89" fmla="*/ 1 h 172"/>
                <a:gd name="T90" fmla="*/ 1 w 100"/>
                <a:gd name="T91" fmla="*/ 1 h 172"/>
                <a:gd name="T92" fmla="*/ 1 w 100"/>
                <a:gd name="T93" fmla="*/ 1 h 172"/>
                <a:gd name="T94" fmla="*/ 1 w 100"/>
                <a:gd name="T95" fmla="*/ 1 h 172"/>
                <a:gd name="T96" fmla="*/ 1 w 100"/>
                <a:gd name="T97" fmla="*/ 1 h 172"/>
                <a:gd name="T98" fmla="*/ 1 w 100"/>
                <a:gd name="T99" fmla="*/ 0 h 1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0" h="172">
                  <a:moveTo>
                    <a:pt x="70" y="3"/>
                  </a:moveTo>
                  <a:lnTo>
                    <a:pt x="65" y="10"/>
                  </a:lnTo>
                  <a:lnTo>
                    <a:pt x="61" y="20"/>
                  </a:lnTo>
                  <a:lnTo>
                    <a:pt x="56" y="31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0" y="39"/>
                  </a:lnTo>
                  <a:lnTo>
                    <a:pt x="32" y="42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9" y="55"/>
                  </a:lnTo>
                  <a:lnTo>
                    <a:pt x="3" y="60"/>
                  </a:lnTo>
                  <a:lnTo>
                    <a:pt x="1" y="62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2" y="61"/>
                  </a:lnTo>
                  <a:lnTo>
                    <a:pt x="18" y="57"/>
                  </a:lnTo>
                  <a:lnTo>
                    <a:pt x="25" y="53"/>
                  </a:lnTo>
                  <a:lnTo>
                    <a:pt x="32" y="49"/>
                  </a:lnTo>
                  <a:lnTo>
                    <a:pt x="39" y="47"/>
                  </a:lnTo>
                  <a:lnTo>
                    <a:pt x="45" y="45"/>
                  </a:lnTo>
                  <a:lnTo>
                    <a:pt x="49" y="43"/>
                  </a:lnTo>
                  <a:lnTo>
                    <a:pt x="47" y="51"/>
                  </a:lnTo>
                  <a:lnTo>
                    <a:pt x="45" y="63"/>
                  </a:lnTo>
                  <a:lnTo>
                    <a:pt x="42" y="73"/>
                  </a:lnTo>
                  <a:lnTo>
                    <a:pt x="41" y="80"/>
                  </a:lnTo>
                  <a:lnTo>
                    <a:pt x="38" y="85"/>
                  </a:lnTo>
                  <a:lnTo>
                    <a:pt x="32" y="89"/>
                  </a:lnTo>
                  <a:lnTo>
                    <a:pt x="26" y="96"/>
                  </a:lnTo>
                  <a:lnTo>
                    <a:pt x="20" y="102"/>
                  </a:lnTo>
                  <a:lnTo>
                    <a:pt x="15" y="109"/>
                  </a:lnTo>
                  <a:lnTo>
                    <a:pt x="9" y="114"/>
                  </a:lnTo>
                  <a:lnTo>
                    <a:pt x="5" y="118"/>
                  </a:lnTo>
                  <a:lnTo>
                    <a:pt x="4" y="122"/>
                  </a:lnTo>
                  <a:lnTo>
                    <a:pt x="3" y="125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8" y="124"/>
                  </a:lnTo>
                  <a:lnTo>
                    <a:pt x="15" y="117"/>
                  </a:lnTo>
                  <a:lnTo>
                    <a:pt x="25" y="107"/>
                  </a:lnTo>
                  <a:lnTo>
                    <a:pt x="34" y="99"/>
                  </a:lnTo>
                  <a:lnTo>
                    <a:pt x="41" y="93"/>
                  </a:lnTo>
                  <a:lnTo>
                    <a:pt x="42" y="107"/>
                  </a:lnTo>
                  <a:lnTo>
                    <a:pt x="43" y="130"/>
                  </a:lnTo>
                  <a:lnTo>
                    <a:pt x="46" y="153"/>
                  </a:lnTo>
                  <a:lnTo>
                    <a:pt x="48" y="167"/>
                  </a:lnTo>
                  <a:lnTo>
                    <a:pt x="49" y="171"/>
                  </a:lnTo>
                  <a:lnTo>
                    <a:pt x="50" y="172"/>
                  </a:lnTo>
                  <a:lnTo>
                    <a:pt x="50" y="170"/>
                  </a:lnTo>
                  <a:lnTo>
                    <a:pt x="52" y="164"/>
                  </a:lnTo>
                  <a:lnTo>
                    <a:pt x="52" y="149"/>
                  </a:lnTo>
                  <a:lnTo>
                    <a:pt x="50" y="124"/>
                  </a:lnTo>
                  <a:lnTo>
                    <a:pt x="49" y="100"/>
                  </a:lnTo>
                  <a:lnTo>
                    <a:pt x="52" y="85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5" y="86"/>
                  </a:lnTo>
                  <a:lnTo>
                    <a:pt x="56" y="91"/>
                  </a:lnTo>
                  <a:lnTo>
                    <a:pt x="61" y="99"/>
                  </a:lnTo>
                  <a:lnTo>
                    <a:pt x="71" y="111"/>
                  </a:lnTo>
                  <a:lnTo>
                    <a:pt x="83" y="124"/>
                  </a:lnTo>
                  <a:lnTo>
                    <a:pt x="90" y="130"/>
                  </a:lnTo>
                  <a:lnTo>
                    <a:pt x="93" y="130"/>
                  </a:lnTo>
                  <a:lnTo>
                    <a:pt x="93" y="126"/>
                  </a:lnTo>
                  <a:lnTo>
                    <a:pt x="90" y="123"/>
                  </a:lnTo>
                  <a:lnTo>
                    <a:pt x="85" y="117"/>
                  </a:lnTo>
                  <a:lnTo>
                    <a:pt x="78" y="109"/>
                  </a:lnTo>
                  <a:lnTo>
                    <a:pt x="70" y="99"/>
                  </a:lnTo>
                  <a:lnTo>
                    <a:pt x="63" y="88"/>
                  </a:lnTo>
                  <a:lnTo>
                    <a:pt x="58" y="80"/>
                  </a:lnTo>
                  <a:lnTo>
                    <a:pt x="58" y="72"/>
                  </a:lnTo>
                  <a:lnTo>
                    <a:pt x="58" y="61"/>
                  </a:lnTo>
                  <a:lnTo>
                    <a:pt x="60" y="51"/>
                  </a:lnTo>
                  <a:lnTo>
                    <a:pt x="61" y="46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7" y="46"/>
                  </a:lnTo>
                  <a:lnTo>
                    <a:pt x="69" y="49"/>
                  </a:lnTo>
                  <a:lnTo>
                    <a:pt x="76" y="55"/>
                  </a:lnTo>
                  <a:lnTo>
                    <a:pt x="85" y="63"/>
                  </a:lnTo>
                  <a:lnTo>
                    <a:pt x="93" y="71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98" y="72"/>
                  </a:lnTo>
                  <a:lnTo>
                    <a:pt x="94" y="66"/>
                  </a:lnTo>
                  <a:lnTo>
                    <a:pt x="88" y="61"/>
                  </a:lnTo>
                  <a:lnTo>
                    <a:pt x="84" y="55"/>
                  </a:lnTo>
                  <a:lnTo>
                    <a:pt x="79" y="49"/>
                  </a:lnTo>
                  <a:lnTo>
                    <a:pt x="75" y="43"/>
                  </a:lnTo>
                  <a:lnTo>
                    <a:pt x="72" y="39"/>
                  </a:lnTo>
                  <a:lnTo>
                    <a:pt x="70" y="34"/>
                  </a:lnTo>
                  <a:lnTo>
                    <a:pt x="70" y="26"/>
                  </a:lnTo>
                  <a:lnTo>
                    <a:pt x="70" y="17"/>
                  </a:lnTo>
                  <a:lnTo>
                    <a:pt x="73" y="9"/>
                  </a:lnTo>
                  <a:lnTo>
                    <a:pt x="76" y="3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" name="Freeform 624"/>
            <p:cNvSpPr>
              <a:spLocks/>
            </p:cNvSpPr>
            <p:nvPr/>
          </p:nvSpPr>
          <p:spPr bwMode="auto">
            <a:xfrm>
              <a:off x="4030" y="2342"/>
              <a:ext cx="100" cy="79"/>
            </a:xfrm>
            <a:custGeom>
              <a:avLst/>
              <a:gdLst>
                <a:gd name="T0" fmla="*/ 1 w 200"/>
                <a:gd name="T1" fmla="*/ 1 h 158"/>
                <a:gd name="T2" fmla="*/ 1 w 200"/>
                <a:gd name="T3" fmla="*/ 1 h 158"/>
                <a:gd name="T4" fmla="*/ 1 w 200"/>
                <a:gd name="T5" fmla="*/ 1 h 158"/>
                <a:gd name="T6" fmla="*/ 1 w 200"/>
                <a:gd name="T7" fmla="*/ 1 h 158"/>
                <a:gd name="T8" fmla="*/ 1 w 200"/>
                <a:gd name="T9" fmla="*/ 1 h 158"/>
                <a:gd name="T10" fmla="*/ 1 w 200"/>
                <a:gd name="T11" fmla="*/ 1 h 158"/>
                <a:gd name="T12" fmla="*/ 1 w 200"/>
                <a:gd name="T13" fmla="*/ 1 h 158"/>
                <a:gd name="T14" fmla="*/ 1 w 200"/>
                <a:gd name="T15" fmla="*/ 1 h 158"/>
                <a:gd name="T16" fmla="*/ 1 w 200"/>
                <a:gd name="T17" fmla="*/ 1 h 158"/>
                <a:gd name="T18" fmla="*/ 1 w 200"/>
                <a:gd name="T19" fmla="*/ 1 h 158"/>
                <a:gd name="T20" fmla="*/ 1 w 200"/>
                <a:gd name="T21" fmla="*/ 1 h 158"/>
                <a:gd name="T22" fmla="*/ 1 w 200"/>
                <a:gd name="T23" fmla="*/ 1 h 158"/>
                <a:gd name="T24" fmla="*/ 1 w 200"/>
                <a:gd name="T25" fmla="*/ 1 h 158"/>
                <a:gd name="T26" fmla="*/ 1 w 200"/>
                <a:gd name="T27" fmla="*/ 1 h 158"/>
                <a:gd name="T28" fmla="*/ 1 w 200"/>
                <a:gd name="T29" fmla="*/ 1 h 158"/>
                <a:gd name="T30" fmla="*/ 1 w 200"/>
                <a:gd name="T31" fmla="*/ 1 h 158"/>
                <a:gd name="T32" fmla="*/ 1 w 200"/>
                <a:gd name="T33" fmla="*/ 1 h 158"/>
                <a:gd name="T34" fmla="*/ 1 w 200"/>
                <a:gd name="T35" fmla="*/ 1 h 158"/>
                <a:gd name="T36" fmla="*/ 1 w 200"/>
                <a:gd name="T37" fmla="*/ 1 h 158"/>
                <a:gd name="T38" fmla="*/ 1 w 200"/>
                <a:gd name="T39" fmla="*/ 1 h 158"/>
                <a:gd name="T40" fmla="*/ 1 w 200"/>
                <a:gd name="T41" fmla="*/ 1 h 158"/>
                <a:gd name="T42" fmla="*/ 1 w 200"/>
                <a:gd name="T43" fmla="*/ 1 h 158"/>
                <a:gd name="T44" fmla="*/ 1 w 200"/>
                <a:gd name="T45" fmla="*/ 1 h 158"/>
                <a:gd name="T46" fmla="*/ 1 w 200"/>
                <a:gd name="T47" fmla="*/ 1 h 158"/>
                <a:gd name="T48" fmla="*/ 1 w 200"/>
                <a:gd name="T49" fmla="*/ 1 h 158"/>
                <a:gd name="T50" fmla="*/ 1 w 200"/>
                <a:gd name="T51" fmla="*/ 1 h 158"/>
                <a:gd name="T52" fmla="*/ 1 w 200"/>
                <a:gd name="T53" fmla="*/ 1 h 158"/>
                <a:gd name="T54" fmla="*/ 1 w 200"/>
                <a:gd name="T55" fmla="*/ 1 h 158"/>
                <a:gd name="T56" fmla="*/ 1 w 200"/>
                <a:gd name="T57" fmla="*/ 1 h 158"/>
                <a:gd name="T58" fmla="*/ 1 w 200"/>
                <a:gd name="T59" fmla="*/ 1 h 158"/>
                <a:gd name="T60" fmla="*/ 1 w 200"/>
                <a:gd name="T61" fmla="*/ 1 h 158"/>
                <a:gd name="T62" fmla="*/ 1 w 200"/>
                <a:gd name="T63" fmla="*/ 1 h 158"/>
                <a:gd name="T64" fmla="*/ 1 w 200"/>
                <a:gd name="T65" fmla="*/ 1 h 158"/>
                <a:gd name="T66" fmla="*/ 1 w 200"/>
                <a:gd name="T67" fmla="*/ 1 h 158"/>
                <a:gd name="T68" fmla="*/ 1 w 200"/>
                <a:gd name="T69" fmla="*/ 1 h 158"/>
                <a:gd name="T70" fmla="*/ 1 w 200"/>
                <a:gd name="T71" fmla="*/ 1 h 158"/>
                <a:gd name="T72" fmla="*/ 1 w 200"/>
                <a:gd name="T73" fmla="*/ 1 h 158"/>
                <a:gd name="T74" fmla="*/ 1 w 200"/>
                <a:gd name="T75" fmla="*/ 1 h 158"/>
                <a:gd name="T76" fmla="*/ 1 w 200"/>
                <a:gd name="T77" fmla="*/ 1 h 158"/>
                <a:gd name="T78" fmla="*/ 1 w 200"/>
                <a:gd name="T79" fmla="*/ 1 h 158"/>
                <a:gd name="T80" fmla="*/ 1 w 200"/>
                <a:gd name="T81" fmla="*/ 1 h 158"/>
                <a:gd name="T82" fmla="*/ 1 w 200"/>
                <a:gd name="T83" fmla="*/ 1 h 158"/>
                <a:gd name="T84" fmla="*/ 1 w 200"/>
                <a:gd name="T85" fmla="*/ 1 h 158"/>
                <a:gd name="T86" fmla="*/ 1 w 200"/>
                <a:gd name="T87" fmla="*/ 1 h 158"/>
                <a:gd name="T88" fmla="*/ 1 w 200"/>
                <a:gd name="T89" fmla="*/ 1 h 158"/>
                <a:gd name="T90" fmla="*/ 1 w 200"/>
                <a:gd name="T91" fmla="*/ 1 h 158"/>
                <a:gd name="T92" fmla="*/ 1 w 200"/>
                <a:gd name="T93" fmla="*/ 1 h 158"/>
                <a:gd name="T94" fmla="*/ 1 w 200"/>
                <a:gd name="T95" fmla="*/ 1 h 158"/>
                <a:gd name="T96" fmla="*/ 1 w 200"/>
                <a:gd name="T97" fmla="*/ 1 h 158"/>
                <a:gd name="T98" fmla="*/ 1 w 200"/>
                <a:gd name="T99" fmla="*/ 1 h 158"/>
                <a:gd name="T100" fmla="*/ 1 w 200"/>
                <a:gd name="T101" fmla="*/ 1 h 158"/>
                <a:gd name="T102" fmla="*/ 1 w 200"/>
                <a:gd name="T103" fmla="*/ 0 h 158"/>
                <a:gd name="T104" fmla="*/ 1 w 200"/>
                <a:gd name="T105" fmla="*/ 1 h 158"/>
                <a:gd name="T106" fmla="*/ 1 w 200"/>
                <a:gd name="T107" fmla="*/ 1 h 158"/>
                <a:gd name="T108" fmla="*/ 1 w 200"/>
                <a:gd name="T109" fmla="*/ 1 h 158"/>
                <a:gd name="T110" fmla="*/ 1 w 200"/>
                <a:gd name="T111" fmla="*/ 1 h 158"/>
                <a:gd name="T112" fmla="*/ 1 w 200"/>
                <a:gd name="T113" fmla="*/ 1 h 158"/>
                <a:gd name="T114" fmla="*/ 1 w 200"/>
                <a:gd name="T115" fmla="*/ 1 h 158"/>
                <a:gd name="T116" fmla="*/ 1 w 200"/>
                <a:gd name="T117" fmla="*/ 1 h 158"/>
                <a:gd name="T118" fmla="*/ 1 w 200"/>
                <a:gd name="T119" fmla="*/ 1 h 158"/>
                <a:gd name="T120" fmla="*/ 1 w 200"/>
                <a:gd name="T121" fmla="*/ 1 h 158"/>
                <a:gd name="T122" fmla="*/ 1 w 200"/>
                <a:gd name="T123" fmla="*/ 1 h 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0" h="158">
                  <a:moveTo>
                    <a:pt x="0" y="13"/>
                  </a:moveTo>
                  <a:lnTo>
                    <a:pt x="5" y="16"/>
                  </a:lnTo>
                  <a:lnTo>
                    <a:pt x="11" y="22"/>
                  </a:lnTo>
                  <a:lnTo>
                    <a:pt x="16" y="27"/>
                  </a:lnTo>
                  <a:lnTo>
                    <a:pt x="19" y="30"/>
                  </a:lnTo>
                  <a:lnTo>
                    <a:pt x="23" y="33"/>
                  </a:lnTo>
                  <a:lnTo>
                    <a:pt x="31" y="35"/>
                  </a:lnTo>
                  <a:lnTo>
                    <a:pt x="39" y="40"/>
                  </a:lnTo>
                  <a:lnTo>
                    <a:pt x="45" y="43"/>
                  </a:lnTo>
                  <a:lnTo>
                    <a:pt x="45" y="58"/>
                  </a:lnTo>
                  <a:lnTo>
                    <a:pt x="45" y="74"/>
                  </a:lnTo>
                  <a:lnTo>
                    <a:pt x="45" y="89"/>
                  </a:lnTo>
                  <a:lnTo>
                    <a:pt x="47" y="101"/>
                  </a:lnTo>
                  <a:lnTo>
                    <a:pt x="50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50" y="96"/>
                  </a:lnTo>
                  <a:lnTo>
                    <a:pt x="50" y="86"/>
                  </a:lnTo>
                  <a:lnTo>
                    <a:pt x="51" y="69"/>
                  </a:lnTo>
                  <a:lnTo>
                    <a:pt x="53" y="53"/>
                  </a:lnTo>
                  <a:lnTo>
                    <a:pt x="56" y="44"/>
                  </a:lnTo>
                  <a:lnTo>
                    <a:pt x="59" y="46"/>
                  </a:lnTo>
                  <a:lnTo>
                    <a:pt x="62" y="50"/>
                  </a:lnTo>
                  <a:lnTo>
                    <a:pt x="68" y="55"/>
                  </a:lnTo>
                  <a:lnTo>
                    <a:pt x="74" y="60"/>
                  </a:lnTo>
                  <a:lnTo>
                    <a:pt x="79" y="65"/>
                  </a:lnTo>
                  <a:lnTo>
                    <a:pt x="84" y="69"/>
                  </a:lnTo>
                  <a:lnTo>
                    <a:pt x="88" y="73"/>
                  </a:lnTo>
                  <a:lnTo>
                    <a:pt x="91" y="75"/>
                  </a:lnTo>
                  <a:lnTo>
                    <a:pt x="94" y="94"/>
                  </a:lnTo>
                  <a:lnTo>
                    <a:pt x="97" y="118"/>
                  </a:lnTo>
                  <a:lnTo>
                    <a:pt x="103" y="141"/>
                  </a:lnTo>
                  <a:lnTo>
                    <a:pt x="109" y="155"/>
                  </a:lnTo>
                  <a:lnTo>
                    <a:pt x="112" y="158"/>
                  </a:lnTo>
                  <a:lnTo>
                    <a:pt x="113" y="156"/>
                  </a:lnTo>
                  <a:lnTo>
                    <a:pt x="112" y="150"/>
                  </a:lnTo>
                  <a:lnTo>
                    <a:pt x="110" y="143"/>
                  </a:lnTo>
                  <a:lnTo>
                    <a:pt x="107" y="131"/>
                  </a:lnTo>
                  <a:lnTo>
                    <a:pt x="104" y="112"/>
                  </a:lnTo>
                  <a:lnTo>
                    <a:pt x="100" y="94"/>
                  </a:lnTo>
                  <a:lnTo>
                    <a:pt x="100" y="81"/>
                  </a:lnTo>
                  <a:lnTo>
                    <a:pt x="110" y="86"/>
                  </a:lnTo>
                  <a:lnTo>
                    <a:pt x="122" y="94"/>
                  </a:lnTo>
                  <a:lnTo>
                    <a:pt x="137" y="102"/>
                  </a:lnTo>
                  <a:lnTo>
                    <a:pt x="153" y="110"/>
                  </a:lnTo>
                  <a:lnTo>
                    <a:pt x="168" y="119"/>
                  </a:lnTo>
                  <a:lnTo>
                    <a:pt x="181" y="126"/>
                  </a:lnTo>
                  <a:lnTo>
                    <a:pt x="191" y="132"/>
                  </a:lnTo>
                  <a:lnTo>
                    <a:pt x="196" y="135"/>
                  </a:lnTo>
                  <a:lnTo>
                    <a:pt x="198" y="138"/>
                  </a:lnTo>
                  <a:lnTo>
                    <a:pt x="200" y="136"/>
                  </a:lnTo>
                  <a:lnTo>
                    <a:pt x="197" y="133"/>
                  </a:lnTo>
                  <a:lnTo>
                    <a:pt x="191" y="128"/>
                  </a:lnTo>
                  <a:lnTo>
                    <a:pt x="186" y="124"/>
                  </a:lnTo>
                  <a:lnTo>
                    <a:pt x="175" y="117"/>
                  </a:lnTo>
                  <a:lnTo>
                    <a:pt x="163" y="109"/>
                  </a:lnTo>
                  <a:lnTo>
                    <a:pt x="149" y="99"/>
                  </a:lnTo>
                  <a:lnTo>
                    <a:pt x="135" y="91"/>
                  </a:lnTo>
                  <a:lnTo>
                    <a:pt x="122" y="83"/>
                  </a:lnTo>
                  <a:lnTo>
                    <a:pt x="112" y="78"/>
                  </a:lnTo>
                  <a:lnTo>
                    <a:pt x="106" y="74"/>
                  </a:lnTo>
                  <a:lnTo>
                    <a:pt x="102" y="73"/>
                  </a:lnTo>
                  <a:lnTo>
                    <a:pt x="103" y="72"/>
                  </a:lnTo>
                  <a:lnTo>
                    <a:pt x="107" y="72"/>
                  </a:lnTo>
                  <a:lnTo>
                    <a:pt x="115" y="69"/>
                  </a:lnTo>
                  <a:lnTo>
                    <a:pt x="122" y="67"/>
                  </a:lnTo>
                  <a:lnTo>
                    <a:pt x="132" y="65"/>
                  </a:lnTo>
                  <a:lnTo>
                    <a:pt x="143" y="64"/>
                  </a:lnTo>
                  <a:lnTo>
                    <a:pt x="155" y="63"/>
                  </a:lnTo>
                  <a:lnTo>
                    <a:pt x="166" y="61"/>
                  </a:lnTo>
                  <a:lnTo>
                    <a:pt x="178" y="63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200" y="69"/>
                  </a:lnTo>
                  <a:lnTo>
                    <a:pt x="200" y="67"/>
                  </a:lnTo>
                  <a:lnTo>
                    <a:pt x="196" y="64"/>
                  </a:lnTo>
                  <a:lnTo>
                    <a:pt x="190" y="60"/>
                  </a:lnTo>
                  <a:lnTo>
                    <a:pt x="185" y="59"/>
                  </a:lnTo>
                  <a:lnTo>
                    <a:pt x="174" y="58"/>
                  </a:lnTo>
                  <a:lnTo>
                    <a:pt x="162" y="58"/>
                  </a:lnTo>
                  <a:lnTo>
                    <a:pt x="148" y="58"/>
                  </a:lnTo>
                  <a:lnTo>
                    <a:pt x="133" y="58"/>
                  </a:lnTo>
                  <a:lnTo>
                    <a:pt x="120" y="59"/>
                  </a:lnTo>
                  <a:lnTo>
                    <a:pt x="110" y="59"/>
                  </a:lnTo>
                  <a:lnTo>
                    <a:pt x="104" y="60"/>
                  </a:lnTo>
                  <a:lnTo>
                    <a:pt x="100" y="59"/>
                  </a:lnTo>
                  <a:lnTo>
                    <a:pt x="95" y="57"/>
                  </a:lnTo>
                  <a:lnTo>
                    <a:pt x="90" y="53"/>
                  </a:lnTo>
                  <a:lnTo>
                    <a:pt x="84" y="49"/>
                  </a:lnTo>
                  <a:lnTo>
                    <a:pt x="79" y="44"/>
                  </a:lnTo>
                  <a:lnTo>
                    <a:pt x="73" y="40"/>
                  </a:lnTo>
                  <a:lnTo>
                    <a:pt x="69" y="37"/>
                  </a:lnTo>
                  <a:lnTo>
                    <a:pt x="67" y="35"/>
                  </a:lnTo>
                  <a:lnTo>
                    <a:pt x="73" y="31"/>
                  </a:lnTo>
                  <a:lnTo>
                    <a:pt x="80" y="27"/>
                  </a:lnTo>
                  <a:lnTo>
                    <a:pt x="88" y="22"/>
                  </a:lnTo>
                  <a:lnTo>
                    <a:pt x="97" y="18"/>
                  </a:lnTo>
                  <a:lnTo>
                    <a:pt x="105" y="13"/>
                  </a:lnTo>
                  <a:lnTo>
                    <a:pt x="112" y="8"/>
                  </a:lnTo>
                  <a:lnTo>
                    <a:pt x="119" y="6"/>
                  </a:lnTo>
                  <a:lnTo>
                    <a:pt x="124" y="5"/>
                  </a:lnTo>
                  <a:lnTo>
                    <a:pt x="128" y="4"/>
                  </a:lnTo>
                  <a:lnTo>
                    <a:pt x="128" y="1"/>
                  </a:lnTo>
                  <a:lnTo>
                    <a:pt x="122" y="0"/>
                  </a:lnTo>
                  <a:lnTo>
                    <a:pt x="114" y="3"/>
                  </a:lnTo>
                  <a:lnTo>
                    <a:pt x="109" y="5"/>
                  </a:lnTo>
                  <a:lnTo>
                    <a:pt x="102" y="8"/>
                  </a:lnTo>
                  <a:lnTo>
                    <a:pt x="92" y="12"/>
                  </a:lnTo>
                  <a:lnTo>
                    <a:pt x="84" y="15"/>
                  </a:lnTo>
                  <a:lnTo>
                    <a:pt x="75" y="20"/>
                  </a:lnTo>
                  <a:lnTo>
                    <a:pt x="68" y="23"/>
                  </a:lnTo>
                  <a:lnTo>
                    <a:pt x="61" y="26"/>
                  </a:lnTo>
                  <a:lnTo>
                    <a:pt x="58" y="28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3" y="29"/>
                  </a:lnTo>
                  <a:lnTo>
                    <a:pt x="37" y="26"/>
                  </a:lnTo>
                  <a:lnTo>
                    <a:pt x="33" y="23"/>
                  </a:lnTo>
                  <a:lnTo>
                    <a:pt x="28" y="21"/>
                  </a:lnTo>
                  <a:lnTo>
                    <a:pt x="22" y="19"/>
                  </a:lnTo>
                  <a:lnTo>
                    <a:pt x="16" y="18"/>
                  </a:lnTo>
                  <a:lnTo>
                    <a:pt x="12" y="15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" name="Freeform 625"/>
            <p:cNvSpPr>
              <a:spLocks/>
            </p:cNvSpPr>
            <p:nvPr/>
          </p:nvSpPr>
          <p:spPr bwMode="auto">
            <a:xfrm>
              <a:off x="3685" y="2463"/>
              <a:ext cx="65" cy="67"/>
            </a:xfrm>
            <a:custGeom>
              <a:avLst/>
              <a:gdLst>
                <a:gd name="T0" fmla="*/ 0 w 131"/>
                <a:gd name="T1" fmla="*/ 1 h 134"/>
                <a:gd name="T2" fmla="*/ 0 w 131"/>
                <a:gd name="T3" fmla="*/ 1 h 134"/>
                <a:gd name="T4" fmla="*/ 0 w 131"/>
                <a:gd name="T5" fmla="*/ 1 h 134"/>
                <a:gd name="T6" fmla="*/ 0 w 131"/>
                <a:gd name="T7" fmla="*/ 1 h 134"/>
                <a:gd name="T8" fmla="*/ 0 w 131"/>
                <a:gd name="T9" fmla="*/ 1 h 134"/>
                <a:gd name="T10" fmla="*/ 0 w 131"/>
                <a:gd name="T11" fmla="*/ 1 h 134"/>
                <a:gd name="T12" fmla="*/ 0 w 131"/>
                <a:gd name="T13" fmla="*/ 1 h 134"/>
                <a:gd name="T14" fmla="*/ 0 w 131"/>
                <a:gd name="T15" fmla="*/ 1 h 134"/>
                <a:gd name="T16" fmla="*/ 0 w 131"/>
                <a:gd name="T17" fmla="*/ 1 h 134"/>
                <a:gd name="T18" fmla="*/ 0 w 131"/>
                <a:gd name="T19" fmla="*/ 1 h 134"/>
                <a:gd name="T20" fmla="*/ 0 w 131"/>
                <a:gd name="T21" fmla="*/ 1 h 134"/>
                <a:gd name="T22" fmla="*/ 0 w 131"/>
                <a:gd name="T23" fmla="*/ 1 h 134"/>
                <a:gd name="T24" fmla="*/ 0 w 131"/>
                <a:gd name="T25" fmla="*/ 1 h 134"/>
                <a:gd name="T26" fmla="*/ 0 w 131"/>
                <a:gd name="T27" fmla="*/ 1 h 134"/>
                <a:gd name="T28" fmla="*/ 0 w 131"/>
                <a:gd name="T29" fmla="*/ 1 h 134"/>
                <a:gd name="T30" fmla="*/ 0 w 131"/>
                <a:gd name="T31" fmla="*/ 1 h 134"/>
                <a:gd name="T32" fmla="*/ 0 w 131"/>
                <a:gd name="T33" fmla="*/ 1 h 134"/>
                <a:gd name="T34" fmla="*/ 0 w 131"/>
                <a:gd name="T35" fmla="*/ 1 h 134"/>
                <a:gd name="T36" fmla="*/ 0 w 131"/>
                <a:gd name="T37" fmla="*/ 1 h 134"/>
                <a:gd name="T38" fmla="*/ 0 w 131"/>
                <a:gd name="T39" fmla="*/ 1 h 134"/>
                <a:gd name="T40" fmla="*/ 0 w 131"/>
                <a:gd name="T41" fmla="*/ 1 h 134"/>
                <a:gd name="T42" fmla="*/ 0 w 131"/>
                <a:gd name="T43" fmla="*/ 1 h 134"/>
                <a:gd name="T44" fmla="*/ 0 w 131"/>
                <a:gd name="T45" fmla="*/ 1 h 134"/>
                <a:gd name="T46" fmla="*/ 0 w 131"/>
                <a:gd name="T47" fmla="*/ 1 h 134"/>
                <a:gd name="T48" fmla="*/ 0 w 131"/>
                <a:gd name="T49" fmla="*/ 1 h 134"/>
                <a:gd name="T50" fmla="*/ 0 w 131"/>
                <a:gd name="T51" fmla="*/ 1 h 134"/>
                <a:gd name="T52" fmla="*/ 0 w 131"/>
                <a:gd name="T53" fmla="*/ 1 h 134"/>
                <a:gd name="T54" fmla="*/ 0 w 131"/>
                <a:gd name="T55" fmla="*/ 1 h 134"/>
                <a:gd name="T56" fmla="*/ 0 w 131"/>
                <a:gd name="T57" fmla="*/ 1 h 134"/>
                <a:gd name="T58" fmla="*/ 0 w 131"/>
                <a:gd name="T59" fmla="*/ 1 h 134"/>
                <a:gd name="T60" fmla="*/ 0 w 131"/>
                <a:gd name="T61" fmla="*/ 1 h 134"/>
                <a:gd name="T62" fmla="*/ 0 w 131"/>
                <a:gd name="T63" fmla="*/ 1 h 134"/>
                <a:gd name="T64" fmla="*/ 0 w 131"/>
                <a:gd name="T65" fmla="*/ 1 h 134"/>
                <a:gd name="T66" fmla="*/ 0 w 131"/>
                <a:gd name="T67" fmla="*/ 1 h 134"/>
                <a:gd name="T68" fmla="*/ 0 w 131"/>
                <a:gd name="T69" fmla="*/ 1 h 134"/>
                <a:gd name="T70" fmla="*/ 0 w 131"/>
                <a:gd name="T71" fmla="*/ 1 h 134"/>
                <a:gd name="T72" fmla="*/ 0 w 131"/>
                <a:gd name="T73" fmla="*/ 1 h 134"/>
                <a:gd name="T74" fmla="*/ 0 w 131"/>
                <a:gd name="T75" fmla="*/ 1 h 134"/>
                <a:gd name="T76" fmla="*/ 0 w 131"/>
                <a:gd name="T77" fmla="*/ 1 h 134"/>
                <a:gd name="T78" fmla="*/ 0 w 131"/>
                <a:gd name="T79" fmla="*/ 1 h 134"/>
                <a:gd name="T80" fmla="*/ 0 w 131"/>
                <a:gd name="T81" fmla="*/ 1 h 134"/>
                <a:gd name="T82" fmla="*/ 0 w 131"/>
                <a:gd name="T83" fmla="*/ 1 h 134"/>
                <a:gd name="T84" fmla="*/ 0 w 131"/>
                <a:gd name="T85" fmla="*/ 1 h 134"/>
                <a:gd name="T86" fmla="*/ 0 w 131"/>
                <a:gd name="T87" fmla="*/ 1 h 134"/>
                <a:gd name="T88" fmla="*/ 0 w 131"/>
                <a:gd name="T89" fmla="*/ 1 h 134"/>
                <a:gd name="T90" fmla="*/ 0 w 131"/>
                <a:gd name="T91" fmla="*/ 1 h 134"/>
                <a:gd name="T92" fmla="*/ 0 w 131"/>
                <a:gd name="T93" fmla="*/ 1 h 134"/>
                <a:gd name="T94" fmla="*/ 0 w 131"/>
                <a:gd name="T95" fmla="*/ 1 h 134"/>
                <a:gd name="T96" fmla="*/ 0 w 131"/>
                <a:gd name="T97" fmla="*/ 1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1" h="134">
                  <a:moveTo>
                    <a:pt x="32" y="30"/>
                  </a:moveTo>
                  <a:lnTo>
                    <a:pt x="22" y="33"/>
                  </a:lnTo>
                  <a:lnTo>
                    <a:pt x="14" y="40"/>
                  </a:lnTo>
                  <a:lnTo>
                    <a:pt x="11" y="50"/>
                  </a:lnTo>
                  <a:lnTo>
                    <a:pt x="17" y="64"/>
                  </a:lnTo>
                  <a:lnTo>
                    <a:pt x="20" y="66"/>
                  </a:lnTo>
                  <a:lnTo>
                    <a:pt x="25" y="66"/>
                  </a:lnTo>
                  <a:lnTo>
                    <a:pt x="29" y="65"/>
                  </a:lnTo>
                  <a:lnTo>
                    <a:pt x="32" y="64"/>
                  </a:lnTo>
                  <a:lnTo>
                    <a:pt x="36" y="66"/>
                  </a:lnTo>
                  <a:lnTo>
                    <a:pt x="40" y="70"/>
                  </a:lnTo>
                  <a:lnTo>
                    <a:pt x="43" y="72"/>
                  </a:lnTo>
                  <a:lnTo>
                    <a:pt x="45" y="75"/>
                  </a:lnTo>
                  <a:lnTo>
                    <a:pt x="47" y="79"/>
                  </a:lnTo>
                  <a:lnTo>
                    <a:pt x="47" y="80"/>
                  </a:lnTo>
                  <a:lnTo>
                    <a:pt x="44" y="80"/>
                  </a:lnTo>
                  <a:lnTo>
                    <a:pt x="40" y="79"/>
                  </a:lnTo>
                  <a:lnTo>
                    <a:pt x="35" y="78"/>
                  </a:lnTo>
                  <a:lnTo>
                    <a:pt x="32" y="77"/>
                  </a:lnTo>
                  <a:lnTo>
                    <a:pt x="29" y="77"/>
                  </a:lnTo>
                  <a:lnTo>
                    <a:pt x="28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18" y="68"/>
                  </a:lnTo>
                  <a:lnTo>
                    <a:pt x="12" y="70"/>
                  </a:lnTo>
                  <a:lnTo>
                    <a:pt x="6" y="72"/>
                  </a:lnTo>
                  <a:lnTo>
                    <a:pt x="3" y="77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2" y="96"/>
                  </a:lnTo>
                  <a:lnTo>
                    <a:pt x="4" y="98"/>
                  </a:lnTo>
                  <a:lnTo>
                    <a:pt x="5" y="101"/>
                  </a:lnTo>
                  <a:lnTo>
                    <a:pt x="12" y="104"/>
                  </a:lnTo>
                  <a:lnTo>
                    <a:pt x="20" y="105"/>
                  </a:lnTo>
                  <a:lnTo>
                    <a:pt x="27" y="104"/>
                  </a:lnTo>
                  <a:lnTo>
                    <a:pt x="32" y="101"/>
                  </a:lnTo>
                  <a:lnTo>
                    <a:pt x="35" y="97"/>
                  </a:lnTo>
                  <a:lnTo>
                    <a:pt x="38" y="97"/>
                  </a:lnTo>
                  <a:lnTo>
                    <a:pt x="42" y="98"/>
                  </a:lnTo>
                  <a:lnTo>
                    <a:pt x="45" y="100"/>
                  </a:lnTo>
                  <a:lnTo>
                    <a:pt x="38" y="105"/>
                  </a:lnTo>
                  <a:lnTo>
                    <a:pt x="33" y="115"/>
                  </a:lnTo>
                  <a:lnTo>
                    <a:pt x="29" y="124"/>
                  </a:lnTo>
                  <a:lnTo>
                    <a:pt x="32" y="131"/>
                  </a:lnTo>
                  <a:lnTo>
                    <a:pt x="38" y="134"/>
                  </a:lnTo>
                  <a:lnTo>
                    <a:pt x="45" y="134"/>
                  </a:lnTo>
                  <a:lnTo>
                    <a:pt x="53" y="132"/>
                  </a:lnTo>
                  <a:lnTo>
                    <a:pt x="58" y="127"/>
                  </a:lnTo>
                  <a:lnTo>
                    <a:pt x="61" y="121"/>
                  </a:lnTo>
                  <a:lnTo>
                    <a:pt x="61" y="115"/>
                  </a:lnTo>
                  <a:lnTo>
                    <a:pt x="60" y="108"/>
                  </a:lnTo>
                  <a:lnTo>
                    <a:pt x="58" y="103"/>
                  </a:lnTo>
                  <a:lnTo>
                    <a:pt x="56" y="100"/>
                  </a:lnTo>
                  <a:lnTo>
                    <a:pt x="56" y="97"/>
                  </a:lnTo>
                  <a:lnTo>
                    <a:pt x="57" y="96"/>
                  </a:lnTo>
                  <a:lnTo>
                    <a:pt x="59" y="95"/>
                  </a:lnTo>
                  <a:lnTo>
                    <a:pt x="61" y="95"/>
                  </a:lnTo>
                  <a:lnTo>
                    <a:pt x="63" y="98"/>
                  </a:lnTo>
                  <a:lnTo>
                    <a:pt x="64" y="102"/>
                  </a:lnTo>
                  <a:lnTo>
                    <a:pt x="65" y="105"/>
                  </a:lnTo>
                  <a:lnTo>
                    <a:pt x="66" y="110"/>
                  </a:lnTo>
                  <a:lnTo>
                    <a:pt x="71" y="115"/>
                  </a:lnTo>
                  <a:lnTo>
                    <a:pt x="76" y="116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4" y="117"/>
                  </a:lnTo>
                  <a:lnTo>
                    <a:pt x="99" y="119"/>
                  </a:lnTo>
                  <a:lnTo>
                    <a:pt x="105" y="119"/>
                  </a:lnTo>
                  <a:lnTo>
                    <a:pt x="110" y="118"/>
                  </a:lnTo>
                  <a:lnTo>
                    <a:pt x="116" y="115"/>
                  </a:lnTo>
                  <a:lnTo>
                    <a:pt x="120" y="110"/>
                  </a:lnTo>
                  <a:lnTo>
                    <a:pt x="124" y="102"/>
                  </a:lnTo>
                  <a:lnTo>
                    <a:pt x="124" y="101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0" y="95"/>
                  </a:lnTo>
                  <a:lnTo>
                    <a:pt x="117" y="89"/>
                  </a:lnTo>
                  <a:lnTo>
                    <a:pt x="111" y="86"/>
                  </a:lnTo>
                  <a:lnTo>
                    <a:pt x="103" y="86"/>
                  </a:lnTo>
                  <a:lnTo>
                    <a:pt x="98" y="87"/>
                  </a:lnTo>
                  <a:lnTo>
                    <a:pt x="94" y="86"/>
                  </a:lnTo>
                  <a:lnTo>
                    <a:pt x="90" y="82"/>
                  </a:lnTo>
                  <a:lnTo>
                    <a:pt x="88" y="80"/>
                  </a:lnTo>
                  <a:lnTo>
                    <a:pt x="93" y="75"/>
                  </a:lnTo>
                  <a:lnTo>
                    <a:pt x="96" y="71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13" y="65"/>
                  </a:lnTo>
                  <a:lnTo>
                    <a:pt x="120" y="63"/>
                  </a:lnTo>
                  <a:lnTo>
                    <a:pt x="125" y="60"/>
                  </a:lnTo>
                  <a:lnTo>
                    <a:pt x="128" y="56"/>
                  </a:lnTo>
                  <a:lnTo>
                    <a:pt x="131" y="50"/>
                  </a:lnTo>
                  <a:lnTo>
                    <a:pt x="131" y="45"/>
                  </a:lnTo>
                  <a:lnTo>
                    <a:pt x="129" y="40"/>
                  </a:lnTo>
                  <a:lnTo>
                    <a:pt x="126" y="35"/>
                  </a:lnTo>
                  <a:lnTo>
                    <a:pt x="121" y="32"/>
                  </a:lnTo>
                  <a:lnTo>
                    <a:pt x="114" y="30"/>
                  </a:lnTo>
                  <a:lnTo>
                    <a:pt x="106" y="32"/>
                  </a:lnTo>
                  <a:lnTo>
                    <a:pt x="101" y="34"/>
                  </a:lnTo>
                  <a:lnTo>
                    <a:pt x="97" y="37"/>
                  </a:lnTo>
                  <a:lnTo>
                    <a:pt x="97" y="41"/>
                  </a:lnTo>
                  <a:lnTo>
                    <a:pt x="97" y="45"/>
                  </a:lnTo>
                  <a:lnTo>
                    <a:pt x="97" y="49"/>
                  </a:lnTo>
                  <a:lnTo>
                    <a:pt x="93" y="53"/>
                  </a:lnTo>
                  <a:lnTo>
                    <a:pt x="88" y="57"/>
                  </a:lnTo>
                  <a:lnTo>
                    <a:pt x="83" y="60"/>
                  </a:lnTo>
                  <a:lnTo>
                    <a:pt x="81" y="63"/>
                  </a:lnTo>
                  <a:lnTo>
                    <a:pt x="79" y="62"/>
                  </a:lnTo>
                  <a:lnTo>
                    <a:pt x="78" y="59"/>
                  </a:lnTo>
                  <a:lnTo>
                    <a:pt x="75" y="58"/>
                  </a:lnTo>
                  <a:lnTo>
                    <a:pt x="73" y="57"/>
                  </a:lnTo>
                  <a:lnTo>
                    <a:pt x="75" y="52"/>
                  </a:lnTo>
                  <a:lnTo>
                    <a:pt x="78" y="47"/>
                  </a:lnTo>
                  <a:lnTo>
                    <a:pt x="79" y="41"/>
                  </a:lnTo>
                  <a:lnTo>
                    <a:pt x="80" y="37"/>
                  </a:lnTo>
                  <a:lnTo>
                    <a:pt x="86" y="33"/>
                  </a:lnTo>
                  <a:lnTo>
                    <a:pt x="90" y="27"/>
                  </a:lnTo>
                  <a:lnTo>
                    <a:pt x="93" y="21"/>
                  </a:lnTo>
                  <a:lnTo>
                    <a:pt x="93" y="14"/>
                  </a:lnTo>
                  <a:lnTo>
                    <a:pt x="89" y="8"/>
                  </a:lnTo>
                  <a:lnTo>
                    <a:pt x="83" y="4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64" y="4"/>
                  </a:lnTo>
                  <a:lnTo>
                    <a:pt x="59" y="6"/>
                  </a:lnTo>
                  <a:lnTo>
                    <a:pt x="56" y="10"/>
                  </a:lnTo>
                  <a:lnTo>
                    <a:pt x="53" y="12"/>
                  </a:lnTo>
                  <a:lnTo>
                    <a:pt x="52" y="14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3" y="26"/>
                  </a:lnTo>
                  <a:lnTo>
                    <a:pt x="57" y="30"/>
                  </a:lnTo>
                  <a:lnTo>
                    <a:pt x="60" y="34"/>
                  </a:lnTo>
                  <a:lnTo>
                    <a:pt x="64" y="35"/>
                  </a:lnTo>
                  <a:lnTo>
                    <a:pt x="64" y="41"/>
                  </a:lnTo>
                  <a:lnTo>
                    <a:pt x="64" y="47"/>
                  </a:lnTo>
                  <a:lnTo>
                    <a:pt x="63" y="51"/>
                  </a:lnTo>
                  <a:lnTo>
                    <a:pt x="63" y="53"/>
                  </a:lnTo>
                  <a:lnTo>
                    <a:pt x="60" y="53"/>
                  </a:lnTo>
                  <a:lnTo>
                    <a:pt x="57" y="55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0" y="50"/>
                  </a:lnTo>
                  <a:lnTo>
                    <a:pt x="47" y="42"/>
                  </a:lnTo>
                  <a:lnTo>
                    <a:pt x="42" y="34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" name="Freeform 626"/>
            <p:cNvSpPr>
              <a:spLocks/>
            </p:cNvSpPr>
            <p:nvPr/>
          </p:nvSpPr>
          <p:spPr bwMode="auto">
            <a:xfrm>
              <a:off x="3639" y="2552"/>
              <a:ext cx="68" cy="117"/>
            </a:xfrm>
            <a:custGeom>
              <a:avLst/>
              <a:gdLst>
                <a:gd name="T0" fmla="*/ 1 w 135"/>
                <a:gd name="T1" fmla="*/ 0 h 234"/>
                <a:gd name="T2" fmla="*/ 1 w 135"/>
                <a:gd name="T3" fmla="*/ 1 h 234"/>
                <a:gd name="T4" fmla="*/ 1 w 135"/>
                <a:gd name="T5" fmla="*/ 1 h 234"/>
                <a:gd name="T6" fmla="*/ 1 w 135"/>
                <a:gd name="T7" fmla="*/ 1 h 234"/>
                <a:gd name="T8" fmla="*/ 1 w 135"/>
                <a:gd name="T9" fmla="*/ 1 h 234"/>
                <a:gd name="T10" fmla="*/ 1 w 135"/>
                <a:gd name="T11" fmla="*/ 1 h 234"/>
                <a:gd name="T12" fmla="*/ 1 w 135"/>
                <a:gd name="T13" fmla="*/ 1 h 234"/>
                <a:gd name="T14" fmla="*/ 1 w 135"/>
                <a:gd name="T15" fmla="*/ 1 h 234"/>
                <a:gd name="T16" fmla="*/ 1 w 135"/>
                <a:gd name="T17" fmla="*/ 1 h 234"/>
                <a:gd name="T18" fmla="*/ 1 w 135"/>
                <a:gd name="T19" fmla="*/ 1 h 234"/>
                <a:gd name="T20" fmla="*/ 1 w 135"/>
                <a:gd name="T21" fmla="*/ 1 h 234"/>
                <a:gd name="T22" fmla="*/ 1 w 135"/>
                <a:gd name="T23" fmla="*/ 1 h 234"/>
                <a:gd name="T24" fmla="*/ 0 w 135"/>
                <a:gd name="T25" fmla="*/ 1 h 234"/>
                <a:gd name="T26" fmla="*/ 1 w 135"/>
                <a:gd name="T27" fmla="*/ 1 h 234"/>
                <a:gd name="T28" fmla="*/ 1 w 135"/>
                <a:gd name="T29" fmla="*/ 1 h 234"/>
                <a:gd name="T30" fmla="*/ 1 w 135"/>
                <a:gd name="T31" fmla="*/ 1 h 234"/>
                <a:gd name="T32" fmla="*/ 1 w 135"/>
                <a:gd name="T33" fmla="*/ 1 h 234"/>
                <a:gd name="T34" fmla="*/ 1 w 135"/>
                <a:gd name="T35" fmla="*/ 1 h 234"/>
                <a:gd name="T36" fmla="*/ 1 w 135"/>
                <a:gd name="T37" fmla="*/ 1 h 234"/>
                <a:gd name="T38" fmla="*/ 1 w 135"/>
                <a:gd name="T39" fmla="*/ 1 h 234"/>
                <a:gd name="T40" fmla="*/ 1 w 135"/>
                <a:gd name="T41" fmla="*/ 1 h 234"/>
                <a:gd name="T42" fmla="*/ 1 w 135"/>
                <a:gd name="T43" fmla="*/ 1 h 234"/>
                <a:gd name="T44" fmla="*/ 1 w 135"/>
                <a:gd name="T45" fmla="*/ 1 h 234"/>
                <a:gd name="T46" fmla="*/ 1 w 135"/>
                <a:gd name="T47" fmla="*/ 1 h 234"/>
                <a:gd name="T48" fmla="*/ 1 w 135"/>
                <a:gd name="T49" fmla="*/ 1 h 234"/>
                <a:gd name="T50" fmla="*/ 1 w 135"/>
                <a:gd name="T51" fmla="*/ 1 h 234"/>
                <a:gd name="T52" fmla="*/ 1 w 135"/>
                <a:gd name="T53" fmla="*/ 1 h 234"/>
                <a:gd name="T54" fmla="*/ 1 w 135"/>
                <a:gd name="T55" fmla="*/ 1 h 234"/>
                <a:gd name="T56" fmla="*/ 1 w 135"/>
                <a:gd name="T57" fmla="*/ 1 h 234"/>
                <a:gd name="T58" fmla="*/ 1 w 135"/>
                <a:gd name="T59" fmla="*/ 1 h 234"/>
                <a:gd name="T60" fmla="*/ 1 w 135"/>
                <a:gd name="T61" fmla="*/ 1 h 234"/>
                <a:gd name="T62" fmla="*/ 1 w 135"/>
                <a:gd name="T63" fmla="*/ 1 h 234"/>
                <a:gd name="T64" fmla="*/ 1 w 135"/>
                <a:gd name="T65" fmla="*/ 1 h 234"/>
                <a:gd name="T66" fmla="*/ 1 w 135"/>
                <a:gd name="T67" fmla="*/ 1 h 234"/>
                <a:gd name="T68" fmla="*/ 1 w 135"/>
                <a:gd name="T69" fmla="*/ 1 h 234"/>
                <a:gd name="T70" fmla="*/ 1 w 135"/>
                <a:gd name="T71" fmla="*/ 1 h 234"/>
                <a:gd name="T72" fmla="*/ 1 w 135"/>
                <a:gd name="T73" fmla="*/ 1 h 234"/>
                <a:gd name="T74" fmla="*/ 1 w 135"/>
                <a:gd name="T75" fmla="*/ 1 h 234"/>
                <a:gd name="T76" fmla="*/ 1 w 135"/>
                <a:gd name="T77" fmla="*/ 1 h 234"/>
                <a:gd name="T78" fmla="*/ 1 w 135"/>
                <a:gd name="T79" fmla="*/ 1 h 234"/>
                <a:gd name="T80" fmla="*/ 1 w 135"/>
                <a:gd name="T81" fmla="*/ 1 h 234"/>
                <a:gd name="T82" fmla="*/ 1 w 135"/>
                <a:gd name="T83" fmla="*/ 1 h 234"/>
                <a:gd name="T84" fmla="*/ 1 w 135"/>
                <a:gd name="T85" fmla="*/ 1 h 234"/>
                <a:gd name="T86" fmla="*/ 1 w 135"/>
                <a:gd name="T87" fmla="*/ 1 h 234"/>
                <a:gd name="T88" fmla="*/ 1 w 135"/>
                <a:gd name="T89" fmla="*/ 1 h 234"/>
                <a:gd name="T90" fmla="*/ 1 w 135"/>
                <a:gd name="T91" fmla="*/ 1 h 234"/>
                <a:gd name="T92" fmla="*/ 1 w 135"/>
                <a:gd name="T93" fmla="*/ 1 h 234"/>
                <a:gd name="T94" fmla="*/ 1 w 135"/>
                <a:gd name="T95" fmla="*/ 1 h 234"/>
                <a:gd name="T96" fmla="*/ 1 w 135"/>
                <a:gd name="T97" fmla="*/ 1 h 234"/>
                <a:gd name="T98" fmla="*/ 1 w 135"/>
                <a:gd name="T99" fmla="*/ 0 h 2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" h="234">
                  <a:moveTo>
                    <a:pt x="134" y="0"/>
                  </a:moveTo>
                  <a:lnTo>
                    <a:pt x="124" y="15"/>
                  </a:lnTo>
                  <a:lnTo>
                    <a:pt x="111" y="28"/>
                  </a:lnTo>
                  <a:lnTo>
                    <a:pt x="97" y="39"/>
                  </a:lnTo>
                  <a:lnTo>
                    <a:pt x="82" y="47"/>
                  </a:lnTo>
                  <a:lnTo>
                    <a:pt x="67" y="53"/>
                  </a:lnTo>
                  <a:lnTo>
                    <a:pt x="52" y="5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6" y="70"/>
                  </a:lnTo>
                  <a:lnTo>
                    <a:pt x="23" y="84"/>
                  </a:lnTo>
                  <a:lnTo>
                    <a:pt x="15" y="98"/>
                  </a:lnTo>
                  <a:lnTo>
                    <a:pt x="0" y="108"/>
                  </a:lnTo>
                  <a:lnTo>
                    <a:pt x="10" y="123"/>
                  </a:lnTo>
                  <a:lnTo>
                    <a:pt x="15" y="142"/>
                  </a:lnTo>
                  <a:lnTo>
                    <a:pt x="15" y="160"/>
                  </a:lnTo>
                  <a:lnTo>
                    <a:pt x="10" y="176"/>
                  </a:lnTo>
                  <a:lnTo>
                    <a:pt x="15" y="179"/>
                  </a:lnTo>
                  <a:lnTo>
                    <a:pt x="22" y="182"/>
                  </a:lnTo>
                  <a:lnTo>
                    <a:pt x="30" y="186"/>
                  </a:lnTo>
                  <a:lnTo>
                    <a:pt x="39" y="191"/>
                  </a:lnTo>
                  <a:lnTo>
                    <a:pt x="48" y="199"/>
                  </a:lnTo>
                  <a:lnTo>
                    <a:pt x="54" y="209"/>
                  </a:lnTo>
                  <a:lnTo>
                    <a:pt x="60" y="220"/>
                  </a:lnTo>
                  <a:lnTo>
                    <a:pt x="65" y="234"/>
                  </a:lnTo>
                  <a:lnTo>
                    <a:pt x="68" y="226"/>
                  </a:lnTo>
                  <a:lnTo>
                    <a:pt x="73" y="217"/>
                  </a:lnTo>
                  <a:lnTo>
                    <a:pt x="79" y="209"/>
                  </a:lnTo>
                  <a:lnTo>
                    <a:pt x="86" y="201"/>
                  </a:lnTo>
                  <a:lnTo>
                    <a:pt x="92" y="193"/>
                  </a:lnTo>
                  <a:lnTo>
                    <a:pt x="102" y="187"/>
                  </a:lnTo>
                  <a:lnTo>
                    <a:pt x="111" y="183"/>
                  </a:lnTo>
                  <a:lnTo>
                    <a:pt x="121" y="181"/>
                  </a:lnTo>
                  <a:lnTo>
                    <a:pt x="117" y="172"/>
                  </a:lnTo>
                  <a:lnTo>
                    <a:pt x="114" y="158"/>
                  </a:lnTo>
                  <a:lnTo>
                    <a:pt x="117" y="144"/>
                  </a:lnTo>
                  <a:lnTo>
                    <a:pt x="126" y="128"/>
                  </a:lnTo>
                  <a:lnTo>
                    <a:pt x="117" y="103"/>
                  </a:lnTo>
                  <a:lnTo>
                    <a:pt x="114" y="78"/>
                  </a:lnTo>
                  <a:lnTo>
                    <a:pt x="115" y="56"/>
                  </a:lnTo>
                  <a:lnTo>
                    <a:pt x="118" y="40"/>
                  </a:lnTo>
                  <a:lnTo>
                    <a:pt x="121" y="31"/>
                  </a:lnTo>
                  <a:lnTo>
                    <a:pt x="126" y="20"/>
                  </a:lnTo>
                  <a:lnTo>
                    <a:pt x="130" y="12"/>
                  </a:lnTo>
                  <a:lnTo>
                    <a:pt x="134" y="7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4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" name="Freeform 627"/>
            <p:cNvSpPr>
              <a:spLocks/>
            </p:cNvSpPr>
            <p:nvPr/>
          </p:nvSpPr>
          <p:spPr bwMode="auto">
            <a:xfrm>
              <a:off x="3811" y="2523"/>
              <a:ext cx="127" cy="96"/>
            </a:xfrm>
            <a:custGeom>
              <a:avLst/>
              <a:gdLst>
                <a:gd name="T0" fmla="*/ 1 w 253"/>
                <a:gd name="T1" fmla="*/ 0 h 194"/>
                <a:gd name="T2" fmla="*/ 1 w 253"/>
                <a:gd name="T3" fmla="*/ 0 h 194"/>
                <a:gd name="T4" fmla="*/ 1 w 253"/>
                <a:gd name="T5" fmla="*/ 0 h 194"/>
                <a:gd name="T6" fmla="*/ 1 w 253"/>
                <a:gd name="T7" fmla="*/ 0 h 194"/>
                <a:gd name="T8" fmla="*/ 1 w 253"/>
                <a:gd name="T9" fmla="*/ 0 h 194"/>
                <a:gd name="T10" fmla="*/ 1 w 253"/>
                <a:gd name="T11" fmla="*/ 0 h 194"/>
                <a:gd name="T12" fmla="*/ 1 w 253"/>
                <a:gd name="T13" fmla="*/ 0 h 194"/>
                <a:gd name="T14" fmla="*/ 1 w 253"/>
                <a:gd name="T15" fmla="*/ 0 h 194"/>
                <a:gd name="T16" fmla="*/ 1 w 253"/>
                <a:gd name="T17" fmla="*/ 0 h 194"/>
                <a:gd name="T18" fmla="*/ 1 w 253"/>
                <a:gd name="T19" fmla="*/ 0 h 194"/>
                <a:gd name="T20" fmla="*/ 1 w 253"/>
                <a:gd name="T21" fmla="*/ 0 h 194"/>
                <a:gd name="T22" fmla="*/ 1 w 253"/>
                <a:gd name="T23" fmla="*/ 0 h 194"/>
                <a:gd name="T24" fmla="*/ 0 w 253"/>
                <a:gd name="T25" fmla="*/ 0 h 194"/>
                <a:gd name="T26" fmla="*/ 1 w 253"/>
                <a:gd name="T27" fmla="*/ 0 h 194"/>
                <a:gd name="T28" fmla="*/ 1 w 253"/>
                <a:gd name="T29" fmla="*/ 0 h 194"/>
                <a:gd name="T30" fmla="*/ 1 w 253"/>
                <a:gd name="T31" fmla="*/ 0 h 194"/>
                <a:gd name="T32" fmla="*/ 1 w 253"/>
                <a:gd name="T33" fmla="*/ 0 h 194"/>
                <a:gd name="T34" fmla="*/ 1 w 253"/>
                <a:gd name="T35" fmla="*/ 0 h 194"/>
                <a:gd name="T36" fmla="*/ 1 w 253"/>
                <a:gd name="T37" fmla="*/ 0 h 194"/>
                <a:gd name="T38" fmla="*/ 1 w 253"/>
                <a:gd name="T39" fmla="*/ 0 h 194"/>
                <a:gd name="T40" fmla="*/ 1 w 253"/>
                <a:gd name="T41" fmla="*/ 0 h 194"/>
                <a:gd name="T42" fmla="*/ 1 w 253"/>
                <a:gd name="T43" fmla="*/ 0 h 194"/>
                <a:gd name="T44" fmla="*/ 1 w 253"/>
                <a:gd name="T45" fmla="*/ 0 h 194"/>
                <a:gd name="T46" fmla="*/ 1 w 253"/>
                <a:gd name="T47" fmla="*/ 0 h 194"/>
                <a:gd name="T48" fmla="*/ 1 w 253"/>
                <a:gd name="T49" fmla="*/ 0 h 194"/>
                <a:gd name="T50" fmla="*/ 1 w 253"/>
                <a:gd name="T51" fmla="*/ 0 h 194"/>
                <a:gd name="T52" fmla="*/ 1 w 253"/>
                <a:gd name="T53" fmla="*/ 0 h 194"/>
                <a:gd name="T54" fmla="*/ 1 w 253"/>
                <a:gd name="T55" fmla="*/ 0 h 194"/>
                <a:gd name="T56" fmla="*/ 1 w 253"/>
                <a:gd name="T57" fmla="*/ 0 h 194"/>
                <a:gd name="T58" fmla="*/ 1 w 253"/>
                <a:gd name="T59" fmla="*/ 0 h 194"/>
                <a:gd name="T60" fmla="*/ 1 w 253"/>
                <a:gd name="T61" fmla="*/ 0 h 194"/>
                <a:gd name="T62" fmla="*/ 1 w 253"/>
                <a:gd name="T63" fmla="*/ 0 h 194"/>
                <a:gd name="T64" fmla="*/ 1 w 253"/>
                <a:gd name="T65" fmla="*/ 0 h 194"/>
                <a:gd name="T66" fmla="*/ 1 w 253"/>
                <a:gd name="T67" fmla="*/ 0 h 194"/>
                <a:gd name="T68" fmla="*/ 1 w 253"/>
                <a:gd name="T69" fmla="*/ 0 h 194"/>
                <a:gd name="T70" fmla="*/ 1 w 253"/>
                <a:gd name="T71" fmla="*/ 0 h 194"/>
                <a:gd name="T72" fmla="*/ 1 w 253"/>
                <a:gd name="T73" fmla="*/ 0 h 194"/>
                <a:gd name="T74" fmla="*/ 1 w 253"/>
                <a:gd name="T75" fmla="*/ 0 h 194"/>
                <a:gd name="T76" fmla="*/ 1 w 253"/>
                <a:gd name="T77" fmla="*/ 0 h 194"/>
                <a:gd name="T78" fmla="*/ 1 w 253"/>
                <a:gd name="T79" fmla="*/ 0 h 194"/>
                <a:gd name="T80" fmla="*/ 1 w 253"/>
                <a:gd name="T81" fmla="*/ 0 h 194"/>
                <a:gd name="T82" fmla="*/ 1 w 253"/>
                <a:gd name="T83" fmla="*/ 0 h 194"/>
                <a:gd name="T84" fmla="*/ 1 w 253"/>
                <a:gd name="T85" fmla="*/ 0 h 194"/>
                <a:gd name="T86" fmla="*/ 1 w 253"/>
                <a:gd name="T87" fmla="*/ 0 h 194"/>
                <a:gd name="T88" fmla="*/ 1 w 253"/>
                <a:gd name="T89" fmla="*/ 0 h 194"/>
                <a:gd name="T90" fmla="*/ 1 w 253"/>
                <a:gd name="T91" fmla="*/ 0 h 194"/>
                <a:gd name="T92" fmla="*/ 1 w 253"/>
                <a:gd name="T93" fmla="*/ 0 h 194"/>
                <a:gd name="T94" fmla="*/ 1 w 253"/>
                <a:gd name="T95" fmla="*/ 0 h 194"/>
                <a:gd name="T96" fmla="*/ 1 w 253"/>
                <a:gd name="T97" fmla="*/ 0 h 194"/>
                <a:gd name="T98" fmla="*/ 1 w 253"/>
                <a:gd name="T99" fmla="*/ 0 h 194"/>
                <a:gd name="T100" fmla="*/ 1 w 253"/>
                <a:gd name="T101" fmla="*/ 0 h 194"/>
                <a:gd name="T102" fmla="*/ 1 w 253"/>
                <a:gd name="T103" fmla="*/ 0 h 194"/>
                <a:gd name="T104" fmla="*/ 1 w 253"/>
                <a:gd name="T105" fmla="*/ 0 h 194"/>
                <a:gd name="T106" fmla="*/ 1 w 253"/>
                <a:gd name="T107" fmla="*/ 0 h 194"/>
                <a:gd name="T108" fmla="*/ 1 w 253"/>
                <a:gd name="T109" fmla="*/ 0 h 194"/>
                <a:gd name="T110" fmla="*/ 1 w 253"/>
                <a:gd name="T111" fmla="*/ 0 h 194"/>
                <a:gd name="T112" fmla="*/ 1 w 253"/>
                <a:gd name="T113" fmla="*/ 0 h 194"/>
                <a:gd name="T114" fmla="*/ 1 w 253"/>
                <a:gd name="T115" fmla="*/ 0 h 194"/>
                <a:gd name="T116" fmla="*/ 1 w 253"/>
                <a:gd name="T117" fmla="*/ 0 h 194"/>
                <a:gd name="T118" fmla="*/ 1 w 253"/>
                <a:gd name="T119" fmla="*/ 0 h 194"/>
                <a:gd name="T120" fmla="*/ 1 w 253"/>
                <a:gd name="T121" fmla="*/ 0 h 1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3" h="194">
                  <a:moveTo>
                    <a:pt x="115" y="0"/>
                  </a:moveTo>
                  <a:lnTo>
                    <a:pt x="106" y="2"/>
                  </a:lnTo>
                  <a:lnTo>
                    <a:pt x="95" y="6"/>
                  </a:lnTo>
                  <a:lnTo>
                    <a:pt x="81" y="11"/>
                  </a:lnTo>
                  <a:lnTo>
                    <a:pt x="68" y="14"/>
                  </a:lnTo>
                  <a:lnTo>
                    <a:pt x="54" y="19"/>
                  </a:lnTo>
                  <a:lnTo>
                    <a:pt x="40" y="22"/>
                  </a:lnTo>
                  <a:lnTo>
                    <a:pt x="27" y="24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3" y="32"/>
                  </a:lnTo>
                  <a:lnTo>
                    <a:pt x="25" y="44"/>
                  </a:lnTo>
                  <a:lnTo>
                    <a:pt x="37" y="58"/>
                  </a:lnTo>
                  <a:lnTo>
                    <a:pt x="46" y="73"/>
                  </a:lnTo>
                  <a:lnTo>
                    <a:pt x="55" y="90"/>
                  </a:lnTo>
                  <a:lnTo>
                    <a:pt x="61" y="107"/>
                  </a:lnTo>
                  <a:lnTo>
                    <a:pt x="66" y="127"/>
                  </a:lnTo>
                  <a:lnTo>
                    <a:pt x="70" y="145"/>
                  </a:lnTo>
                  <a:lnTo>
                    <a:pt x="76" y="145"/>
                  </a:lnTo>
                  <a:lnTo>
                    <a:pt x="85" y="147"/>
                  </a:lnTo>
                  <a:lnTo>
                    <a:pt x="94" y="151"/>
                  </a:lnTo>
                  <a:lnTo>
                    <a:pt x="103" y="157"/>
                  </a:lnTo>
                  <a:lnTo>
                    <a:pt x="114" y="164"/>
                  </a:lnTo>
                  <a:lnTo>
                    <a:pt x="123" y="173"/>
                  </a:lnTo>
                  <a:lnTo>
                    <a:pt x="131" y="182"/>
                  </a:lnTo>
                  <a:lnTo>
                    <a:pt x="137" y="194"/>
                  </a:lnTo>
                  <a:lnTo>
                    <a:pt x="144" y="188"/>
                  </a:lnTo>
                  <a:lnTo>
                    <a:pt x="154" y="182"/>
                  </a:lnTo>
                  <a:lnTo>
                    <a:pt x="165" y="178"/>
                  </a:lnTo>
                  <a:lnTo>
                    <a:pt x="179" y="174"/>
                  </a:lnTo>
                  <a:lnTo>
                    <a:pt x="195" y="173"/>
                  </a:lnTo>
                  <a:lnTo>
                    <a:pt x="214" y="174"/>
                  </a:lnTo>
                  <a:lnTo>
                    <a:pt x="232" y="179"/>
                  </a:lnTo>
                  <a:lnTo>
                    <a:pt x="253" y="187"/>
                  </a:lnTo>
                  <a:lnTo>
                    <a:pt x="247" y="180"/>
                  </a:lnTo>
                  <a:lnTo>
                    <a:pt x="240" y="171"/>
                  </a:lnTo>
                  <a:lnTo>
                    <a:pt x="236" y="160"/>
                  </a:lnTo>
                  <a:lnTo>
                    <a:pt x="231" y="149"/>
                  </a:lnTo>
                  <a:lnTo>
                    <a:pt x="230" y="135"/>
                  </a:lnTo>
                  <a:lnTo>
                    <a:pt x="230" y="119"/>
                  </a:lnTo>
                  <a:lnTo>
                    <a:pt x="235" y="102"/>
                  </a:lnTo>
                  <a:lnTo>
                    <a:pt x="243" y="83"/>
                  </a:lnTo>
                  <a:lnTo>
                    <a:pt x="231" y="80"/>
                  </a:lnTo>
                  <a:lnTo>
                    <a:pt x="218" y="76"/>
                  </a:lnTo>
                  <a:lnTo>
                    <a:pt x="207" y="72"/>
                  </a:lnTo>
                  <a:lnTo>
                    <a:pt x="197" y="65"/>
                  </a:lnTo>
                  <a:lnTo>
                    <a:pt x="187" y="56"/>
                  </a:lnTo>
                  <a:lnTo>
                    <a:pt x="180" y="44"/>
                  </a:lnTo>
                  <a:lnTo>
                    <a:pt x="177" y="29"/>
                  </a:lnTo>
                  <a:lnTo>
                    <a:pt x="176" y="12"/>
                  </a:lnTo>
                  <a:lnTo>
                    <a:pt x="169" y="13"/>
                  </a:lnTo>
                  <a:lnTo>
                    <a:pt x="162" y="14"/>
                  </a:lnTo>
                  <a:lnTo>
                    <a:pt x="155" y="15"/>
                  </a:lnTo>
                  <a:lnTo>
                    <a:pt x="148" y="14"/>
                  </a:lnTo>
                  <a:lnTo>
                    <a:pt x="140" y="13"/>
                  </a:lnTo>
                  <a:lnTo>
                    <a:pt x="132" y="11"/>
                  </a:lnTo>
                  <a:lnTo>
                    <a:pt x="124" y="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" name="Freeform 628"/>
            <p:cNvSpPr>
              <a:spLocks/>
            </p:cNvSpPr>
            <p:nvPr/>
          </p:nvSpPr>
          <p:spPr bwMode="auto">
            <a:xfrm>
              <a:off x="3746" y="2377"/>
              <a:ext cx="111" cy="137"/>
            </a:xfrm>
            <a:custGeom>
              <a:avLst/>
              <a:gdLst>
                <a:gd name="T0" fmla="*/ 1 w 222"/>
                <a:gd name="T1" fmla="*/ 0 h 275"/>
                <a:gd name="T2" fmla="*/ 1 w 222"/>
                <a:gd name="T3" fmla="*/ 0 h 275"/>
                <a:gd name="T4" fmla="*/ 1 w 222"/>
                <a:gd name="T5" fmla="*/ 0 h 275"/>
                <a:gd name="T6" fmla="*/ 1 w 222"/>
                <a:gd name="T7" fmla="*/ 0 h 275"/>
                <a:gd name="T8" fmla="*/ 1 w 222"/>
                <a:gd name="T9" fmla="*/ 0 h 275"/>
                <a:gd name="T10" fmla="*/ 1 w 222"/>
                <a:gd name="T11" fmla="*/ 0 h 275"/>
                <a:gd name="T12" fmla="*/ 1 w 222"/>
                <a:gd name="T13" fmla="*/ 0 h 275"/>
                <a:gd name="T14" fmla="*/ 1 w 222"/>
                <a:gd name="T15" fmla="*/ 0 h 275"/>
                <a:gd name="T16" fmla="*/ 1 w 222"/>
                <a:gd name="T17" fmla="*/ 0 h 275"/>
                <a:gd name="T18" fmla="*/ 1 w 222"/>
                <a:gd name="T19" fmla="*/ 0 h 275"/>
                <a:gd name="T20" fmla="*/ 1 w 222"/>
                <a:gd name="T21" fmla="*/ 0 h 275"/>
                <a:gd name="T22" fmla="*/ 0 w 222"/>
                <a:gd name="T23" fmla="*/ 0 h 275"/>
                <a:gd name="T24" fmla="*/ 1 w 222"/>
                <a:gd name="T25" fmla="*/ 0 h 275"/>
                <a:gd name="T26" fmla="*/ 1 w 222"/>
                <a:gd name="T27" fmla="*/ 0 h 275"/>
                <a:gd name="T28" fmla="*/ 1 w 222"/>
                <a:gd name="T29" fmla="*/ 0 h 275"/>
                <a:gd name="T30" fmla="*/ 1 w 222"/>
                <a:gd name="T31" fmla="*/ 0 h 275"/>
                <a:gd name="T32" fmla="*/ 1 w 222"/>
                <a:gd name="T33" fmla="*/ 0 h 275"/>
                <a:gd name="T34" fmla="*/ 1 w 222"/>
                <a:gd name="T35" fmla="*/ 0 h 275"/>
                <a:gd name="T36" fmla="*/ 1 w 222"/>
                <a:gd name="T37" fmla="*/ 0 h 275"/>
                <a:gd name="T38" fmla="*/ 1 w 222"/>
                <a:gd name="T39" fmla="*/ 0 h 275"/>
                <a:gd name="T40" fmla="*/ 1 w 222"/>
                <a:gd name="T41" fmla="*/ 0 h 275"/>
                <a:gd name="T42" fmla="*/ 1 w 222"/>
                <a:gd name="T43" fmla="*/ 0 h 275"/>
                <a:gd name="T44" fmla="*/ 1 w 222"/>
                <a:gd name="T45" fmla="*/ 0 h 275"/>
                <a:gd name="T46" fmla="*/ 1 w 222"/>
                <a:gd name="T47" fmla="*/ 0 h 275"/>
                <a:gd name="T48" fmla="*/ 1 w 222"/>
                <a:gd name="T49" fmla="*/ 0 h 275"/>
                <a:gd name="T50" fmla="*/ 1 w 222"/>
                <a:gd name="T51" fmla="*/ 0 h 275"/>
                <a:gd name="T52" fmla="*/ 1 w 222"/>
                <a:gd name="T53" fmla="*/ 0 h 275"/>
                <a:gd name="T54" fmla="*/ 1 w 222"/>
                <a:gd name="T55" fmla="*/ 0 h 275"/>
                <a:gd name="T56" fmla="*/ 1 w 222"/>
                <a:gd name="T57" fmla="*/ 0 h 275"/>
                <a:gd name="T58" fmla="*/ 1 w 222"/>
                <a:gd name="T59" fmla="*/ 0 h 275"/>
                <a:gd name="T60" fmla="*/ 1 w 222"/>
                <a:gd name="T61" fmla="*/ 0 h 275"/>
                <a:gd name="T62" fmla="*/ 1 w 222"/>
                <a:gd name="T63" fmla="*/ 0 h 275"/>
                <a:gd name="T64" fmla="*/ 1 w 222"/>
                <a:gd name="T65" fmla="*/ 0 h 275"/>
                <a:gd name="T66" fmla="*/ 1 w 222"/>
                <a:gd name="T67" fmla="*/ 0 h 2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2" h="275">
                  <a:moveTo>
                    <a:pt x="194" y="134"/>
                  </a:moveTo>
                  <a:lnTo>
                    <a:pt x="187" y="134"/>
                  </a:lnTo>
                  <a:lnTo>
                    <a:pt x="175" y="134"/>
                  </a:lnTo>
                  <a:lnTo>
                    <a:pt x="158" y="135"/>
                  </a:lnTo>
                  <a:lnTo>
                    <a:pt x="140" y="140"/>
                  </a:lnTo>
                  <a:lnTo>
                    <a:pt x="120" y="148"/>
                  </a:lnTo>
                  <a:lnTo>
                    <a:pt x="102" y="161"/>
                  </a:lnTo>
                  <a:lnTo>
                    <a:pt x="85" y="180"/>
                  </a:lnTo>
                  <a:lnTo>
                    <a:pt x="72" y="206"/>
                  </a:lnTo>
                  <a:lnTo>
                    <a:pt x="64" y="229"/>
                  </a:lnTo>
                  <a:lnTo>
                    <a:pt x="57" y="247"/>
                  </a:lnTo>
                  <a:lnTo>
                    <a:pt x="49" y="259"/>
                  </a:lnTo>
                  <a:lnTo>
                    <a:pt x="40" y="265"/>
                  </a:lnTo>
                  <a:lnTo>
                    <a:pt x="34" y="266"/>
                  </a:lnTo>
                  <a:lnTo>
                    <a:pt x="28" y="267"/>
                  </a:lnTo>
                  <a:lnTo>
                    <a:pt x="23" y="268"/>
                  </a:lnTo>
                  <a:lnTo>
                    <a:pt x="18" y="269"/>
                  </a:lnTo>
                  <a:lnTo>
                    <a:pt x="12" y="270"/>
                  </a:lnTo>
                  <a:lnTo>
                    <a:pt x="8" y="273"/>
                  </a:lnTo>
                  <a:lnTo>
                    <a:pt x="4" y="274"/>
                  </a:lnTo>
                  <a:lnTo>
                    <a:pt x="1" y="275"/>
                  </a:lnTo>
                  <a:lnTo>
                    <a:pt x="1" y="274"/>
                  </a:lnTo>
                  <a:lnTo>
                    <a:pt x="1" y="273"/>
                  </a:lnTo>
                  <a:lnTo>
                    <a:pt x="0" y="273"/>
                  </a:lnTo>
                  <a:lnTo>
                    <a:pt x="0" y="271"/>
                  </a:lnTo>
                  <a:lnTo>
                    <a:pt x="18" y="262"/>
                  </a:lnTo>
                  <a:lnTo>
                    <a:pt x="32" y="251"/>
                  </a:lnTo>
                  <a:lnTo>
                    <a:pt x="41" y="235"/>
                  </a:lnTo>
                  <a:lnTo>
                    <a:pt x="48" y="218"/>
                  </a:lnTo>
                  <a:lnTo>
                    <a:pt x="51" y="202"/>
                  </a:lnTo>
                  <a:lnTo>
                    <a:pt x="54" y="186"/>
                  </a:lnTo>
                  <a:lnTo>
                    <a:pt x="55" y="173"/>
                  </a:lnTo>
                  <a:lnTo>
                    <a:pt x="55" y="163"/>
                  </a:lnTo>
                  <a:lnTo>
                    <a:pt x="54" y="154"/>
                  </a:lnTo>
                  <a:lnTo>
                    <a:pt x="52" y="143"/>
                  </a:lnTo>
                  <a:lnTo>
                    <a:pt x="49" y="131"/>
                  </a:lnTo>
                  <a:lnTo>
                    <a:pt x="46" y="118"/>
                  </a:lnTo>
                  <a:lnTo>
                    <a:pt x="52" y="117"/>
                  </a:lnTo>
                  <a:lnTo>
                    <a:pt x="61" y="112"/>
                  </a:lnTo>
                  <a:lnTo>
                    <a:pt x="70" y="105"/>
                  </a:lnTo>
                  <a:lnTo>
                    <a:pt x="78" y="96"/>
                  </a:lnTo>
                  <a:lnTo>
                    <a:pt x="85" y="86"/>
                  </a:lnTo>
                  <a:lnTo>
                    <a:pt x="89" y="74"/>
                  </a:lnTo>
                  <a:lnTo>
                    <a:pt x="90" y="62"/>
                  </a:lnTo>
                  <a:lnTo>
                    <a:pt x="88" y="49"/>
                  </a:lnTo>
                  <a:lnTo>
                    <a:pt x="97" y="48"/>
                  </a:lnTo>
                  <a:lnTo>
                    <a:pt x="110" y="45"/>
                  </a:lnTo>
                  <a:lnTo>
                    <a:pt x="123" y="40"/>
                  </a:lnTo>
                  <a:lnTo>
                    <a:pt x="138" y="34"/>
                  </a:lnTo>
                  <a:lnTo>
                    <a:pt x="150" y="26"/>
                  </a:lnTo>
                  <a:lnTo>
                    <a:pt x="163" y="18"/>
                  </a:lnTo>
                  <a:lnTo>
                    <a:pt x="173" y="10"/>
                  </a:lnTo>
                  <a:lnTo>
                    <a:pt x="180" y="0"/>
                  </a:lnTo>
                  <a:lnTo>
                    <a:pt x="180" y="11"/>
                  </a:lnTo>
                  <a:lnTo>
                    <a:pt x="181" y="24"/>
                  </a:lnTo>
                  <a:lnTo>
                    <a:pt x="184" y="37"/>
                  </a:lnTo>
                  <a:lnTo>
                    <a:pt x="188" y="50"/>
                  </a:lnTo>
                  <a:lnTo>
                    <a:pt x="194" y="63"/>
                  </a:lnTo>
                  <a:lnTo>
                    <a:pt x="202" y="74"/>
                  </a:lnTo>
                  <a:lnTo>
                    <a:pt x="211" y="85"/>
                  </a:lnTo>
                  <a:lnTo>
                    <a:pt x="222" y="92"/>
                  </a:lnTo>
                  <a:lnTo>
                    <a:pt x="215" y="93"/>
                  </a:lnTo>
                  <a:lnTo>
                    <a:pt x="208" y="95"/>
                  </a:lnTo>
                  <a:lnTo>
                    <a:pt x="201" y="98"/>
                  </a:lnTo>
                  <a:lnTo>
                    <a:pt x="195" y="103"/>
                  </a:lnTo>
                  <a:lnTo>
                    <a:pt x="191" y="109"/>
                  </a:lnTo>
                  <a:lnTo>
                    <a:pt x="190" y="116"/>
                  </a:lnTo>
                  <a:lnTo>
                    <a:pt x="190" y="125"/>
                  </a:lnTo>
                  <a:lnTo>
                    <a:pt x="194" y="13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" name="Freeform 629"/>
            <p:cNvSpPr>
              <a:spLocks/>
            </p:cNvSpPr>
            <p:nvPr/>
          </p:nvSpPr>
          <p:spPr bwMode="auto">
            <a:xfrm>
              <a:off x="3709" y="2379"/>
              <a:ext cx="66" cy="133"/>
            </a:xfrm>
            <a:custGeom>
              <a:avLst/>
              <a:gdLst>
                <a:gd name="T0" fmla="*/ 1 w 131"/>
                <a:gd name="T1" fmla="*/ 1 h 266"/>
                <a:gd name="T2" fmla="*/ 1 w 131"/>
                <a:gd name="T3" fmla="*/ 1 h 266"/>
                <a:gd name="T4" fmla="*/ 1 w 131"/>
                <a:gd name="T5" fmla="*/ 1 h 266"/>
                <a:gd name="T6" fmla="*/ 1 w 131"/>
                <a:gd name="T7" fmla="*/ 1 h 266"/>
                <a:gd name="T8" fmla="*/ 1 w 131"/>
                <a:gd name="T9" fmla="*/ 1 h 266"/>
                <a:gd name="T10" fmla="*/ 1 w 131"/>
                <a:gd name="T11" fmla="*/ 1 h 266"/>
                <a:gd name="T12" fmla="*/ 1 w 131"/>
                <a:gd name="T13" fmla="*/ 1 h 266"/>
                <a:gd name="T14" fmla="*/ 1 w 131"/>
                <a:gd name="T15" fmla="*/ 1 h 266"/>
                <a:gd name="T16" fmla="*/ 1 w 131"/>
                <a:gd name="T17" fmla="*/ 1 h 266"/>
                <a:gd name="T18" fmla="*/ 1 w 131"/>
                <a:gd name="T19" fmla="*/ 1 h 266"/>
                <a:gd name="T20" fmla="*/ 1 w 131"/>
                <a:gd name="T21" fmla="*/ 1 h 266"/>
                <a:gd name="T22" fmla="*/ 1 w 131"/>
                <a:gd name="T23" fmla="*/ 1 h 266"/>
                <a:gd name="T24" fmla="*/ 1 w 131"/>
                <a:gd name="T25" fmla="*/ 1 h 266"/>
                <a:gd name="T26" fmla="*/ 1 w 131"/>
                <a:gd name="T27" fmla="*/ 1 h 266"/>
                <a:gd name="T28" fmla="*/ 1 w 131"/>
                <a:gd name="T29" fmla="*/ 1 h 266"/>
                <a:gd name="T30" fmla="*/ 1 w 131"/>
                <a:gd name="T31" fmla="*/ 1 h 266"/>
                <a:gd name="T32" fmla="*/ 1 w 131"/>
                <a:gd name="T33" fmla="*/ 1 h 266"/>
                <a:gd name="T34" fmla="*/ 1 w 131"/>
                <a:gd name="T35" fmla="*/ 1 h 266"/>
                <a:gd name="T36" fmla="*/ 1 w 131"/>
                <a:gd name="T37" fmla="*/ 1 h 266"/>
                <a:gd name="T38" fmla="*/ 1 w 131"/>
                <a:gd name="T39" fmla="*/ 1 h 266"/>
                <a:gd name="T40" fmla="*/ 1 w 131"/>
                <a:gd name="T41" fmla="*/ 1 h 266"/>
                <a:gd name="T42" fmla="*/ 1 w 131"/>
                <a:gd name="T43" fmla="*/ 1 h 266"/>
                <a:gd name="T44" fmla="*/ 1 w 131"/>
                <a:gd name="T45" fmla="*/ 1 h 266"/>
                <a:gd name="T46" fmla="*/ 1 w 131"/>
                <a:gd name="T47" fmla="*/ 1 h 266"/>
                <a:gd name="T48" fmla="*/ 1 w 131"/>
                <a:gd name="T49" fmla="*/ 1 h 266"/>
                <a:gd name="T50" fmla="*/ 1 w 131"/>
                <a:gd name="T51" fmla="*/ 1 h 266"/>
                <a:gd name="T52" fmla="*/ 1 w 131"/>
                <a:gd name="T53" fmla="*/ 1 h 266"/>
                <a:gd name="T54" fmla="*/ 1 w 131"/>
                <a:gd name="T55" fmla="*/ 1 h 266"/>
                <a:gd name="T56" fmla="*/ 1 w 131"/>
                <a:gd name="T57" fmla="*/ 1 h 266"/>
                <a:gd name="T58" fmla="*/ 1 w 131"/>
                <a:gd name="T59" fmla="*/ 1 h 266"/>
                <a:gd name="T60" fmla="*/ 1 w 131"/>
                <a:gd name="T61" fmla="*/ 1 h 266"/>
                <a:gd name="T62" fmla="*/ 1 w 131"/>
                <a:gd name="T63" fmla="*/ 1 h 266"/>
                <a:gd name="T64" fmla="*/ 0 w 131"/>
                <a:gd name="T65" fmla="*/ 1 h 266"/>
                <a:gd name="T66" fmla="*/ 1 w 131"/>
                <a:gd name="T67" fmla="*/ 1 h 266"/>
                <a:gd name="T68" fmla="*/ 1 w 131"/>
                <a:gd name="T69" fmla="*/ 1 h 266"/>
                <a:gd name="T70" fmla="*/ 1 w 131"/>
                <a:gd name="T71" fmla="*/ 1 h 266"/>
                <a:gd name="T72" fmla="*/ 1 w 131"/>
                <a:gd name="T73" fmla="*/ 1 h 266"/>
                <a:gd name="T74" fmla="*/ 1 w 131"/>
                <a:gd name="T75" fmla="*/ 0 h 266"/>
                <a:gd name="T76" fmla="*/ 1 w 131"/>
                <a:gd name="T77" fmla="*/ 1 h 266"/>
                <a:gd name="T78" fmla="*/ 1 w 131"/>
                <a:gd name="T79" fmla="*/ 1 h 266"/>
                <a:gd name="T80" fmla="*/ 1 w 131"/>
                <a:gd name="T81" fmla="*/ 1 h 266"/>
                <a:gd name="T82" fmla="*/ 1 w 131"/>
                <a:gd name="T83" fmla="*/ 1 h 266"/>
                <a:gd name="T84" fmla="*/ 1 w 131"/>
                <a:gd name="T85" fmla="*/ 1 h 266"/>
                <a:gd name="T86" fmla="*/ 1 w 131"/>
                <a:gd name="T87" fmla="*/ 1 h 266"/>
                <a:gd name="T88" fmla="*/ 1 w 131"/>
                <a:gd name="T89" fmla="*/ 1 h 266"/>
                <a:gd name="T90" fmla="*/ 1 w 131"/>
                <a:gd name="T91" fmla="*/ 1 h 266"/>
                <a:gd name="T92" fmla="*/ 1 w 131"/>
                <a:gd name="T93" fmla="*/ 1 h 266"/>
                <a:gd name="T94" fmla="*/ 1 w 131"/>
                <a:gd name="T95" fmla="*/ 1 h 2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1" h="266">
                  <a:moveTo>
                    <a:pt x="74" y="266"/>
                  </a:moveTo>
                  <a:lnTo>
                    <a:pt x="71" y="263"/>
                  </a:lnTo>
                  <a:lnTo>
                    <a:pt x="68" y="257"/>
                  </a:lnTo>
                  <a:lnTo>
                    <a:pt x="62" y="254"/>
                  </a:lnTo>
                  <a:lnTo>
                    <a:pt x="54" y="254"/>
                  </a:lnTo>
                  <a:lnTo>
                    <a:pt x="49" y="255"/>
                  </a:lnTo>
                  <a:lnTo>
                    <a:pt x="45" y="254"/>
                  </a:lnTo>
                  <a:lnTo>
                    <a:pt x="41" y="250"/>
                  </a:lnTo>
                  <a:lnTo>
                    <a:pt x="39" y="248"/>
                  </a:lnTo>
                  <a:lnTo>
                    <a:pt x="44" y="243"/>
                  </a:lnTo>
                  <a:lnTo>
                    <a:pt x="47" y="239"/>
                  </a:lnTo>
                  <a:lnTo>
                    <a:pt x="52" y="235"/>
                  </a:lnTo>
                  <a:lnTo>
                    <a:pt x="55" y="232"/>
                  </a:lnTo>
                  <a:lnTo>
                    <a:pt x="64" y="233"/>
                  </a:lnTo>
                  <a:lnTo>
                    <a:pt x="71" y="231"/>
                  </a:lnTo>
                  <a:lnTo>
                    <a:pt x="76" y="228"/>
                  </a:lnTo>
                  <a:lnTo>
                    <a:pt x="79" y="224"/>
                  </a:lnTo>
                  <a:lnTo>
                    <a:pt x="80" y="221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2" y="212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78" y="205"/>
                  </a:lnTo>
                  <a:lnTo>
                    <a:pt x="77" y="203"/>
                  </a:lnTo>
                  <a:lnTo>
                    <a:pt x="72" y="200"/>
                  </a:lnTo>
                  <a:lnTo>
                    <a:pt x="65" y="198"/>
                  </a:lnTo>
                  <a:lnTo>
                    <a:pt x="57" y="200"/>
                  </a:lnTo>
                  <a:lnTo>
                    <a:pt x="52" y="202"/>
                  </a:lnTo>
                  <a:lnTo>
                    <a:pt x="48" y="205"/>
                  </a:lnTo>
                  <a:lnTo>
                    <a:pt x="48" y="209"/>
                  </a:lnTo>
                  <a:lnTo>
                    <a:pt x="48" y="213"/>
                  </a:lnTo>
                  <a:lnTo>
                    <a:pt x="48" y="217"/>
                  </a:lnTo>
                  <a:lnTo>
                    <a:pt x="44" y="221"/>
                  </a:lnTo>
                  <a:lnTo>
                    <a:pt x="39" y="225"/>
                  </a:lnTo>
                  <a:lnTo>
                    <a:pt x="34" y="228"/>
                  </a:lnTo>
                  <a:lnTo>
                    <a:pt x="32" y="231"/>
                  </a:lnTo>
                  <a:lnTo>
                    <a:pt x="30" y="230"/>
                  </a:lnTo>
                  <a:lnTo>
                    <a:pt x="29" y="227"/>
                  </a:lnTo>
                  <a:lnTo>
                    <a:pt x="26" y="226"/>
                  </a:lnTo>
                  <a:lnTo>
                    <a:pt x="24" y="225"/>
                  </a:lnTo>
                  <a:lnTo>
                    <a:pt x="26" y="220"/>
                  </a:lnTo>
                  <a:lnTo>
                    <a:pt x="29" y="215"/>
                  </a:lnTo>
                  <a:lnTo>
                    <a:pt x="30" y="209"/>
                  </a:lnTo>
                  <a:lnTo>
                    <a:pt x="31" y="205"/>
                  </a:lnTo>
                  <a:lnTo>
                    <a:pt x="36" y="202"/>
                  </a:lnTo>
                  <a:lnTo>
                    <a:pt x="39" y="198"/>
                  </a:lnTo>
                  <a:lnTo>
                    <a:pt x="42" y="193"/>
                  </a:lnTo>
                  <a:lnTo>
                    <a:pt x="44" y="188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2"/>
                  </a:lnTo>
                  <a:lnTo>
                    <a:pt x="41" y="178"/>
                  </a:lnTo>
                  <a:lnTo>
                    <a:pt x="38" y="174"/>
                  </a:lnTo>
                  <a:lnTo>
                    <a:pt x="34" y="172"/>
                  </a:lnTo>
                  <a:lnTo>
                    <a:pt x="27" y="170"/>
                  </a:lnTo>
                  <a:lnTo>
                    <a:pt x="24" y="168"/>
                  </a:lnTo>
                  <a:lnTo>
                    <a:pt x="22" y="168"/>
                  </a:lnTo>
                  <a:lnTo>
                    <a:pt x="18" y="170"/>
                  </a:lnTo>
                  <a:lnTo>
                    <a:pt x="16" y="171"/>
                  </a:lnTo>
                  <a:lnTo>
                    <a:pt x="14" y="172"/>
                  </a:lnTo>
                  <a:lnTo>
                    <a:pt x="11" y="174"/>
                  </a:lnTo>
                  <a:lnTo>
                    <a:pt x="9" y="175"/>
                  </a:lnTo>
                  <a:lnTo>
                    <a:pt x="7" y="178"/>
                  </a:lnTo>
                  <a:lnTo>
                    <a:pt x="0" y="152"/>
                  </a:lnTo>
                  <a:lnTo>
                    <a:pt x="2" y="127"/>
                  </a:lnTo>
                  <a:lnTo>
                    <a:pt x="12" y="100"/>
                  </a:lnTo>
                  <a:lnTo>
                    <a:pt x="29" y="76"/>
                  </a:lnTo>
                  <a:lnTo>
                    <a:pt x="48" y="53"/>
                  </a:lnTo>
                  <a:lnTo>
                    <a:pt x="70" y="34"/>
                  </a:lnTo>
                  <a:lnTo>
                    <a:pt x="92" y="19"/>
                  </a:lnTo>
                  <a:lnTo>
                    <a:pt x="113" y="8"/>
                  </a:lnTo>
                  <a:lnTo>
                    <a:pt x="118" y="6"/>
                  </a:lnTo>
                  <a:lnTo>
                    <a:pt x="126" y="1"/>
                  </a:lnTo>
                  <a:lnTo>
                    <a:pt x="131" y="0"/>
                  </a:lnTo>
                  <a:lnTo>
                    <a:pt x="129" y="6"/>
                  </a:lnTo>
                  <a:lnTo>
                    <a:pt x="121" y="17"/>
                  </a:lnTo>
                  <a:lnTo>
                    <a:pt x="113" y="31"/>
                  </a:lnTo>
                  <a:lnTo>
                    <a:pt x="108" y="47"/>
                  </a:lnTo>
                  <a:lnTo>
                    <a:pt x="107" y="64"/>
                  </a:lnTo>
                  <a:lnTo>
                    <a:pt x="108" y="73"/>
                  </a:lnTo>
                  <a:lnTo>
                    <a:pt x="112" y="84"/>
                  </a:lnTo>
                  <a:lnTo>
                    <a:pt x="115" y="98"/>
                  </a:lnTo>
                  <a:lnTo>
                    <a:pt x="120" y="113"/>
                  </a:lnTo>
                  <a:lnTo>
                    <a:pt x="123" y="126"/>
                  </a:lnTo>
                  <a:lnTo>
                    <a:pt x="126" y="138"/>
                  </a:lnTo>
                  <a:lnTo>
                    <a:pt x="128" y="149"/>
                  </a:lnTo>
                  <a:lnTo>
                    <a:pt x="129" y="158"/>
                  </a:lnTo>
                  <a:lnTo>
                    <a:pt x="129" y="168"/>
                  </a:lnTo>
                  <a:lnTo>
                    <a:pt x="128" y="181"/>
                  </a:lnTo>
                  <a:lnTo>
                    <a:pt x="125" y="197"/>
                  </a:lnTo>
                  <a:lnTo>
                    <a:pt x="122" y="213"/>
                  </a:lnTo>
                  <a:lnTo>
                    <a:pt x="115" y="230"/>
                  </a:lnTo>
                  <a:lnTo>
                    <a:pt x="106" y="246"/>
                  </a:lnTo>
                  <a:lnTo>
                    <a:pt x="92" y="257"/>
                  </a:lnTo>
                  <a:lnTo>
                    <a:pt x="74" y="266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2" name="Freeform 630"/>
            <p:cNvSpPr>
              <a:spLocks/>
            </p:cNvSpPr>
            <p:nvPr/>
          </p:nvSpPr>
          <p:spPr bwMode="auto">
            <a:xfrm>
              <a:off x="3607" y="2444"/>
              <a:ext cx="320" cy="224"/>
            </a:xfrm>
            <a:custGeom>
              <a:avLst/>
              <a:gdLst>
                <a:gd name="T0" fmla="*/ 1 w 640"/>
                <a:gd name="T1" fmla="*/ 0 h 450"/>
                <a:gd name="T2" fmla="*/ 1 w 640"/>
                <a:gd name="T3" fmla="*/ 0 h 450"/>
                <a:gd name="T4" fmla="*/ 1 w 640"/>
                <a:gd name="T5" fmla="*/ 0 h 450"/>
                <a:gd name="T6" fmla="*/ 1 w 640"/>
                <a:gd name="T7" fmla="*/ 0 h 450"/>
                <a:gd name="T8" fmla="*/ 1 w 640"/>
                <a:gd name="T9" fmla="*/ 0 h 450"/>
                <a:gd name="T10" fmla="*/ 1 w 640"/>
                <a:gd name="T11" fmla="*/ 0 h 450"/>
                <a:gd name="T12" fmla="*/ 1 w 640"/>
                <a:gd name="T13" fmla="*/ 0 h 450"/>
                <a:gd name="T14" fmla="*/ 1 w 640"/>
                <a:gd name="T15" fmla="*/ 0 h 450"/>
                <a:gd name="T16" fmla="*/ 1 w 640"/>
                <a:gd name="T17" fmla="*/ 0 h 450"/>
                <a:gd name="T18" fmla="*/ 1 w 640"/>
                <a:gd name="T19" fmla="*/ 0 h 450"/>
                <a:gd name="T20" fmla="*/ 1 w 640"/>
                <a:gd name="T21" fmla="*/ 0 h 450"/>
                <a:gd name="T22" fmla="*/ 1 w 640"/>
                <a:gd name="T23" fmla="*/ 0 h 450"/>
                <a:gd name="T24" fmla="*/ 0 w 640"/>
                <a:gd name="T25" fmla="*/ 0 h 450"/>
                <a:gd name="T26" fmla="*/ 1 w 640"/>
                <a:gd name="T27" fmla="*/ 0 h 450"/>
                <a:gd name="T28" fmla="*/ 1 w 640"/>
                <a:gd name="T29" fmla="*/ 0 h 450"/>
                <a:gd name="T30" fmla="*/ 1 w 640"/>
                <a:gd name="T31" fmla="*/ 0 h 450"/>
                <a:gd name="T32" fmla="*/ 1 w 640"/>
                <a:gd name="T33" fmla="*/ 0 h 450"/>
                <a:gd name="T34" fmla="*/ 1 w 640"/>
                <a:gd name="T35" fmla="*/ 0 h 450"/>
                <a:gd name="T36" fmla="*/ 1 w 640"/>
                <a:gd name="T37" fmla="*/ 0 h 450"/>
                <a:gd name="T38" fmla="*/ 1 w 640"/>
                <a:gd name="T39" fmla="*/ 0 h 450"/>
                <a:gd name="T40" fmla="*/ 1 w 640"/>
                <a:gd name="T41" fmla="*/ 0 h 450"/>
                <a:gd name="T42" fmla="*/ 1 w 640"/>
                <a:gd name="T43" fmla="*/ 0 h 450"/>
                <a:gd name="T44" fmla="*/ 1 w 640"/>
                <a:gd name="T45" fmla="*/ 0 h 450"/>
                <a:gd name="T46" fmla="*/ 1 w 640"/>
                <a:gd name="T47" fmla="*/ 0 h 450"/>
                <a:gd name="T48" fmla="*/ 1 w 640"/>
                <a:gd name="T49" fmla="*/ 0 h 450"/>
                <a:gd name="T50" fmla="*/ 1 w 640"/>
                <a:gd name="T51" fmla="*/ 0 h 450"/>
                <a:gd name="T52" fmla="*/ 1 w 640"/>
                <a:gd name="T53" fmla="*/ 0 h 450"/>
                <a:gd name="T54" fmla="*/ 1 w 640"/>
                <a:gd name="T55" fmla="*/ 0 h 450"/>
                <a:gd name="T56" fmla="*/ 1 w 640"/>
                <a:gd name="T57" fmla="*/ 0 h 450"/>
                <a:gd name="T58" fmla="*/ 1 w 640"/>
                <a:gd name="T59" fmla="*/ 0 h 450"/>
                <a:gd name="T60" fmla="*/ 1 w 640"/>
                <a:gd name="T61" fmla="*/ 0 h 450"/>
                <a:gd name="T62" fmla="*/ 1 w 640"/>
                <a:gd name="T63" fmla="*/ 0 h 450"/>
                <a:gd name="T64" fmla="*/ 1 w 640"/>
                <a:gd name="T65" fmla="*/ 0 h 450"/>
                <a:gd name="T66" fmla="*/ 1 w 640"/>
                <a:gd name="T67" fmla="*/ 0 h 450"/>
                <a:gd name="T68" fmla="*/ 1 w 640"/>
                <a:gd name="T69" fmla="*/ 0 h 450"/>
                <a:gd name="T70" fmla="*/ 1 w 640"/>
                <a:gd name="T71" fmla="*/ 0 h 450"/>
                <a:gd name="T72" fmla="*/ 1 w 640"/>
                <a:gd name="T73" fmla="*/ 0 h 450"/>
                <a:gd name="T74" fmla="*/ 1 w 640"/>
                <a:gd name="T75" fmla="*/ 0 h 450"/>
                <a:gd name="T76" fmla="*/ 1 w 640"/>
                <a:gd name="T77" fmla="*/ 0 h 450"/>
                <a:gd name="T78" fmla="*/ 1 w 640"/>
                <a:gd name="T79" fmla="*/ 0 h 450"/>
                <a:gd name="T80" fmla="*/ 1 w 640"/>
                <a:gd name="T81" fmla="*/ 0 h 450"/>
                <a:gd name="T82" fmla="*/ 1 w 640"/>
                <a:gd name="T83" fmla="*/ 0 h 450"/>
                <a:gd name="T84" fmla="*/ 1 w 640"/>
                <a:gd name="T85" fmla="*/ 0 h 450"/>
                <a:gd name="T86" fmla="*/ 1 w 640"/>
                <a:gd name="T87" fmla="*/ 0 h 450"/>
                <a:gd name="T88" fmla="*/ 1 w 640"/>
                <a:gd name="T89" fmla="*/ 0 h 450"/>
                <a:gd name="T90" fmla="*/ 1 w 640"/>
                <a:gd name="T91" fmla="*/ 0 h 450"/>
                <a:gd name="T92" fmla="*/ 1 w 640"/>
                <a:gd name="T93" fmla="*/ 0 h 450"/>
                <a:gd name="T94" fmla="*/ 1 w 640"/>
                <a:gd name="T95" fmla="*/ 0 h 450"/>
                <a:gd name="T96" fmla="*/ 1 w 640"/>
                <a:gd name="T97" fmla="*/ 0 h 450"/>
                <a:gd name="T98" fmla="*/ 1 w 640"/>
                <a:gd name="T99" fmla="*/ 0 h 450"/>
                <a:gd name="T100" fmla="*/ 1 w 640"/>
                <a:gd name="T101" fmla="*/ 0 h 450"/>
                <a:gd name="T102" fmla="*/ 1 w 640"/>
                <a:gd name="T103" fmla="*/ 0 h 450"/>
                <a:gd name="T104" fmla="*/ 1 w 640"/>
                <a:gd name="T105" fmla="*/ 0 h 450"/>
                <a:gd name="T106" fmla="*/ 1 w 640"/>
                <a:gd name="T107" fmla="*/ 0 h 450"/>
                <a:gd name="T108" fmla="*/ 1 w 640"/>
                <a:gd name="T109" fmla="*/ 0 h 450"/>
                <a:gd name="T110" fmla="*/ 1 w 640"/>
                <a:gd name="T111" fmla="*/ 0 h 4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0" h="450">
                  <a:moveTo>
                    <a:pt x="305" y="265"/>
                  </a:moveTo>
                  <a:lnTo>
                    <a:pt x="311" y="298"/>
                  </a:lnTo>
                  <a:lnTo>
                    <a:pt x="311" y="330"/>
                  </a:lnTo>
                  <a:lnTo>
                    <a:pt x="306" y="361"/>
                  </a:lnTo>
                  <a:lnTo>
                    <a:pt x="296" y="384"/>
                  </a:lnTo>
                  <a:lnTo>
                    <a:pt x="284" y="401"/>
                  </a:lnTo>
                  <a:lnTo>
                    <a:pt x="275" y="416"/>
                  </a:lnTo>
                  <a:lnTo>
                    <a:pt x="268" y="433"/>
                  </a:lnTo>
                  <a:lnTo>
                    <a:pt x="262" y="450"/>
                  </a:lnTo>
                  <a:lnTo>
                    <a:pt x="261" y="444"/>
                  </a:lnTo>
                  <a:lnTo>
                    <a:pt x="258" y="435"/>
                  </a:lnTo>
                  <a:lnTo>
                    <a:pt x="253" y="425"/>
                  </a:lnTo>
                  <a:lnTo>
                    <a:pt x="246" y="414"/>
                  </a:lnTo>
                  <a:lnTo>
                    <a:pt x="239" y="403"/>
                  </a:lnTo>
                  <a:lnTo>
                    <a:pt x="231" y="392"/>
                  </a:lnTo>
                  <a:lnTo>
                    <a:pt x="223" y="382"/>
                  </a:lnTo>
                  <a:lnTo>
                    <a:pt x="215" y="375"/>
                  </a:lnTo>
                  <a:lnTo>
                    <a:pt x="207" y="368"/>
                  </a:lnTo>
                  <a:lnTo>
                    <a:pt x="200" y="360"/>
                  </a:lnTo>
                  <a:lnTo>
                    <a:pt x="194" y="353"/>
                  </a:lnTo>
                  <a:lnTo>
                    <a:pt x="190" y="345"/>
                  </a:lnTo>
                  <a:lnTo>
                    <a:pt x="181" y="320"/>
                  </a:lnTo>
                  <a:lnTo>
                    <a:pt x="178" y="295"/>
                  </a:lnTo>
                  <a:lnTo>
                    <a:pt x="179" y="273"/>
                  </a:lnTo>
                  <a:lnTo>
                    <a:pt x="182" y="257"/>
                  </a:lnTo>
                  <a:lnTo>
                    <a:pt x="184" y="248"/>
                  </a:lnTo>
                  <a:lnTo>
                    <a:pt x="189" y="239"/>
                  </a:lnTo>
                  <a:lnTo>
                    <a:pt x="194" y="231"/>
                  </a:lnTo>
                  <a:lnTo>
                    <a:pt x="201" y="222"/>
                  </a:lnTo>
                  <a:lnTo>
                    <a:pt x="207" y="212"/>
                  </a:lnTo>
                  <a:lnTo>
                    <a:pt x="214" y="202"/>
                  </a:lnTo>
                  <a:lnTo>
                    <a:pt x="221" y="192"/>
                  </a:lnTo>
                  <a:lnTo>
                    <a:pt x="227" y="181"/>
                  </a:lnTo>
                  <a:lnTo>
                    <a:pt x="229" y="174"/>
                  </a:lnTo>
                  <a:lnTo>
                    <a:pt x="229" y="167"/>
                  </a:lnTo>
                  <a:lnTo>
                    <a:pt x="228" y="162"/>
                  </a:lnTo>
                  <a:lnTo>
                    <a:pt x="226" y="160"/>
                  </a:lnTo>
                  <a:lnTo>
                    <a:pt x="221" y="164"/>
                  </a:lnTo>
                  <a:lnTo>
                    <a:pt x="217" y="169"/>
                  </a:lnTo>
                  <a:lnTo>
                    <a:pt x="215" y="175"/>
                  </a:lnTo>
                  <a:lnTo>
                    <a:pt x="213" y="181"/>
                  </a:lnTo>
                  <a:lnTo>
                    <a:pt x="211" y="192"/>
                  </a:lnTo>
                  <a:lnTo>
                    <a:pt x="207" y="201"/>
                  </a:lnTo>
                  <a:lnTo>
                    <a:pt x="203" y="209"/>
                  </a:lnTo>
                  <a:lnTo>
                    <a:pt x="198" y="217"/>
                  </a:lnTo>
                  <a:lnTo>
                    <a:pt x="188" y="232"/>
                  </a:lnTo>
                  <a:lnTo>
                    <a:pt x="175" y="245"/>
                  </a:lnTo>
                  <a:lnTo>
                    <a:pt x="161" y="256"/>
                  </a:lnTo>
                  <a:lnTo>
                    <a:pt x="146" y="264"/>
                  </a:lnTo>
                  <a:lnTo>
                    <a:pt x="131" y="270"/>
                  </a:lnTo>
                  <a:lnTo>
                    <a:pt x="116" y="275"/>
                  </a:lnTo>
                  <a:lnTo>
                    <a:pt x="102" y="276"/>
                  </a:lnTo>
                  <a:lnTo>
                    <a:pt x="88" y="276"/>
                  </a:lnTo>
                  <a:lnTo>
                    <a:pt x="84" y="276"/>
                  </a:lnTo>
                  <a:lnTo>
                    <a:pt x="80" y="275"/>
                  </a:lnTo>
                  <a:lnTo>
                    <a:pt x="76" y="273"/>
                  </a:lnTo>
                  <a:lnTo>
                    <a:pt x="72" y="272"/>
                  </a:lnTo>
                  <a:lnTo>
                    <a:pt x="64" y="270"/>
                  </a:lnTo>
                  <a:lnTo>
                    <a:pt x="56" y="267"/>
                  </a:lnTo>
                  <a:lnTo>
                    <a:pt x="48" y="262"/>
                  </a:lnTo>
                  <a:lnTo>
                    <a:pt x="40" y="258"/>
                  </a:lnTo>
                  <a:lnTo>
                    <a:pt x="31" y="254"/>
                  </a:lnTo>
                  <a:lnTo>
                    <a:pt x="22" y="249"/>
                  </a:lnTo>
                  <a:lnTo>
                    <a:pt x="11" y="245"/>
                  </a:lnTo>
                  <a:lnTo>
                    <a:pt x="0" y="240"/>
                  </a:lnTo>
                  <a:lnTo>
                    <a:pt x="7" y="238"/>
                  </a:lnTo>
                  <a:lnTo>
                    <a:pt x="14" y="235"/>
                  </a:lnTo>
                  <a:lnTo>
                    <a:pt x="23" y="233"/>
                  </a:lnTo>
                  <a:lnTo>
                    <a:pt x="32" y="230"/>
                  </a:lnTo>
                  <a:lnTo>
                    <a:pt x="40" y="226"/>
                  </a:lnTo>
                  <a:lnTo>
                    <a:pt x="48" y="220"/>
                  </a:lnTo>
                  <a:lnTo>
                    <a:pt x="55" y="215"/>
                  </a:lnTo>
                  <a:lnTo>
                    <a:pt x="60" y="207"/>
                  </a:lnTo>
                  <a:lnTo>
                    <a:pt x="65" y="195"/>
                  </a:lnTo>
                  <a:lnTo>
                    <a:pt x="75" y="182"/>
                  </a:lnTo>
                  <a:lnTo>
                    <a:pt x="85" y="170"/>
                  </a:lnTo>
                  <a:lnTo>
                    <a:pt x="99" y="157"/>
                  </a:lnTo>
                  <a:lnTo>
                    <a:pt x="113" y="148"/>
                  </a:lnTo>
                  <a:lnTo>
                    <a:pt x="128" y="141"/>
                  </a:lnTo>
                  <a:lnTo>
                    <a:pt x="144" y="137"/>
                  </a:lnTo>
                  <a:lnTo>
                    <a:pt x="161" y="140"/>
                  </a:lnTo>
                  <a:lnTo>
                    <a:pt x="168" y="143"/>
                  </a:lnTo>
                  <a:lnTo>
                    <a:pt x="176" y="144"/>
                  </a:lnTo>
                  <a:lnTo>
                    <a:pt x="183" y="143"/>
                  </a:lnTo>
                  <a:lnTo>
                    <a:pt x="188" y="140"/>
                  </a:lnTo>
                  <a:lnTo>
                    <a:pt x="191" y="136"/>
                  </a:lnTo>
                  <a:lnTo>
                    <a:pt x="194" y="136"/>
                  </a:lnTo>
                  <a:lnTo>
                    <a:pt x="198" y="137"/>
                  </a:lnTo>
                  <a:lnTo>
                    <a:pt x="201" y="139"/>
                  </a:lnTo>
                  <a:lnTo>
                    <a:pt x="196" y="143"/>
                  </a:lnTo>
                  <a:lnTo>
                    <a:pt x="190" y="150"/>
                  </a:lnTo>
                  <a:lnTo>
                    <a:pt x="186" y="157"/>
                  </a:lnTo>
                  <a:lnTo>
                    <a:pt x="185" y="164"/>
                  </a:lnTo>
                  <a:lnTo>
                    <a:pt x="185" y="165"/>
                  </a:lnTo>
                  <a:lnTo>
                    <a:pt x="186" y="166"/>
                  </a:lnTo>
                  <a:lnTo>
                    <a:pt x="186" y="169"/>
                  </a:lnTo>
                  <a:lnTo>
                    <a:pt x="188" y="170"/>
                  </a:lnTo>
                  <a:lnTo>
                    <a:pt x="189" y="171"/>
                  </a:lnTo>
                  <a:lnTo>
                    <a:pt x="190" y="171"/>
                  </a:lnTo>
                  <a:lnTo>
                    <a:pt x="192" y="172"/>
                  </a:lnTo>
                  <a:lnTo>
                    <a:pt x="193" y="173"/>
                  </a:lnTo>
                  <a:lnTo>
                    <a:pt x="199" y="174"/>
                  </a:lnTo>
                  <a:lnTo>
                    <a:pt x="205" y="173"/>
                  </a:lnTo>
                  <a:lnTo>
                    <a:pt x="211" y="170"/>
                  </a:lnTo>
                  <a:lnTo>
                    <a:pt x="214" y="166"/>
                  </a:lnTo>
                  <a:lnTo>
                    <a:pt x="217" y="160"/>
                  </a:lnTo>
                  <a:lnTo>
                    <a:pt x="217" y="154"/>
                  </a:lnTo>
                  <a:lnTo>
                    <a:pt x="216" y="147"/>
                  </a:lnTo>
                  <a:lnTo>
                    <a:pt x="214" y="142"/>
                  </a:lnTo>
                  <a:lnTo>
                    <a:pt x="212" y="139"/>
                  </a:lnTo>
                  <a:lnTo>
                    <a:pt x="212" y="136"/>
                  </a:lnTo>
                  <a:lnTo>
                    <a:pt x="213" y="135"/>
                  </a:lnTo>
                  <a:lnTo>
                    <a:pt x="215" y="134"/>
                  </a:lnTo>
                  <a:lnTo>
                    <a:pt x="217" y="134"/>
                  </a:lnTo>
                  <a:lnTo>
                    <a:pt x="219" y="137"/>
                  </a:lnTo>
                  <a:lnTo>
                    <a:pt x="220" y="141"/>
                  </a:lnTo>
                  <a:lnTo>
                    <a:pt x="221" y="144"/>
                  </a:lnTo>
                  <a:lnTo>
                    <a:pt x="222" y="149"/>
                  </a:lnTo>
                  <a:lnTo>
                    <a:pt x="227" y="154"/>
                  </a:lnTo>
                  <a:lnTo>
                    <a:pt x="232" y="155"/>
                  </a:lnTo>
                  <a:lnTo>
                    <a:pt x="242" y="150"/>
                  </a:lnTo>
                  <a:lnTo>
                    <a:pt x="245" y="154"/>
                  </a:lnTo>
                  <a:lnTo>
                    <a:pt x="250" y="156"/>
                  </a:lnTo>
                  <a:lnTo>
                    <a:pt x="255" y="158"/>
                  </a:lnTo>
                  <a:lnTo>
                    <a:pt x="261" y="158"/>
                  </a:lnTo>
                  <a:lnTo>
                    <a:pt x="266" y="157"/>
                  </a:lnTo>
                  <a:lnTo>
                    <a:pt x="272" y="154"/>
                  </a:lnTo>
                  <a:lnTo>
                    <a:pt x="276" y="149"/>
                  </a:lnTo>
                  <a:lnTo>
                    <a:pt x="280" y="141"/>
                  </a:lnTo>
                  <a:lnTo>
                    <a:pt x="283" y="140"/>
                  </a:lnTo>
                  <a:lnTo>
                    <a:pt x="287" y="139"/>
                  </a:lnTo>
                  <a:lnTo>
                    <a:pt x="291" y="136"/>
                  </a:lnTo>
                  <a:lnTo>
                    <a:pt x="297" y="135"/>
                  </a:lnTo>
                  <a:lnTo>
                    <a:pt x="302" y="134"/>
                  </a:lnTo>
                  <a:lnTo>
                    <a:pt x="307" y="133"/>
                  </a:lnTo>
                  <a:lnTo>
                    <a:pt x="313" y="132"/>
                  </a:lnTo>
                  <a:lnTo>
                    <a:pt x="319" y="131"/>
                  </a:lnTo>
                  <a:lnTo>
                    <a:pt x="328" y="125"/>
                  </a:lnTo>
                  <a:lnTo>
                    <a:pt x="336" y="113"/>
                  </a:lnTo>
                  <a:lnTo>
                    <a:pt x="343" y="95"/>
                  </a:lnTo>
                  <a:lnTo>
                    <a:pt x="351" y="72"/>
                  </a:lnTo>
                  <a:lnTo>
                    <a:pt x="364" y="46"/>
                  </a:lnTo>
                  <a:lnTo>
                    <a:pt x="381" y="27"/>
                  </a:lnTo>
                  <a:lnTo>
                    <a:pt x="399" y="14"/>
                  </a:lnTo>
                  <a:lnTo>
                    <a:pt x="419" y="6"/>
                  </a:lnTo>
                  <a:lnTo>
                    <a:pt x="437" y="1"/>
                  </a:lnTo>
                  <a:lnTo>
                    <a:pt x="454" y="0"/>
                  </a:lnTo>
                  <a:lnTo>
                    <a:pt x="466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6" y="1"/>
                  </a:lnTo>
                  <a:lnTo>
                    <a:pt x="495" y="3"/>
                  </a:lnTo>
                  <a:lnTo>
                    <a:pt x="505" y="4"/>
                  </a:lnTo>
                  <a:lnTo>
                    <a:pt x="517" y="6"/>
                  </a:lnTo>
                  <a:lnTo>
                    <a:pt x="527" y="9"/>
                  </a:lnTo>
                  <a:lnTo>
                    <a:pt x="539" y="13"/>
                  </a:lnTo>
                  <a:lnTo>
                    <a:pt x="548" y="18"/>
                  </a:lnTo>
                  <a:lnTo>
                    <a:pt x="557" y="22"/>
                  </a:lnTo>
                  <a:lnTo>
                    <a:pt x="568" y="26"/>
                  </a:lnTo>
                  <a:lnTo>
                    <a:pt x="579" y="28"/>
                  </a:lnTo>
                  <a:lnTo>
                    <a:pt x="589" y="30"/>
                  </a:lnTo>
                  <a:lnTo>
                    <a:pt x="601" y="31"/>
                  </a:lnTo>
                  <a:lnTo>
                    <a:pt x="611" y="31"/>
                  </a:lnTo>
                  <a:lnTo>
                    <a:pt x="621" y="31"/>
                  </a:lnTo>
                  <a:lnTo>
                    <a:pt x="630" y="30"/>
                  </a:lnTo>
                  <a:lnTo>
                    <a:pt x="640" y="30"/>
                  </a:lnTo>
                  <a:lnTo>
                    <a:pt x="640" y="35"/>
                  </a:lnTo>
                  <a:lnTo>
                    <a:pt x="636" y="39"/>
                  </a:lnTo>
                  <a:lnTo>
                    <a:pt x="631" y="44"/>
                  </a:lnTo>
                  <a:lnTo>
                    <a:pt x="622" y="57"/>
                  </a:lnTo>
                  <a:lnTo>
                    <a:pt x="610" y="73"/>
                  </a:lnTo>
                  <a:lnTo>
                    <a:pt x="596" y="90"/>
                  </a:lnTo>
                  <a:lnTo>
                    <a:pt x="583" y="107"/>
                  </a:lnTo>
                  <a:lnTo>
                    <a:pt x="568" y="125"/>
                  </a:lnTo>
                  <a:lnTo>
                    <a:pt x="553" y="140"/>
                  </a:lnTo>
                  <a:lnTo>
                    <a:pt x="538" y="151"/>
                  </a:lnTo>
                  <a:lnTo>
                    <a:pt x="524" y="158"/>
                  </a:lnTo>
                  <a:lnTo>
                    <a:pt x="515" y="160"/>
                  </a:lnTo>
                  <a:lnTo>
                    <a:pt x="504" y="164"/>
                  </a:lnTo>
                  <a:lnTo>
                    <a:pt x="490" y="169"/>
                  </a:lnTo>
                  <a:lnTo>
                    <a:pt x="477" y="172"/>
                  </a:lnTo>
                  <a:lnTo>
                    <a:pt x="463" y="177"/>
                  </a:lnTo>
                  <a:lnTo>
                    <a:pt x="449" y="180"/>
                  </a:lnTo>
                  <a:lnTo>
                    <a:pt x="436" y="182"/>
                  </a:lnTo>
                  <a:lnTo>
                    <a:pt x="425" y="184"/>
                  </a:lnTo>
                  <a:lnTo>
                    <a:pt x="414" y="182"/>
                  </a:lnTo>
                  <a:lnTo>
                    <a:pt x="402" y="180"/>
                  </a:lnTo>
                  <a:lnTo>
                    <a:pt x="388" y="177"/>
                  </a:lnTo>
                  <a:lnTo>
                    <a:pt x="375" y="172"/>
                  </a:lnTo>
                  <a:lnTo>
                    <a:pt x="364" y="169"/>
                  </a:lnTo>
                  <a:lnTo>
                    <a:pt x="353" y="164"/>
                  </a:lnTo>
                  <a:lnTo>
                    <a:pt x="345" y="160"/>
                  </a:lnTo>
                  <a:lnTo>
                    <a:pt x="341" y="158"/>
                  </a:lnTo>
                  <a:lnTo>
                    <a:pt x="336" y="155"/>
                  </a:lnTo>
                  <a:lnTo>
                    <a:pt x="331" y="151"/>
                  </a:lnTo>
                  <a:lnTo>
                    <a:pt x="326" y="148"/>
                  </a:lnTo>
                  <a:lnTo>
                    <a:pt x="321" y="145"/>
                  </a:lnTo>
                  <a:lnTo>
                    <a:pt x="318" y="144"/>
                  </a:lnTo>
                  <a:lnTo>
                    <a:pt x="313" y="144"/>
                  </a:lnTo>
                  <a:lnTo>
                    <a:pt x="307" y="144"/>
                  </a:lnTo>
                  <a:lnTo>
                    <a:pt x="302" y="145"/>
                  </a:lnTo>
                  <a:lnTo>
                    <a:pt x="296" y="147"/>
                  </a:lnTo>
                  <a:lnTo>
                    <a:pt x="291" y="148"/>
                  </a:lnTo>
                  <a:lnTo>
                    <a:pt x="287" y="150"/>
                  </a:lnTo>
                  <a:lnTo>
                    <a:pt x="283" y="151"/>
                  </a:lnTo>
                  <a:lnTo>
                    <a:pt x="279" y="155"/>
                  </a:lnTo>
                  <a:lnTo>
                    <a:pt x="277" y="158"/>
                  </a:lnTo>
                  <a:lnTo>
                    <a:pt x="279" y="160"/>
                  </a:lnTo>
                  <a:lnTo>
                    <a:pt x="282" y="163"/>
                  </a:lnTo>
                  <a:lnTo>
                    <a:pt x="285" y="164"/>
                  </a:lnTo>
                  <a:lnTo>
                    <a:pt x="290" y="164"/>
                  </a:lnTo>
                  <a:lnTo>
                    <a:pt x="295" y="163"/>
                  </a:lnTo>
                  <a:lnTo>
                    <a:pt x="300" y="163"/>
                  </a:lnTo>
                  <a:lnTo>
                    <a:pt x="306" y="162"/>
                  </a:lnTo>
                  <a:lnTo>
                    <a:pt x="313" y="162"/>
                  </a:lnTo>
                  <a:lnTo>
                    <a:pt x="320" y="160"/>
                  </a:lnTo>
                  <a:lnTo>
                    <a:pt x="326" y="159"/>
                  </a:lnTo>
                  <a:lnTo>
                    <a:pt x="333" y="158"/>
                  </a:lnTo>
                  <a:lnTo>
                    <a:pt x="338" y="158"/>
                  </a:lnTo>
                  <a:lnTo>
                    <a:pt x="346" y="159"/>
                  </a:lnTo>
                  <a:lnTo>
                    <a:pt x="355" y="160"/>
                  </a:lnTo>
                  <a:lnTo>
                    <a:pt x="365" y="164"/>
                  </a:lnTo>
                  <a:lnTo>
                    <a:pt x="376" y="169"/>
                  </a:lnTo>
                  <a:lnTo>
                    <a:pt x="391" y="174"/>
                  </a:lnTo>
                  <a:lnTo>
                    <a:pt x="409" y="182"/>
                  </a:lnTo>
                  <a:lnTo>
                    <a:pt x="422" y="190"/>
                  </a:lnTo>
                  <a:lnTo>
                    <a:pt x="434" y="202"/>
                  </a:lnTo>
                  <a:lnTo>
                    <a:pt x="446" y="216"/>
                  </a:lnTo>
                  <a:lnTo>
                    <a:pt x="455" y="231"/>
                  </a:lnTo>
                  <a:lnTo>
                    <a:pt x="464" y="248"/>
                  </a:lnTo>
                  <a:lnTo>
                    <a:pt x="470" y="265"/>
                  </a:lnTo>
                  <a:lnTo>
                    <a:pt x="475" y="285"/>
                  </a:lnTo>
                  <a:lnTo>
                    <a:pt x="479" y="303"/>
                  </a:lnTo>
                  <a:lnTo>
                    <a:pt x="480" y="316"/>
                  </a:lnTo>
                  <a:lnTo>
                    <a:pt x="481" y="328"/>
                  </a:lnTo>
                  <a:lnTo>
                    <a:pt x="480" y="339"/>
                  </a:lnTo>
                  <a:lnTo>
                    <a:pt x="479" y="351"/>
                  </a:lnTo>
                  <a:lnTo>
                    <a:pt x="472" y="343"/>
                  </a:lnTo>
                  <a:lnTo>
                    <a:pt x="460" y="335"/>
                  </a:lnTo>
                  <a:lnTo>
                    <a:pt x="448" y="328"/>
                  </a:lnTo>
                  <a:lnTo>
                    <a:pt x="433" y="321"/>
                  </a:lnTo>
                  <a:lnTo>
                    <a:pt x="417" y="316"/>
                  </a:lnTo>
                  <a:lnTo>
                    <a:pt x="401" y="312"/>
                  </a:lnTo>
                  <a:lnTo>
                    <a:pt x="386" y="308"/>
                  </a:lnTo>
                  <a:lnTo>
                    <a:pt x="372" y="306"/>
                  </a:lnTo>
                  <a:lnTo>
                    <a:pt x="364" y="305"/>
                  </a:lnTo>
                  <a:lnTo>
                    <a:pt x="355" y="302"/>
                  </a:lnTo>
                  <a:lnTo>
                    <a:pt x="344" y="300"/>
                  </a:lnTo>
                  <a:lnTo>
                    <a:pt x="335" y="297"/>
                  </a:lnTo>
                  <a:lnTo>
                    <a:pt x="326" y="292"/>
                  </a:lnTo>
                  <a:lnTo>
                    <a:pt x="317" y="284"/>
                  </a:lnTo>
                  <a:lnTo>
                    <a:pt x="310" y="275"/>
                  </a:lnTo>
                  <a:lnTo>
                    <a:pt x="304" y="263"/>
                  </a:lnTo>
                  <a:lnTo>
                    <a:pt x="296" y="247"/>
                  </a:lnTo>
                  <a:lnTo>
                    <a:pt x="289" y="234"/>
                  </a:lnTo>
                  <a:lnTo>
                    <a:pt x="284" y="219"/>
                  </a:lnTo>
                  <a:lnTo>
                    <a:pt x="284" y="199"/>
                  </a:lnTo>
                  <a:lnTo>
                    <a:pt x="284" y="193"/>
                  </a:lnTo>
                  <a:lnTo>
                    <a:pt x="281" y="186"/>
                  </a:lnTo>
                  <a:lnTo>
                    <a:pt x="277" y="181"/>
                  </a:lnTo>
                  <a:lnTo>
                    <a:pt x="272" y="175"/>
                  </a:lnTo>
                  <a:lnTo>
                    <a:pt x="266" y="172"/>
                  </a:lnTo>
                  <a:lnTo>
                    <a:pt x="260" y="167"/>
                  </a:lnTo>
                  <a:lnTo>
                    <a:pt x="255" y="165"/>
                  </a:lnTo>
                  <a:lnTo>
                    <a:pt x="251" y="163"/>
                  </a:lnTo>
                  <a:lnTo>
                    <a:pt x="245" y="160"/>
                  </a:lnTo>
                  <a:lnTo>
                    <a:pt x="239" y="158"/>
                  </a:lnTo>
                  <a:lnTo>
                    <a:pt x="236" y="159"/>
                  </a:lnTo>
                  <a:lnTo>
                    <a:pt x="235" y="162"/>
                  </a:lnTo>
                  <a:lnTo>
                    <a:pt x="236" y="166"/>
                  </a:lnTo>
                  <a:lnTo>
                    <a:pt x="236" y="172"/>
                  </a:lnTo>
                  <a:lnTo>
                    <a:pt x="238" y="177"/>
                  </a:lnTo>
                  <a:lnTo>
                    <a:pt x="241" y="182"/>
                  </a:lnTo>
                  <a:lnTo>
                    <a:pt x="244" y="186"/>
                  </a:lnTo>
                  <a:lnTo>
                    <a:pt x="251" y="192"/>
                  </a:lnTo>
                  <a:lnTo>
                    <a:pt x="259" y="200"/>
                  </a:lnTo>
                  <a:lnTo>
                    <a:pt x="269" y="209"/>
                  </a:lnTo>
                  <a:lnTo>
                    <a:pt x="280" y="220"/>
                  </a:lnTo>
                  <a:lnTo>
                    <a:pt x="290" y="233"/>
                  </a:lnTo>
                  <a:lnTo>
                    <a:pt x="298" y="248"/>
                  </a:lnTo>
                  <a:lnTo>
                    <a:pt x="305" y="265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" name="Freeform 631"/>
            <p:cNvSpPr>
              <a:spLocks/>
            </p:cNvSpPr>
            <p:nvPr/>
          </p:nvSpPr>
          <p:spPr bwMode="auto">
            <a:xfrm>
              <a:off x="3612" y="2410"/>
              <a:ext cx="96" cy="98"/>
            </a:xfrm>
            <a:custGeom>
              <a:avLst/>
              <a:gdLst>
                <a:gd name="T0" fmla="*/ 0 w 193"/>
                <a:gd name="T1" fmla="*/ 1 h 196"/>
                <a:gd name="T2" fmla="*/ 0 w 193"/>
                <a:gd name="T3" fmla="*/ 1 h 196"/>
                <a:gd name="T4" fmla="*/ 0 w 193"/>
                <a:gd name="T5" fmla="*/ 1 h 196"/>
                <a:gd name="T6" fmla="*/ 0 w 193"/>
                <a:gd name="T7" fmla="*/ 1 h 196"/>
                <a:gd name="T8" fmla="*/ 0 w 193"/>
                <a:gd name="T9" fmla="*/ 1 h 196"/>
                <a:gd name="T10" fmla="*/ 0 w 193"/>
                <a:gd name="T11" fmla="*/ 1 h 196"/>
                <a:gd name="T12" fmla="*/ 0 w 193"/>
                <a:gd name="T13" fmla="*/ 1 h 196"/>
                <a:gd name="T14" fmla="*/ 0 w 193"/>
                <a:gd name="T15" fmla="*/ 1 h 196"/>
                <a:gd name="T16" fmla="*/ 0 w 193"/>
                <a:gd name="T17" fmla="*/ 1 h 196"/>
                <a:gd name="T18" fmla="*/ 0 w 193"/>
                <a:gd name="T19" fmla="*/ 1 h 196"/>
                <a:gd name="T20" fmla="*/ 0 w 193"/>
                <a:gd name="T21" fmla="*/ 1 h 196"/>
                <a:gd name="T22" fmla="*/ 0 w 193"/>
                <a:gd name="T23" fmla="*/ 1 h 196"/>
                <a:gd name="T24" fmla="*/ 0 w 193"/>
                <a:gd name="T25" fmla="*/ 1 h 196"/>
                <a:gd name="T26" fmla="*/ 0 w 193"/>
                <a:gd name="T27" fmla="*/ 1 h 196"/>
                <a:gd name="T28" fmla="*/ 0 w 193"/>
                <a:gd name="T29" fmla="*/ 1 h 196"/>
                <a:gd name="T30" fmla="*/ 0 w 193"/>
                <a:gd name="T31" fmla="*/ 1 h 196"/>
                <a:gd name="T32" fmla="*/ 0 w 193"/>
                <a:gd name="T33" fmla="*/ 1 h 196"/>
                <a:gd name="T34" fmla="*/ 0 w 193"/>
                <a:gd name="T35" fmla="*/ 1 h 196"/>
                <a:gd name="T36" fmla="*/ 0 w 193"/>
                <a:gd name="T37" fmla="*/ 1 h 196"/>
                <a:gd name="T38" fmla="*/ 0 w 193"/>
                <a:gd name="T39" fmla="*/ 1 h 196"/>
                <a:gd name="T40" fmla="*/ 0 w 193"/>
                <a:gd name="T41" fmla="*/ 1 h 196"/>
                <a:gd name="T42" fmla="*/ 0 w 193"/>
                <a:gd name="T43" fmla="*/ 1 h 196"/>
                <a:gd name="T44" fmla="*/ 0 w 193"/>
                <a:gd name="T45" fmla="*/ 1 h 196"/>
                <a:gd name="T46" fmla="*/ 0 w 193"/>
                <a:gd name="T47" fmla="*/ 1 h 196"/>
                <a:gd name="T48" fmla="*/ 0 w 193"/>
                <a:gd name="T49" fmla="*/ 1 h 196"/>
                <a:gd name="T50" fmla="*/ 0 w 193"/>
                <a:gd name="T51" fmla="*/ 1 h 196"/>
                <a:gd name="T52" fmla="*/ 0 w 193"/>
                <a:gd name="T53" fmla="*/ 1 h 196"/>
                <a:gd name="T54" fmla="*/ 0 w 193"/>
                <a:gd name="T55" fmla="*/ 1 h 196"/>
                <a:gd name="T56" fmla="*/ 0 w 193"/>
                <a:gd name="T57" fmla="*/ 1 h 196"/>
                <a:gd name="T58" fmla="*/ 0 w 193"/>
                <a:gd name="T59" fmla="*/ 1 h 196"/>
                <a:gd name="T60" fmla="*/ 0 w 193"/>
                <a:gd name="T61" fmla="*/ 1 h 196"/>
                <a:gd name="T62" fmla="*/ 0 w 193"/>
                <a:gd name="T63" fmla="*/ 1 h 196"/>
                <a:gd name="T64" fmla="*/ 0 w 193"/>
                <a:gd name="T65" fmla="*/ 1 h 196"/>
                <a:gd name="T66" fmla="*/ 0 w 193"/>
                <a:gd name="T67" fmla="*/ 1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3" h="196">
                  <a:moveTo>
                    <a:pt x="146" y="196"/>
                  </a:moveTo>
                  <a:lnTo>
                    <a:pt x="146" y="189"/>
                  </a:lnTo>
                  <a:lnTo>
                    <a:pt x="149" y="184"/>
                  </a:lnTo>
                  <a:lnTo>
                    <a:pt x="152" y="179"/>
                  </a:lnTo>
                  <a:lnTo>
                    <a:pt x="158" y="177"/>
                  </a:lnTo>
                  <a:lnTo>
                    <a:pt x="164" y="175"/>
                  </a:lnTo>
                  <a:lnTo>
                    <a:pt x="169" y="177"/>
                  </a:lnTo>
                  <a:lnTo>
                    <a:pt x="173" y="179"/>
                  </a:lnTo>
                  <a:lnTo>
                    <a:pt x="174" y="181"/>
                  </a:lnTo>
                  <a:lnTo>
                    <a:pt x="175" y="184"/>
                  </a:lnTo>
                  <a:lnTo>
                    <a:pt x="178" y="184"/>
                  </a:lnTo>
                  <a:lnTo>
                    <a:pt x="181" y="185"/>
                  </a:lnTo>
                  <a:lnTo>
                    <a:pt x="186" y="186"/>
                  </a:lnTo>
                  <a:lnTo>
                    <a:pt x="190" y="187"/>
                  </a:lnTo>
                  <a:lnTo>
                    <a:pt x="193" y="187"/>
                  </a:lnTo>
                  <a:lnTo>
                    <a:pt x="193" y="186"/>
                  </a:lnTo>
                  <a:lnTo>
                    <a:pt x="191" y="182"/>
                  </a:lnTo>
                  <a:lnTo>
                    <a:pt x="189" y="179"/>
                  </a:lnTo>
                  <a:lnTo>
                    <a:pt x="186" y="177"/>
                  </a:lnTo>
                  <a:lnTo>
                    <a:pt x="182" y="173"/>
                  </a:lnTo>
                  <a:lnTo>
                    <a:pt x="178" y="171"/>
                  </a:lnTo>
                  <a:lnTo>
                    <a:pt x="175" y="172"/>
                  </a:lnTo>
                  <a:lnTo>
                    <a:pt x="171" y="173"/>
                  </a:lnTo>
                  <a:lnTo>
                    <a:pt x="166" y="173"/>
                  </a:lnTo>
                  <a:lnTo>
                    <a:pt x="163" y="171"/>
                  </a:lnTo>
                  <a:lnTo>
                    <a:pt x="159" y="166"/>
                  </a:lnTo>
                  <a:lnTo>
                    <a:pt x="157" y="160"/>
                  </a:lnTo>
                  <a:lnTo>
                    <a:pt x="157" y="156"/>
                  </a:lnTo>
                  <a:lnTo>
                    <a:pt x="157" y="152"/>
                  </a:lnTo>
                  <a:lnTo>
                    <a:pt x="158" y="150"/>
                  </a:lnTo>
                  <a:lnTo>
                    <a:pt x="159" y="148"/>
                  </a:lnTo>
                  <a:lnTo>
                    <a:pt x="161" y="147"/>
                  </a:lnTo>
                  <a:lnTo>
                    <a:pt x="163" y="144"/>
                  </a:lnTo>
                  <a:lnTo>
                    <a:pt x="166" y="141"/>
                  </a:lnTo>
                  <a:lnTo>
                    <a:pt x="171" y="139"/>
                  </a:lnTo>
                  <a:lnTo>
                    <a:pt x="174" y="137"/>
                  </a:lnTo>
                  <a:lnTo>
                    <a:pt x="178" y="137"/>
                  </a:lnTo>
                  <a:lnTo>
                    <a:pt x="182" y="118"/>
                  </a:lnTo>
                  <a:lnTo>
                    <a:pt x="181" y="99"/>
                  </a:lnTo>
                  <a:lnTo>
                    <a:pt x="176" y="81"/>
                  </a:lnTo>
                  <a:lnTo>
                    <a:pt x="166" y="65"/>
                  </a:lnTo>
                  <a:lnTo>
                    <a:pt x="151" y="50"/>
                  </a:lnTo>
                  <a:lnTo>
                    <a:pt x="131" y="38"/>
                  </a:lnTo>
                  <a:lnTo>
                    <a:pt x="107" y="28"/>
                  </a:lnTo>
                  <a:lnTo>
                    <a:pt x="78" y="22"/>
                  </a:lnTo>
                  <a:lnTo>
                    <a:pt x="67" y="20"/>
                  </a:lnTo>
                  <a:lnTo>
                    <a:pt x="55" y="18"/>
                  </a:lnTo>
                  <a:lnTo>
                    <a:pt x="44" y="14"/>
                  </a:lnTo>
                  <a:lnTo>
                    <a:pt x="32" y="11"/>
                  </a:lnTo>
                  <a:lnTo>
                    <a:pt x="22" y="8"/>
                  </a:ln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1"/>
                  </a:lnTo>
                  <a:lnTo>
                    <a:pt x="19" y="34"/>
                  </a:lnTo>
                  <a:lnTo>
                    <a:pt x="23" y="46"/>
                  </a:lnTo>
                  <a:lnTo>
                    <a:pt x="27" y="60"/>
                  </a:lnTo>
                  <a:lnTo>
                    <a:pt x="31" y="74"/>
                  </a:lnTo>
                  <a:lnTo>
                    <a:pt x="35" y="86"/>
                  </a:lnTo>
                  <a:lnTo>
                    <a:pt x="37" y="97"/>
                  </a:lnTo>
                  <a:lnTo>
                    <a:pt x="40" y="110"/>
                  </a:lnTo>
                  <a:lnTo>
                    <a:pt x="45" y="125"/>
                  </a:lnTo>
                  <a:lnTo>
                    <a:pt x="53" y="141"/>
                  </a:lnTo>
                  <a:lnTo>
                    <a:pt x="64" y="157"/>
                  </a:lnTo>
                  <a:lnTo>
                    <a:pt x="77" y="172"/>
                  </a:lnTo>
                  <a:lnTo>
                    <a:pt x="96" y="185"/>
                  </a:lnTo>
                  <a:lnTo>
                    <a:pt x="119" y="193"/>
                  </a:lnTo>
                  <a:lnTo>
                    <a:pt x="146" y="196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" name="Freeform 632"/>
            <p:cNvSpPr>
              <a:spLocks/>
            </p:cNvSpPr>
            <p:nvPr/>
          </p:nvSpPr>
          <p:spPr bwMode="auto">
            <a:xfrm>
              <a:off x="3716" y="2468"/>
              <a:ext cx="10" cy="11"/>
            </a:xfrm>
            <a:custGeom>
              <a:avLst/>
              <a:gdLst>
                <a:gd name="T0" fmla="*/ 0 w 20"/>
                <a:gd name="T1" fmla="*/ 1 h 21"/>
                <a:gd name="T2" fmla="*/ 1 w 20"/>
                <a:gd name="T3" fmla="*/ 1 h 21"/>
                <a:gd name="T4" fmla="*/ 1 w 20"/>
                <a:gd name="T5" fmla="*/ 1 h 21"/>
                <a:gd name="T6" fmla="*/ 1 w 20"/>
                <a:gd name="T7" fmla="*/ 0 h 21"/>
                <a:gd name="T8" fmla="*/ 1 w 20"/>
                <a:gd name="T9" fmla="*/ 0 h 21"/>
                <a:gd name="T10" fmla="*/ 1 w 20"/>
                <a:gd name="T11" fmla="*/ 1 h 21"/>
                <a:gd name="T12" fmla="*/ 1 w 20"/>
                <a:gd name="T13" fmla="*/ 1 h 21"/>
                <a:gd name="T14" fmla="*/ 1 w 20"/>
                <a:gd name="T15" fmla="*/ 1 h 21"/>
                <a:gd name="T16" fmla="*/ 1 w 20"/>
                <a:gd name="T17" fmla="*/ 1 h 21"/>
                <a:gd name="T18" fmla="*/ 1 w 20"/>
                <a:gd name="T19" fmla="*/ 1 h 21"/>
                <a:gd name="T20" fmla="*/ 1 w 20"/>
                <a:gd name="T21" fmla="*/ 1 h 21"/>
                <a:gd name="T22" fmla="*/ 1 w 20"/>
                <a:gd name="T23" fmla="*/ 1 h 21"/>
                <a:gd name="T24" fmla="*/ 1 w 20"/>
                <a:gd name="T25" fmla="*/ 1 h 21"/>
                <a:gd name="T26" fmla="*/ 1 w 20"/>
                <a:gd name="T27" fmla="*/ 1 h 21"/>
                <a:gd name="T28" fmla="*/ 1 w 20"/>
                <a:gd name="T29" fmla="*/ 1 h 21"/>
                <a:gd name="T30" fmla="*/ 1 w 20"/>
                <a:gd name="T31" fmla="*/ 1 h 21"/>
                <a:gd name="T32" fmla="*/ 0 w 20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1">
                  <a:moveTo>
                    <a:pt x="0" y="8"/>
                  </a:move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" name="Freeform 633"/>
            <p:cNvSpPr>
              <a:spLocks/>
            </p:cNvSpPr>
            <p:nvPr/>
          </p:nvSpPr>
          <p:spPr bwMode="auto">
            <a:xfrm>
              <a:off x="3736" y="2482"/>
              <a:ext cx="11" cy="11"/>
            </a:xfrm>
            <a:custGeom>
              <a:avLst/>
              <a:gdLst>
                <a:gd name="T0" fmla="*/ 1 w 22"/>
                <a:gd name="T1" fmla="*/ 1 h 22"/>
                <a:gd name="T2" fmla="*/ 1 w 22"/>
                <a:gd name="T3" fmla="*/ 0 h 22"/>
                <a:gd name="T4" fmla="*/ 1 w 22"/>
                <a:gd name="T5" fmla="*/ 0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1 h 22"/>
                <a:gd name="T26" fmla="*/ 1 w 22"/>
                <a:gd name="T27" fmla="*/ 1 h 22"/>
                <a:gd name="T28" fmla="*/ 0 w 22"/>
                <a:gd name="T29" fmla="*/ 1 h 22"/>
                <a:gd name="T30" fmla="*/ 0 w 22"/>
                <a:gd name="T31" fmla="*/ 1 h 22"/>
                <a:gd name="T32" fmla="*/ 1 w 22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2">
                  <a:moveTo>
                    <a:pt x="2" y="3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1" y="2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" name="Freeform 634"/>
            <p:cNvSpPr>
              <a:spLocks/>
            </p:cNvSpPr>
            <p:nvPr/>
          </p:nvSpPr>
          <p:spPr bwMode="auto">
            <a:xfrm>
              <a:off x="3712" y="2495"/>
              <a:ext cx="10" cy="11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1 h 22"/>
                <a:gd name="T10" fmla="*/ 0 w 21"/>
                <a:gd name="T11" fmla="*/ 1 h 22"/>
                <a:gd name="T12" fmla="*/ 0 w 21"/>
                <a:gd name="T13" fmla="*/ 1 h 22"/>
                <a:gd name="T14" fmla="*/ 0 w 21"/>
                <a:gd name="T15" fmla="*/ 1 h 22"/>
                <a:gd name="T16" fmla="*/ 0 w 21"/>
                <a:gd name="T17" fmla="*/ 1 h 22"/>
                <a:gd name="T18" fmla="*/ 0 w 21"/>
                <a:gd name="T19" fmla="*/ 1 h 22"/>
                <a:gd name="T20" fmla="*/ 0 w 21"/>
                <a:gd name="T21" fmla="*/ 1 h 22"/>
                <a:gd name="T22" fmla="*/ 0 w 21"/>
                <a:gd name="T23" fmla="*/ 1 h 22"/>
                <a:gd name="T24" fmla="*/ 0 w 21"/>
                <a:gd name="T25" fmla="*/ 1 h 22"/>
                <a:gd name="T26" fmla="*/ 0 w 21"/>
                <a:gd name="T27" fmla="*/ 1 h 22"/>
                <a:gd name="T28" fmla="*/ 0 w 21"/>
                <a:gd name="T29" fmla="*/ 1 h 22"/>
                <a:gd name="T30" fmla="*/ 0 w 21"/>
                <a:gd name="T31" fmla="*/ 1 h 22"/>
                <a:gd name="T32" fmla="*/ 0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2">
                  <a:moveTo>
                    <a:pt x="3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" name="Freeform 635"/>
            <p:cNvSpPr>
              <a:spLocks/>
            </p:cNvSpPr>
            <p:nvPr/>
          </p:nvSpPr>
          <p:spPr bwMode="auto">
            <a:xfrm>
              <a:off x="3694" y="2482"/>
              <a:ext cx="11" cy="11"/>
            </a:xfrm>
            <a:custGeom>
              <a:avLst/>
              <a:gdLst>
                <a:gd name="T0" fmla="*/ 1 w 22"/>
                <a:gd name="T1" fmla="*/ 1 h 22"/>
                <a:gd name="T2" fmla="*/ 1 w 22"/>
                <a:gd name="T3" fmla="*/ 1 h 22"/>
                <a:gd name="T4" fmla="*/ 0 w 22"/>
                <a:gd name="T5" fmla="*/ 1 h 22"/>
                <a:gd name="T6" fmla="*/ 0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1 h 22"/>
                <a:gd name="T26" fmla="*/ 1 w 22"/>
                <a:gd name="T27" fmla="*/ 1 h 22"/>
                <a:gd name="T28" fmla="*/ 1 w 22"/>
                <a:gd name="T29" fmla="*/ 1 h 22"/>
                <a:gd name="T30" fmla="*/ 1 w 22"/>
                <a:gd name="T31" fmla="*/ 0 h 22"/>
                <a:gd name="T32" fmla="*/ 1 w 22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2">
                  <a:moveTo>
                    <a:pt x="3" y="1"/>
                  </a:move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4" y="20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21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6"/>
                  </a:lnTo>
                  <a:lnTo>
                    <a:pt x="17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" name="Freeform 636"/>
            <p:cNvSpPr>
              <a:spLocks/>
            </p:cNvSpPr>
            <p:nvPr/>
          </p:nvSpPr>
          <p:spPr bwMode="auto">
            <a:xfrm>
              <a:off x="3688" y="2502"/>
              <a:ext cx="9" cy="10"/>
            </a:xfrm>
            <a:custGeom>
              <a:avLst/>
              <a:gdLst>
                <a:gd name="T0" fmla="*/ 0 w 19"/>
                <a:gd name="T1" fmla="*/ 1 h 19"/>
                <a:gd name="T2" fmla="*/ 0 w 19"/>
                <a:gd name="T3" fmla="*/ 1 h 19"/>
                <a:gd name="T4" fmla="*/ 0 w 19"/>
                <a:gd name="T5" fmla="*/ 1 h 19"/>
                <a:gd name="T6" fmla="*/ 0 w 19"/>
                <a:gd name="T7" fmla="*/ 1 h 19"/>
                <a:gd name="T8" fmla="*/ 0 w 19"/>
                <a:gd name="T9" fmla="*/ 1 h 19"/>
                <a:gd name="T10" fmla="*/ 0 w 19"/>
                <a:gd name="T11" fmla="*/ 0 h 19"/>
                <a:gd name="T12" fmla="*/ 0 w 19"/>
                <a:gd name="T13" fmla="*/ 1 h 19"/>
                <a:gd name="T14" fmla="*/ 0 w 19"/>
                <a:gd name="T15" fmla="*/ 1 h 19"/>
                <a:gd name="T16" fmla="*/ 0 w 19"/>
                <a:gd name="T17" fmla="*/ 1 h 19"/>
                <a:gd name="T18" fmla="*/ 0 w 19"/>
                <a:gd name="T19" fmla="*/ 1 h 19"/>
                <a:gd name="T20" fmla="*/ 0 w 19"/>
                <a:gd name="T21" fmla="*/ 1 h 19"/>
                <a:gd name="T22" fmla="*/ 0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0 w 19"/>
                <a:gd name="T29" fmla="*/ 1 h 19"/>
                <a:gd name="T30" fmla="*/ 0 w 19"/>
                <a:gd name="T31" fmla="*/ 1 h 19"/>
                <a:gd name="T32" fmla="*/ 0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9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" name="Freeform 637"/>
            <p:cNvSpPr>
              <a:spLocks/>
            </p:cNvSpPr>
            <p:nvPr/>
          </p:nvSpPr>
          <p:spPr bwMode="auto">
            <a:xfrm>
              <a:off x="3705" y="2517"/>
              <a:ext cx="8" cy="11"/>
            </a:xfrm>
            <a:custGeom>
              <a:avLst/>
              <a:gdLst>
                <a:gd name="T0" fmla="*/ 1 w 16"/>
                <a:gd name="T1" fmla="*/ 1 h 22"/>
                <a:gd name="T2" fmla="*/ 1 w 16"/>
                <a:gd name="T3" fmla="*/ 1 h 22"/>
                <a:gd name="T4" fmla="*/ 0 w 16"/>
                <a:gd name="T5" fmla="*/ 1 h 22"/>
                <a:gd name="T6" fmla="*/ 0 w 16"/>
                <a:gd name="T7" fmla="*/ 1 h 22"/>
                <a:gd name="T8" fmla="*/ 0 w 16"/>
                <a:gd name="T9" fmla="*/ 1 h 22"/>
                <a:gd name="T10" fmla="*/ 1 w 16"/>
                <a:gd name="T11" fmla="*/ 1 h 22"/>
                <a:gd name="T12" fmla="*/ 1 w 16"/>
                <a:gd name="T13" fmla="*/ 1 h 22"/>
                <a:gd name="T14" fmla="*/ 1 w 16"/>
                <a:gd name="T15" fmla="*/ 1 h 22"/>
                <a:gd name="T16" fmla="*/ 1 w 16"/>
                <a:gd name="T17" fmla="*/ 0 h 22"/>
                <a:gd name="T18" fmla="*/ 1 w 16"/>
                <a:gd name="T19" fmla="*/ 1 h 22"/>
                <a:gd name="T20" fmla="*/ 1 w 16"/>
                <a:gd name="T21" fmla="*/ 1 h 22"/>
                <a:gd name="T22" fmla="*/ 1 w 16"/>
                <a:gd name="T23" fmla="*/ 1 h 22"/>
                <a:gd name="T24" fmla="*/ 1 w 16"/>
                <a:gd name="T25" fmla="*/ 1 h 22"/>
                <a:gd name="T26" fmla="*/ 1 w 16"/>
                <a:gd name="T27" fmla="*/ 1 h 22"/>
                <a:gd name="T28" fmla="*/ 1 w 16"/>
                <a:gd name="T29" fmla="*/ 1 h 22"/>
                <a:gd name="T30" fmla="*/ 1 w 16"/>
                <a:gd name="T31" fmla="*/ 1 h 22"/>
                <a:gd name="T32" fmla="*/ 1 w 16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22">
                  <a:moveTo>
                    <a:pt x="5" y="22"/>
                  </a:move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" name="Freeform 638"/>
            <p:cNvSpPr>
              <a:spLocks/>
            </p:cNvSpPr>
            <p:nvPr/>
          </p:nvSpPr>
          <p:spPr bwMode="auto">
            <a:xfrm>
              <a:off x="3719" y="2506"/>
              <a:ext cx="10" cy="13"/>
            </a:xfrm>
            <a:custGeom>
              <a:avLst/>
              <a:gdLst>
                <a:gd name="T0" fmla="*/ 1 w 20"/>
                <a:gd name="T1" fmla="*/ 1 h 25"/>
                <a:gd name="T2" fmla="*/ 1 w 20"/>
                <a:gd name="T3" fmla="*/ 1 h 25"/>
                <a:gd name="T4" fmla="*/ 1 w 20"/>
                <a:gd name="T5" fmla="*/ 1 h 25"/>
                <a:gd name="T6" fmla="*/ 1 w 20"/>
                <a:gd name="T7" fmla="*/ 1 h 25"/>
                <a:gd name="T8" fmla="*/ 1 w 20"/>
                <a:gd name="T9" fmla="*/ 0 h 25"/>
                <a:gd name="T10" fmla="*/ 1 w 20"/>
                <a:gd name="T11" fmla="*/ 1 h 25"/>
                <a:gd name="T12" fmla="*/ 1 w 20"/>
                <a:gd name="T13" fmla="*/ 1 h 25"/>
                <a:gd name="T14" fmla="*/ 1 w 20"/>
                <a:gd name="T15" fmla="*/ 1 h 25"/>
                <a:gd name="T16" fmla="*/ 1 w 20"/>
                <a:gd name="T17" fmla="*/ 1 h 25"/>
                <a:gd name="T18" fmla="*/ 1 w 20"/>
                <a:gd name="T19" fmla="*/ 1 h 25"/>
                <a:gd name="T20" fmla="*/ 1 w 20"/>
                <a:gd name="T21" fmla="*/ 1 h 25"/>
                <a:gd name="T22" fmla="*/ 1 w 20"/>
                <a:gd name="T23" fmla="*/ 1 h 25"/>
                <a:gd name="T24" fmla="*/ 1 w 20"/>
                <a:gd name="T25" fmla="*/ 1 h 25"/>
                <a:gd name="T26" fmla="*/ 1 w 20"/>
                <a:gd name="T27" fmla="*/ 1 h 25"/>
                <a:gd name="T28" fmla="*/ 1 w 20"/>
                <a:gd name="T29" fmla="*/ 1 h 25"/>
                <a:gd name="T30" fmla="*/ 0 w 20"/>
                <a:gd name="T31" fmla="*/ 1 h 25"/>
                <a:gd name="T32" fmla="*/ 1 w 20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5">
                  <a:moveTo>
                    <a:pt x="2" y="14"/>
                  </a:moveTo>
                  <a:lnTo>
                    <a:pt x="4" y="9"/>
                  </a:lnTo>
                  <a:lnTo>
                    <a:pt x="6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13"/>
                  </a:lnTo>
                  <a:lnTo>
                    <a:pt x="18" y="17"/>
                  </a:lnTo>
                  <a:lnTo>
                    <a:pt x="15" y="21"/>
                  </a:lnTo>
                  <a:lnTo>
                    <a:pt x="11" y="24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" name="Freeform 639"/>
            <p:cNvSpPr>
              <a:spLocks/>
            </p:cNvSpPr>
            <p:nvPr/>
          </p:nvSpPr>
          <p:spPr bwMode="auto">
            <a:xfrm>
              <a:off x="3732" y="2509"/>
              <a:ext cx="10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0 w 19"/>
                <a:gd name="T23" fmla="*/ 1 h 19"/>
                <a:gd name="T24" fmla="*/ 0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0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9">
                  <a:moveTo>
                    <a:pt x="15" y="1"/>
                  </a:moveTo>
                  <a:lnTo>
                    <a:pt x="17" y="3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18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" name="Freeform 640"/>
            <p:cNvSpPr>
              <a:spLocks/>
            </p:cNvSpPr>
            <p:nvPr/>
          </p:nvSpPr>
          <p:spPr bwMode="auto">
            <a:xfrm>
              <a:off x="3622" y="2523"/>
              <a:ext cx="82" cy="57"/>
            </a:xfrm>
            <a:custGeom>
              <a:avLst/>
              <a:gdLst>
                <a:gd name="T0" fmla="*/ 1 w 163"/>
                <a:gd name="T1" fmla="*/ 1 h 113"/>
                <a:gd name="T2" fmla="*/ 1 w 163"/>
                <a:gd name="T3" fmla="*/ 1 h 113"/>
                <a:gd name="T4" fmla="*/ 1 w 163"/>
                <a:gd name="T5" fmla="*/ 1 h 113"/>
                <a:gd name="T6" fmla="*/ 1 w 163"/>
                <a:gd name="T7" fmla="*/ 1 h 113"/>
                <a:gd name="T8" fmla="*/ 1 w 163"/>
                <a:gd name="T9" fmla="*/ 1 h 113"/>
                <a:gd name="T10" fmla="*/ 1 w 163"/>
                <a:gd name="T11" fmla="*/ 1 h 113"/>
                <a:gd name="T12" fmla="*/ 1 w 163"/>
                <a:gd name="T13" fmla="*/ 1 h 113"/>
                <a:gd name="T14" fmla="*/ 1 w 163"/>
                <a:gd name="T15" fmla="*/ 1 h 113"/>
                <a:gd name="T16" fmla="*/ 1 w 163"/>
                <a:gd name="T17" fmla="*/ 1 h 113"/>
                <a:gd name="T18" fmla="*/ 1 w 163"/>
                <a:gd name="T19" fmla="*/ 1 h 113"/>
                <a:gd name="T20" fmla="*/ 1 w 163"/>
                <a:gd name="T21" fmla="*/ 1 h 113"/>
                <a:gd name="T22" fmla="*/ 1 w 163"/>
                <a:gd name="T23" fmla="*/ 1 h 113"/>
                <a:gd name="T24" fmla="*/ 1 w 163"/>
                <a:gd name="T25" fmla="*/ 1 h 113"/>
                <a:gd name="T26" fmla="*/ 1 w 163"/>
                <a:gd name="T27" fmla="*/ 1 h 113"/>
                <a:gd name="T28" fmla="*/ 1 w 163"/>
                <a:gd name="T29" fmla="*/ 1 h 113"/>
                <a:gd name="T30" fmla="*/ 1 w 163"/>
                <a:gd name="T31" fmla="*/ 1 h 113"/>
                <a:gd name="T32" fmla="*/ 1 w 163"/>
                <a:gd name="T33" fmla="*/ 1 h 113"/>
                <a:gd name="T34" fmla="*/ 1 w 163"/>
                <a:gd name="T35" fmla="*/ 1 h 113"/>
                <a:gd name="T36" fmla="*/ 1 w 163"/>
                <a:gd name="T37" fmla="*/ 1 h 113"/>
                <a:gd name="T38" fmla="*/ 1 w 163"/>
                <a:gd name="T39" fmla="*/ 1 h 113"/>
                <a:gd name="T40" fmla="*/ 1 w 163"/>
                <a:gd name="T41" fmla="*/ 1 h 113"/>
                <a:gd name="T42" fmla="*/ 1 w 163"/>
                <a:gd name="T43" fmla="*/ 1 h 113"/>
                <a:gd name="T44" fmla="*/ 1 w 163"/>
                <a:gd name="T45" fmla="*/ 1 h 113"/>
                <a:gd name="T46" fmla="*/ 1 w 163"/>
                <a:gd name="T47" fmla="*/ 1 h 113"/>
                <a:gd name="T48" fmla="*/ 1 w 163"/>
                <a:gd name="T49" fmla="*/ 1 h 113"/>
                <a:gd name="T50" fmla="*/ 1 w 163"/>
                <a:gd name="T51" fmla="*/ 1 h 113"/>
                <a:gd name="T52" fmla="*/ 1 w 163"/>
                <a:gd name="T53" fmla="*/ 1 h 113"/>
                <a:gd name="T54" fmla="*/ 1 w 163"/>
                <a:gd name="T55" fmla="*/ 1 h 113"/>
                <a:gd name="T56" fmla="*/ 1 w 163"/>
                <a:gd name="T57" fmla="*/ 1 h 113"/>
                <a:gd name="T58" fmla="*/ 0 w 163"/>
                <a:gd name="T59" fmla="*/ 1 h 113"/>
                <a:gd name="T60" fmla="*/ 1 w 163"/>
                <a:gd name="T61" fmla="*/ 1 h 113"/>
                <a:gd name="T62" fmla="*/ 1 w 163"/>
                <a:gd name="T63" fmla="*/ 1 h 113"/>
                <a:gd name="T64" fmla="*/ 1 w 163"/>
                <a:gd name="T65" fmla="*/ 1 h 113"/>
                <a:gd name="T66" fmla="*/ 1 w 163"/>
                <a:gd name="T67" fmla="*/ 1 h 113"/>
                <a:gd name="T68" fmla="*/ 1 w 163"/>
                <a:gd name="T69" fmla="*/ 1 h 113"/>
                <a:gd name="T70" fmla="*/ 1 w 163"/>
                <a:gd name="T71" fmla="*/ 1 h 113"/>
                <a:gd name="T72" fmla="*/ 1 w 163"/>
                <a:gd name="T73" fmla="*/ 1 h 113"/>
                <a:gd name="T74" fmla="*/ 1 w 163"/>
                <a:gd name="T75" fmla="*/ 1 h 113"/>
                <a:gd name="T76" fmla="*/ 1 w 163"/>
                <a:gd name="T77" fmla="*/ 1 h 113"/>
                <a:gd name="T78" fmla="*/ 1 w 163"/>
                <a:gd name="T79" fmla="*/ 1 h 113"/>
                <a:gd name="T80" fmla="*/ 1 w 163"/>
                <a:gd name="T81" fmla="*/ 1 h 113"/>
                <a:gd name="T82" fmla="*/ 1 w 163"/>
                <a:gd name="T83" fmla="*/ 1 h 113"/>
                <a:gd name="T84" fmla="*/ 1 w 163"/>
                <a:gd name="T85" fmla="*/ 1 h 113"/>
                <a:gd name="T86" fmla="*/ 1 w 163"/>
                <a:gd name="T87" fmla="*/ 1 h 113"/>
                <a:gd name="T88" fmla="*/ 1 w 163"/>
                <a:gd name="T89" fmla="*/ 1 h 113"/>
                <a:gd name="T90" fmla="*/ 1 w 163"/>
                <a:gd name="T91" fmla="*/ 1 h 113"/>
                <a:gd name="T92" fmla="*/ 1 w 163"/>
                <a:gd name="T93" fmla="*/ 1 h 113"/>
                <a:gd name="T94" fmla="*/ 1 w 163"/>
                <a:gd name="T95" fmla="*/ 1 h 113"/>
                <a:gd name="T96" fmla="*/ 1 w 163"/>
                <a:gd name="T97" fmla="*/ 1 h 1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3" h="113">
                  <a:moveTo>
                    <a:pt x="163" y="14"/>
                  </a:moveTo>
                  <a:lnTo>
                    <a:pt x="162" y="13"/>
                  </a:lnTo>
                  <a:lnTo>
                    <a:pt x="160" y="12"/>
                  </a:lnTo>
                  <a:lnTo>
                    <a:pt x="159" y="12"/>
                  </a:lnTo>
                  <a:lnTo>
                    <a:pt x="158" y="11"/>
                  </a:lnTo>
                  <a:lnTo>
                    <a:pt x="156" y="10"/>
                  </a:lnTo>
                  <a:lnTo>
                    <a:pt x="156" y="7"/>
                  </a:lnTo>
                  <a:lnTo>
                    <a:pt x="155" y="6"/>
                  </a:lnTo>
                  <a:lnTo>
                    <a:pt x="155" y="5"/>
                  </a:lnTo>
                  <a:lnTo>
                    <a:pt x="153" y="8"/>
                  </a:lnTo>
                  <a:lnTo>
                    <a:pt x="151" y="11"/>
                  </a:lnTo>
                  <a:lnTo>
                    <a:pt x="147" y="13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1" y="10"/>
                  </a:lnTo>
                  <a:lnTo>
                    <a:pt x="120" y="7"/>
                  </a:lnTo>
                  <a:lnTo>
                    <a:pt x="108" y="4"/>
                  </a:lnTo>
                  <a:lnTo>
                    <a:pt x="97" y="3"/>
                  </a:lnTo>
                  <a:lnTo>
                    <a:pt x="85" y="1"/>
                  </a:lnTo>
                  <a:lnTo>
                    <a:pt x="77" y="0"/>
                  </a:lnTo>
                  <a:lnTo>
                    <a:pt x="70" y="1"/>
                  </a:lnTo>
                  <a:lnTo>
                    <a:pt x="63" y="4"/>
                  </a:lnTo>
                  <a:lnTo>
                    <a:pt x="62" y="5"/>
                  </a:lnTo>
                  <a:lnTo>
                    <a:pt x="65" y="6"/>
                  </a:lnTo>
                  <a:lnTo>
                    <a:pt x="70" y="5"/>
                  </a:lnTo>
                  <a:lnTo>
                    <a:pt x="79" y="4"/>
                  </a:lnTo>
                  <a:lnTo>
                    <a:pt x="88" y="5"/>
                  </a:lnTo>
                  <a:lnTo>
                    <a:pt x="98" y="6"/>
                  </a:lnTo>
                  <a:lnTo>
                    <a:pt x="108" y="8"/>
                  </a:lnTo>
                  <a:lnTo>
                    <a:pt x="117" y="12"/>
                  </a:lnTo>
                  <a:lnTo>
                    <a:pt x="125" y="14"/>
                  </a:lnTo>
                  <a:lnTo>
                    <a:pt x="132" y="18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38" y="25"/>
                  </a:lnTo>
                  <a:lnTo>
                    <a:pt x="135" y="26"/>
                  </a:lnTo>
                  <a:lnTo>
                    <a:pt x="131" y="28"/>
                  </a:lnTo>
                  <a:lnTo>
                    <a:pt x="126" y="30"/>
                  </a:lnTo>
                  <a:lnTo>
                    <a:pt x="122" y="33"/>
                  </a:lnTo>
                  <a:lnTo>
                    <a:pt x="117" y="35"/>
                  </a:lnTo>
                  <a:lnTo>
                    <a:pt x="114" y="37"/>
                  </a:lnTo>
                  <a:lnTo>
                    <a:pt x="108" y="35"/>
                  </a:lnTo>
                  <a:lnTo>
                    <a:pt x="101" y="33"/>
                  </a:lnTo>
                  <a:lnTo>
                    <a:pt x="92" y="30"/>
                  </a:lnTo>
                  <a:lnTo>
                    <a:pt x="83" y="28"/>
                  </a:lnTo>
                  <a:lnTo>
                    <a:pt x="72" y="27"/>
                  </a:lnTo>
                  <a:lnTo>
                    <a:pt x="63" y="26"/>
                  </a:lnTo>
                  <a:lnTo>
                    <a:pt x="55" y="26"/>
                  </a:lnTo>
                  <a:lnTo>
                    <a:pt x="48" y="28"/>
                  </a:lnTo>
                  <a:lnTo>
                    <a:pt x="44" y="30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4" y="31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80" y="34"/>
                  </a:lnTo>
                  <a:lnTo>
                    <a:pt x="85" y="35"/>
                  </a:lnTo>
                  <a:lnTo>
                    <a:pt x="93" y="37"/>
                  </a:lnTo>
                  <a:lnTo>
                    <a:pt x="100" y="40"/>
                  </a:lnTo>
                  <a:lnTo>
                    <a:pt x="105" y="41"/>
                  </a:lnTo>
                  <a:lnTo>
                    <a:pt x="108" y="43"/>
                  </a:lnTo>
                  <a:lnTo>
                    <a:pt x="102" y="46"/>
                  </a:lnTo>
                  <a:lnTo>
                    <a:pt x="93" y="50"/>
                  </a:lnTo>
                  <a:lnTo>
                    <a:pt x="84" y="52"/>
                  </a:lnTo>
                  <a:lnTo>
                    <a:pt x="78" y="55"/>
                  </a:lnTo>
                  <a:lnTo>
                    <a:pt x="72" y="56"/>
                  </a:lnTo>
                  <a:lnTo>
                    <a:pt x="64" y="53"/>
                  </a:lnTo>
                  <a:lnTo>
                    <a:pt x="55" y="51"/>
                  </a:lnTo>
                  <a:lnTo>
                    <a:pt x="48" y="49"/>
                  </a:lnTo>
                  <a:lnTo>
                    <a:pt x="41" y="46"/>
                  </a:lnTo>
                  <a:lnTo>
                    <a:pt x="35" y="46"/>
                  </a:lnTo>
                  <a:lnTo>
                    <a:pt x="32" y="48"/>
                  </a:lnTo>
                  <a:lnTo>
                    <a:pt x="35" y="50"/>
                  </a:lnTo>
                  <a:lnTo>
                    <a:pt x="42" y="52"/>
                  </a:lnTo>
                  <a:lnTo>
                    <a:pt x="50" y="55"/>
                  </a:lnTo>
                  <a:lnTo>
                    <a:pt x="56" y="58"/>
                  </a:lnTo>
                  <a:lnTo>
                    <a:pt x="61" y="60"/>
                  </a:lnTo>
                  <a:lnTo>
                    <a:pt x="56" y="61"/>
                  </a:lnTo>
                  <a:lnTo>
                    <a:pt x="49" y="64"/>
                  </a:lnTo>
                  <a:lnTo>
                    <a:pt x="40" y="67"/>
                  </a:lnTo>
                  <a:lnTo>
                    <a:pt x="31" y="70"/>
                  </a:lnTo>
                  <a:lnTo>
                    <a:pt x="22" y="72"/>
                  </a:lnTo>
                  <a:lnTo>
                    <a:pt x="14" y="75"/>
                  </a:lnTo>
                  <a:lnTo>
                    <a:pt x="7" y="78"/>
                  </a:lnTo>
                  <a:lnTo>
                    <a:pt x="3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1"/>
                  </a:lnTo>
                  <a:lnTo>
                    <a:pt x="8" y="81"/>
                  </a:lnTo>
                  <a:lnTo>
                    <a:pt x="14" y="81"/>
                  </a:lnTo>
                  <a:lnTo>
                    <a:pt x="22" y="80"/>
                  </a:lnTo>
                  <a:lnTo>
                    <a:pt x="30" y="79"/>
                  </a:lnTo>
                  <a:lnTo>
                    <a:pt x="40" y="76"/>
                  </a:lnTo>
                  <a:lnTo>
                    <a:pt x="48" y="74"/>
                  </a:lnTo>
                  <a:lnTo>
                    <a:pt x="56" y="72"/>
                  </a:lnTo>
                  <a:lnTo>
                    <a:pt x="63" y="70"/>
                  </a:lnTo>
                  <a:lnTo>
                    <a:pt x="68" y="67"/>
                  </a:lnTo>
                  <a:lnTo>
                    <a:pt x="67" y="76"/>
                  </a:lnTo>
                  <a:lnTo>
                    <a:pt x="64" y="89"/>
                  </a:lnTo>
                  <a:lnTo>
                    <a:pt x="61" y="101"/>
                  </a:lnTo>
                  <a:lnTo>
                    <a:pt x="56" y="109"/>
                  </a:lnTo>
                  <a:lnTo>
                    <a:pt x="54" y="112"/>
                  </a:lnTo>
                  <a:lnTo>
                    <a:pt x="55" y="113"/>
                  </a:lnTo>
                  <a:lnTo>
                    <a:pt x="57" y="113"/>
                  </a:lnTo>
                  <a:lnTo>
                    <a:pt x="60" y="110"/>
                  </a:lnTo>
                  <a:lnTo>
                    <a:pt x="64" y="102"/>
                  </a:lnTo>
                  <a:lnTo>
                    <a:pt x="71" y="89"/>
                  </a:lnTo>
                  <a:lnTo>
                    <a:pt x="77" y="76"/>
                  </a:lnTo>
                  <a:lnTo>
                    <a:pt x="79" y="67"/>
                  </a:lnTo>
                  <a:lnTo>
                    <a:pt x="83" y="66"/>
                  </a:lnTo>
                  <a:lnTo>
                    <a:pt x="88" y="64"/>
                  </a:lnTo>
                  <a:lnTo>
                    <a:pt x="93" y="61"/>
                  </a:lnTo>
                  <a:lnTo>
                    <a:pt x="99" y="59"/>
                  </a:lnTo>
                  <a:lnTo>
                    <a:pt x="105" y="57"/>
                  </a:lnTo>
                  <a:lnTo>
                    <a:pt x="109" y="55"/>
                  </a:lnTo>
                  <a:lnTo>
                    <a:pt x="114" y="52"/>
                  </a:lnTo>
                  <a:lnTo>
                    <a:pt x="116" y="51"/>
                  </a:lnTo>
                  <a:lnTo>
                    <a:pt x="116" y="61"/>
                  </a:lnTo>
                  <a:lnTo>
                    <a:pt x="115" y="75"/>
                  </a:lnTo>
                  <a:lnTo>
                    <a:pt x="113" y="89"/>
                  </a:lnTo>
                  <a:lnTo>
                    <a:pt x="110" y="98"/>
                  </a:lnTo>
                  <a:lnTo>
                    <a:pt x="108" y="104"/>
                  </a:lnTo>
                  <a:lnTo>
                    <a:pt x="108" y="105"/>
                  </a:lnTo>
                  <a:lnTo>
                    <a:pt x="110" y="104"/>
                  </a:lnTo>
                  <a:lnTo>
                    <a:pt x="114" y="98"/>
                  </a:lnTo>
                  <a:lnTo>
                    <a:pt x="118" y="89"/>
                  </a:lnTo>
                  <a:lnTo>
                    <a:pt x="123" y="75"/>
                  </a:lnTo>
                  <a:lnTo>
                    <a:pt x="126" y="61"/>
                  </a:lnTo>
                  <a:lnTo>
                    <a:pt x="126" y="48"/>
                  </a:lnTo>
                  <a:lnTo>
                    <a:pt x="133" y="42"/>
                  </a:lnTo>
                  <a:lnTo>
                    <a:pt x="138" y="36"/>
                  </a:lnTo>
                  <a:lnTo>
                    <a:pt x="143" y="31"/>
                  </a:lnTo>
                  <a:lnTo>
                    <a:pt x="146" y="28"/>
                  </a:lnTo>
                  <a:lnTo>
                    <a:pt x="148" y="26"/>
                  </a:lnTo>
                  <a:lnTo>
                    <a:pt x="151" y="26"/>
                  </a:lnTo>
                  <a:lnTo>
                    <a:pt x="152" y="28"/>
                  </a:lnTo>
                  <a:lnTo>
                    <a:pt x="152" y="31"/>
                  </a:lnTo>
                  <a:lnTo>
                    <a:pt x="151" y="42"/>
                  </a:lnTo>
                  <a:lnTo>
                    <a:pt x="149" y="56"/>
                  </a:lnTo>
                  <a:lnTo>
                    <a:pt x="148" y="70"/>
                  </a:lnTo>
                  <a:lnTo>
                    <a:pt x="147" y="80"/>
                  </a:lnTo>
                  <a:lnTo>
                    <a:pt x="153" y="68"/>
                  </a:lnTo>
                  <a:lnTo>
                    <a:pt x="158" y="49"/>
                  </a:lnTo>
                  <a:lnTo>
                    <a:pt x="161" y="29"/>
                  </a:lnTo>
                  <a:lnTo>
                    <a:pt x="163" y="1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" name="Freeform 641"/>
            <p:cNvSpPr>
              <a:spLocks/>
            </p:cNvSpPr>
            <p:nvPr/>
          </p:nvSpPr>
          <p:spPr bwMode="auto">
            <a:xfrm>
              <a:off x="3627" y="2423"/>
              <a:ext cx="66" cy="63"/>
            </a:xfrm>
            <a:custGeom>
              <a:avLst/>
              <a:gdLst>
                <a:gd name="T0" fmla="*/ 0 w 133"/>
                <a:gd name="T1" fmla="*/ 1 h 124"/>
                <a:gd name="T2" fmla="*/ 0 w 133"/>
                <a:gd name="T3" fmla="*/ 1 h 124"/>
                <a:gd name="T4" fmla="*/ 0 w 133"/>
                <a:gd name="T5" fmla="*/ 1 h 124"/>
                <a:gd name="T6" fmla="*/ 0 w 133"/>
                <a:gd name="T7" fmla="*/ 1 h 124"/>
                <a:gd name="T8" fmla="*/ 0 w 133"/>
                <a:gd name="T9" fmla="*/ 1 h 124"/>
                <a:gd name="T10" fmla="*/ 0 w 133"/>
                <a:gd name="T11" fmla="*/ 1 h 124"/>
                <a:gd name="T12" fmla="*/ 0 w 133"/>
                <a:gd name="T13" fmla="*/ 1 h 124"/>
                <a:gd name="T14" fmla="*/ 0 w 133"/>
                <a:gd name="T15" fmla="*/ 1 h 124"/>
                <a:gd name="T16" fmla="*/ 0 w 133"/>
                <a:gd name="T17" fmla="*/ 1 h 124"/>
                <a:gd name="T18" fmla="*/ 0 w 133"/>
                <a:gd name="T19" fmla="*/ 1 h 124"/>
                <a:gd name="T20" fmla="*/ 0 w 133"/>
                <a:gd name="T21" fmla="*/ 1 h 124"/>
                <a:gd name="T22" fmla="*/ 0 w 133"/>
                <a:gd name="T23" fmla="*/ 1 h 124"/>
                <a:gd name="T24" fmla="*/ 0 w 133"/>
                <a:gd name="T25" fmla="*/ 1 h 124"/>
                <a:gd name="T26" fmla="*/ 0 w 133"/>
                <a:gd name="T27" fmla="*/ 1 h 124"/>
                <a:gd name="T28" fmla="*/ 0 w 133"/>
                <a:gd name="T29" fmla="*/ 1 h 124"/>
                <a:gd name="T30" fmla="*/ 0 w 133"/>
                <a:gd name="T31" fmla="*/ 1 h 124"/>
                <a:gd name="T32" fmla="*/ 0 w 133"/>
                <a:gd name="T33" fmla="*/ 1 h 124"/>
                <a:gd name="T34" fmla="*/ 0 w 133"/>
                <a:gd name="T35" fmla="*/ 1 h 124"/>
                <a:gd name="T36" fmla="*/ 0 w 133"/>
                <a:gd name="T37" fmla="*/ 1 h 124"/>
                <a:gd name="T38" fmla="*/ 0 w 133"/>
                <a:gd name="T39" fmla="*/ 1 h 124"/>
                <a:gd name="T40" fmla="*/ 0 w 133"/>
                <a:gd name="T41" fmla="*/ 1 h 124"/>
                <a:gd name="T42" fmla="*/ 0 w 133"/>
                <a:gd name="T43" fmla="*/ 1 h 124"/>
                <a:gd name="T44" fmla="*/ 0 w 133"/>
                <a:gd name="T45" fmla="*/ 1 h 124"/>
                <a:gd name="T46" fmla="*/ 0 w 133"/>
                <a:gd name="T47" fmla="*/ 1 h 124"/>
                <a:gd name="T48" fmla="*/ 0 w 133"/>
                <a:gd name="T49" fmla="*/ 1 h 124"/>
                <a:gd name="T50" fmla="*/ 0 w 133"/>
                <a:gd name="T51" fmla="*/ 1 h 124"/>
                <a:gd name="T52" fmla="*/ 0 w 133"/>
                <a:gd name="T53" fmla="*/ 1 h 124"/>
                <a:gd name="T54" fmla="*/ 0 w 133"/>
                <a:gd name="T55" fmla="*/ 1 h 124"/>
                <a:gd name="T56" fmla="*/ 0 w 133"/>
                <a:gd name="T57" fmla="*/ 1 h 124"/>
                <a:gd name="T58" fmla="*/ 0 w 133"/>
                <a:gd name="T59" fmla="*/ 1 h 124"/>
                <a:gd name="T60" fmla="*/ 0 w 133"/>
                <a:gd name="T61" fmla="*/ 1 h 124"/>
                <a:gd name="T62" fmla="*/ 0 w 133"/>
                <a:gd name="T63" fmla="*/ 1 h 124"/>
                <a:gd name="T64" fmla="*/ 0 w 133"/>
                <a:gd name="T65" fmla="*/ 1 h 124"/>
                <a:gd name="T66" fmla="*/ 0 w 133"/>
                <a:gd name="T67" fmla="*/ 1 h 124"/>
                <a:gd name="T68" fmla="*/ 0 w 133"/>
                <a:gd name="T69" fmla="*/ 1 h 124"/>
                <a:gd name="T70" fmla="*/ 0 w 133"/>
                <a:gd name="T71" fmla="*/ 1 h 124"/>
                <a:gd name="T72" fmla="*/ 0 w 133"/>
                <a:gd name="T73" fmla="*/ 1 h 124"/>
                <a:gd name="T74" fmla="*/ 0 w 133"/>
                <a:gd name="T75" fmla="*/ 1 h 124"/>
                <a:gd name="T76" fmla="*/ 0 w 133"/>
                <a:gd name="T77" fmla="*/ 1 h 124"/>
                <a:gd name="T78" fmla="*/ 0 w 133"/>
                <a:gd name="T79" fmla="*/ 1 h 124"/>
                <a:gd name="T80" fmla="*/ 0 w 133"/>
                <a:gd name="T81" fmla="*/ 1 h 124"/>
                <a:gd name="T82" fmla="*/ 0 w 133"/>
                <a:gd name="T83" fmla="*/ 1 h 124"/>
                <a:gd name="T84" fmla="*/ 0 w 133"/>
                <a:gd name="T85" fmla="*/ 1 h 124"/>
                <a:gd name="T86" fmla="*/ 0 w 133"/>
                <a:gd name="T87" fmla="*/ 1 h 124"/>
                <a:gd name="T88" fmla="*/ 0 w 133"/>
                <a:gd name="T89" fmla="*/ 1 h 124"/>
                <a:gd name="T90" fmla="*/ 0 w 133"/>
                <a:gd name="T91" fmla="*/ 1 h 124"/>
                <a:gd name="T92" fmla="*/ 0 w 133"/>
                <a:gd name="T93" fmla="*/ 1 h 124"/>
                <a:gd name="T94" fmla="*/ 0 w 133"/>
                <a:gd name="T95" fmla="*/ 1 h 124"/>
                <a:gd name="T96" fmla="*/ 0 w 133"/>
                <a:gd name="T97" fmla="*/ 1 h 124"/>
                <a:gd name="T98" fmla="*/ 0 w 133"/>
                <a:gd name="T99" fmla="*/ 1 h 124"/>
                <a:gd name="T100" fmla="*/ 0 w 133"/>
                <a:gd name="T101" fmla="*/ 1 h 124"/>
                <a:gd name="T102" fmla="*/ 0 w 133"/>
                <a:gd name="T103" fmla="*/ 1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124">
                  <a:moveTo>
                    <a:pt x="127" y="124"/>
                  </a:moveTo>
                  <a:lnTo>
                    <a:pt x="128" y="122"/>
                  </a:lnTo>
                  <a:lnTo>
                    <a:pt x="129" y="120"/>
                  </a:lnTo>
                  <a:lnTo>
                    <a:pt x="131" y="119"/>
                  </a:lnTo>
                  <a:lnTo>
                    <a:pt x="133" y="116"/>
                  </a:lnTo>
                  <a:lnTo>
                    <a:pt x="127" y="112"/>
                  </a:lnTo>
                  <a:lnTo>
                    <a:pt x="122" y="107"/>
                  </a:lnTo>
                  <a:lnTo>
                    <a:pt x="119" y="101"/>
                  </a:lnTo>
                  <a:lnTo>
                    <a:pt x="118" y="97"/>
                  </a:lnTo>
                  <a:lnTo>
                    <a:pt x="116" y="87"/>
                  </a:lnTo>
                  <a:lnTo>
                    <a:pt x="115" y="73"/>
                  </a:lnTo>
                  <a:lnTo>
                    <a:pt x="113" y="58"/>
                  </a:lnTo>
                  <a:lnTo>
                    <a:pt x="111" y="47"/>
                  </a:lnTo>
                  <a:lnTo>
                    <a:pt x="107" y="43"/>
                  </a:lnTo>
                  <a:lnTo>
                    <a:pt x="105" y="41"/>
                  </a:lnTo>
                  <a:lnTo>
                    <a:pt x="104" y="43"/>
                  </a:lnTo>
                  <a:lnTo>
                    <a:pt x="105" y="47"/>
                  </a:lnTo>
                  <a:lnTo>
                    <a:pt x="106" y="56"/>
                  </a:lnTo>
                  <a:lnTo>
                    <a:pt x="107" y="69"/>
                  </a:lnTo>
                  <a:lnTo>
                    <a:pt x="107" y="82"/>
                  </a:lnTo>
                  <a:lnTo>
                    <a:pt x="106" y="90"/>
                  </a:lnTo>
                  <a:lnTo>
                    <a:pt x="99" y="85"/>
                  </a:lnTo>
                  <a:lnTo>
                    <a:pt x="92" y="81"/>
                  </a:lnTo>
                  <a:lnTo>
                    <a:pt x="85" y="75"/>
                  </a:lnTo>
                  <a:lnTo>
                    <a:pt x="81" y="70"/>
                  </a:lnTo>
                  <a:lnTo>
                    <a:pt x="77" y="63"/>
                  </a:lnTo>
                  <a:lnTo>
                    <a:pt x="74" y="52"/>
                  </a:lnTo>
                  <a:lnTo>
                    <a:pt x="72" y="39"/>
                  </a:lnTo>
                  <a:lnTo>
                    <a:pt x="70" y="30"/>
                  </a:lnTo>
                  <a:lnTo>
                    <a:pt x="70" y="23"/>
                  </a:lnTo>
                  <a:lnTo>
                    <a:pt x="70" y="16"/>
                  </a:lnTo>
                  <a:lnTo>
                    <a:pt x="69" y="9"/>
                  </a:lnTo>
                  <a:lnTo>
                    <a:pt x="67" y="4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7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5" y="24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63" y="39"/>
                  </a:lnTo>
                  <a:lnTo>
                    <a:pt x="65" y="48"/>
                  </a:lnTo>
                  <a:lnTo>
                    <a:pt x="66" y="56"/>
                  </a:lnTo>
                  <a:lnTo>
                    <a:pt x="67" y="63"/>
                  </a:lnTo>
                  <a:lnTo>
                    <a:pt x="58" y="55"/>
                  </a:lnTo>
                  <a:lnTo>
                    <a:pt x="48" y="46"/>
                  </a:lnTo>
                  <a:lnTo>
                    <a:pt x="39" y="36"/>
                  </a:lnTo>
                  <a:lnTo>
                    <a:pt x="30" y="25"/>
                  </a:lnTo>
                  <a:lnTo>
                    <a:pt x="21" y="16"/>
                  </a:lnTo>
                  <a:lnTo>
                    <a:pt x="13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9" y="24"/>
                  </a:lnTo>
                  <a:lnTo>
                    <a:pt x="27" y="36"/>
                  </a:lnTo>
                  <a:lnTo>
                    <a:pt x="32" y="44"/>
                  </a:lnTo>
                  <a:lnTo>
                    <a:pt x="37" y="51"/>
                  </a:lnTo>
                  <a:lnTo>
                    <a:pt x="46" y="59"/>
                  </a:lnTo>
                  <a:lnTo>
                    <a:pt x="54" y="66"/>
                  </a:lnTo>
                  <a:lnTo>
                    <a:pt x="61" y="70"/>
                  </a:lnTo>
                  <a:lnTo>
                    <a:pt x="54" y="70"/>
                  </a:lnTo>
                  <a:lnTo>
                    <a:pt x="45" y="69"/>
                  </a:lnTo>
                  <a:lnTo>
                    <a:pt x="37" y="67"/>
                  </a:lnTo>
                  <a:lnTo>
                    <a:pt x="31" y="63"/>
                  </a:lnTo>
                  <a:lnTo>
                    <a:pt x="28" y="61"/>
                  </a:lnTo>
                  <a:lnTo>
                    <a:pt x="24" y="61"/>
                  </a:lnTo>
                  <a:lnTo>
                    <a:pt x="23" y="62"/>
                  </a:lnTo>
                  <a:lnTo>
                    <a:pt x="25" y="66"/>
                  </a:lnTo>
                  <a:lnTo>
                    <a:pt x="29" y="68"/>
                  </a:lnTo>
                  <a:lnTo>
                    <a:pt x="35" y="71"/>
                  </a:lnTo>
                  <a:lnTo>
                    <a:pt x="40" y="75"/>
                  </a:lnTo>
                  <a:lnTo>
                    <a:pt x="47" y="77"/>
                  </a:lnTo>
                  <a:lnTo>
                    <a:pt x="55" y="81"/>
                  </a:lnTo>
                  <a:lnTo>
                    <a:pt x="62" y="82"/>
                  </a:lnTo>
                  <a:lnTo>
                    <a:pt x="70" y="84"/>
                  </a:lnTo>
                  <a:lnTo>
                    <a:pt x="76" y="84"/>
                  </a:lnTo>
                  <a:lnTo>
                    <a:pt x="83" y="86"/>
                  </a:lnTo>
                  <a:lnTo>
                    <a:pt x="91" y="91"/>
                  </a:lnTo>
                  <a:lnTo>
                    <a:pt x="98" y="97"/>
                  </a:lnTo>
                  <a:lnTo>
                    <a:pt x="103" y="102"/>
                  </a:lnTo>
                  <a:lnTo>
                    <a:pt x="99" y="104"/>
                  </a:lnTo>
                  <a:lnTo>
                    <a:pt x="95" y="106"/>
                  </a:lnTo>
                  <a:lnTo>
                    <a:pt x="89" y="107"/>
                  </a:lnTo>
                  <a:lnTo>
                    <a:pt x="83" y="107"/>
                  </a:lnTo>
                  <a:lnTo>
                    <a:pt x="77" y="108"/>
                  </a:lnTo>
                  <a:lnTo>
                    <a:pt x="72" y="108"/>
                  </a:lnTo>
                  <a:lnTo>
                    <a:pt x="67" y="108"/>
                  </a:lnTo>
                  <a:lnTo>
                    <a:pt x="62" y="108"/>
                  </a:lnTo>
                  <a:lnTo>
                    <a:pt x="57" y="107"/>
                  </a:lnTo>
                  <a:lnTo>
                    <a:pt x="53" y="108"/>
                  </a:lnTo>
                  <a:lnTo>
                    <a:pt x="55" y="111"/>
                  </a:lnTo>
                  <a:lnTo>
                    <a:pt x="63" y="113"/>
                  </a:lnTo>
                  <a:lnTo>
                    <a:pt x="69" y="114"/>
                  </a:lnTo>
                  <a:lnTo>
                    <a:pt x="76" y="114"/>
                  </a:lnTo>
                  <a:lnTo>
                    <a:pt x="84" y="114"/>
                  </a:lnTo>
                  <a:lnTo>
                    <a:pt x="91" y="114"/>
                  </a:lnTo>
                  <a:lnTo>
                    <a:pt x="98" y="114"/>
                  </a:lnTo>
                  <a:lnTo>
                    <a:pt x="105" y="113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9" y="114"/>
                  </a:lnTo>
                  <a:lnTo>
                    <a:pt x="122" y="116"/>
                  </a:lnTo>
                  <a:lnTo>
                    <a:pt x="125" y="121"/>
                  </a:lnTo>
                  <a:lnTo>
                    <a:pt x="127" y="12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" name="Freeform 642"/>
            <p:cNvSpPr>
              <a:spLocks/>
            </p:cNvSpPr>
            <p:nvPr/>
          </p:nvSpPr>
          <p:spPr bwMode="auto">
            <a:xfrm>
              <a:off x="3725" y="2400"/>
              <a:ext cx="40" cy="94"/>
            </a:xfrm>
            <a:custGeom>
              <a:avLst/>
              <a:gdLst>
                <a:gd name="T0" fmla="*/ 0 w 81"/>
                <a:gd name="T1" fmla="*/ 0 h 189"/>
                <a:gd name="T2" fmla="*/ 0 w 81"/>
                <a:gd name="T3" fmla="*/ 0 h 189"/>
                <a:gd name="T4" fmla="*/ 0 w 81"/>
                <a:gd name="T5" fmla="*/ 0 h 189"/>
                <a:gd name="T6" fmla="*/ 0 w 81"/>
                <a:gd name="T7" fmla="*/ 0 h 189"/>
                <a:gd name="T8" fmla="*/ 0 w 81"/>
                <a:gd name="T9" fmla="*/ 0 h 189"/>
                <a:gd name="T10" fmla="*/ 0 w 81"/>
                <a:gd name="T11" fmla="*/ 0 h 189"/>
                <a:gd name="T12" fmla="*/ 0 w 81"/>
                <a:gd name="T13" fmla="*/ 0 h 189"/>
                <a:gd name="T14" fmla="*/ 0 w 81"/>
                <a:gd name="T15" fmla="*/ 0 h 189"/>
                <a:gd name="T16" fmla="*/ 0 w 81"/>
                <a:gd name="T17" fmla="*/ 0 h 189"/>
                <a:gd name="T18" fmla="*/ 0 w 81"/>
                <a:gd name="T19" fmla="*/ 0 h 189"/>
                <a:gd name="T20" fmla="*/ 0 w 81"/>
                <a:gd name="T21" fmla="*/ 0 h 189"/>
                <a:gd name="T22" fmla="*/ 0 w 81"/>
                <a:gd name="T23" fmla="*/ 0 h 189"/>
                <a:gd name="T24" fmla="*/ 0 w 81"/>
                <a:gd name="T25" fmla="*/ 0 h 189"/>
                <a:gd name="T26" fmla="*/ 0 w 81"/>
                <a:gd name="T27" fmla="*/ 0 h 189"/>
                <a:gd name="T28" fmla="*/ 0 w 81"/>
                <a:gd name="T29" fmla="*/ 0 h 189"/>
                <a:gd name="T30" fmla="*/ 0 w 81"/>
                <a:gd name="T31" fmla="*/ 0 h 189"/>
                <a:gd name="T32" fmla="*/ 0 w 81"/>
                <a:gd name="T33" fmla="*/ 0 h 189"/>
                <a:gd name="T34" fmla="*/ 0 w 81"/>
                <a:gd name="T35" fmla="*/ 0 h 189"/>
                <a:gd name="T36" fmla="*/ 0 w 81"/>
                <a:gd name="T37" fmla="*/ 0 h 189"/>
                <a:gd name="T38" fmla="*/ 0 w 81"/>
                <a:gd name="T39" fmla="*/ 0 h 189"/>
                <a:gd name="T40" fmla="*/ 0 w 81"/>
                <a:gd name="T41" fmla="*/ 0 h 189"/>
                <a:gd name="T42" fmla="*/ 0 w 81"/>
                <a:gd name="T43" fmla="*/ 0 h 189"/>
                <a:gd name="T44" fmla="*/ 0 w 81"/>
                <a:gd name="T45" fmla="*/ 0 h 189"/>
                <a:gd name="T46" fmla="*/ 0 w 81"/>
                <a:gd name="T47" fmla="*/ 0 h 189"/>
                <a:gd name="T48" fmla="*/ 0 w 81"/>
                <a:gd name="T49" fmla="*/ 0 h 189"/>
                <a:gd name="T50" fmla="*/ 0 w 81"/>
                <a:gd name="T51" fmla="*/ 0 h 189"/>
                <a:gd name="T52" fmla="*/ 0 w 81"/>
                <a:gd name="T53" fmla="*/ 0 h 189"/>
                <a:gd name="T54" fmla="*/ 0 w 81"/>
                <a:gd name="T55" fmla="*/ 0 h 189"/>
                <a:gd name="T56" fmla="*/ 0 w 81"/>
                <a:gd name="T57" fmla="*/ 0 h 189"/>
                <a:gd name="T58" fmla="*/ 0 w 81"/>
                <a:gd name="T59" fmla="*/ 0 h 189"/>
                <a:gd name="T60" fmla="*/ 0 w 81"/>
                <a:gd name="T61" fmla="*/ 0 h 189"/>
                <a:gd name="T62" fmla="*/ 0 w 81"/>
                <a:gd name="T63" fmla="*/ 0 h 189"/>
                <a:gd name="T64" fmla="*/ 0 w 81"/>
                <a:gd name="T65" fmla="*/ 0 h 189"/>
                <a:gd name="T66" fmla="*/ 0 w 81"/>
                <a:gd name="T67" fmla="*/ 0 h 189"/>
                <a:gd name="T68" fmla="*/ 0 w 81"/>
                <a:gd name="T69" fmla="*/ 0 h 189"/>
                <a:gd name="T70" fmla="*/ 0 w 81"/>
                <a:gd name="T71" fmla="*/ 0 h 189"/>
                <a:gd name="T72" fmla="*/ 0 w 81"/>
                <a:gd name="T73" fmla="*/ 0 h 189"/>
                <a:gd name="T74" fmla="*/ 0 w 81"/>
                <a:gd name="T75" fmla="*/ 0 h 189"/>
                <a:gd name="T76" fmla="*/ 0 w 81"/>
                <a:gd name="T77" fmla="*/ 0 h 189"/>
                <a:gd name="T78" fmla="*/ 0 w 81"/>
                <a:gd name="T79" fmla="*/ 0 h 189"/>
                <a:gd name="T80" fmla="*/ 0 w 81"/>
                <a:gd name="T81" fmla="*/ 0 h 189"/>
                <a:gd name="T82" fmla="*/ 0 w 81"/>
                <a:gd name="T83" fmla="*/ 0 h 189"/>
                <a:gd name="T84" fmla="*/ 0 w 81"/>
                <a:gd name="T85" fmla="*/ 0 h 189"/>
                <a:gd name="T86" fmla="*/ 0 w 81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1" h="189">
                  <a:moveTo>
                    <a:pt x="0" y="163"/>
                  </a:moveTo>
                  <a:lnTo>
                    <a:pt x="5" y="160"/>
                  </a:lnTo>
                  <a:lnTo>
                    <a:pt x="8" y="156"/>
                  </a:lnTo>
                  <a:lnTo>
                    <a:pt x="11" y="151"/>
                  </a:lnTo>
                  <a:lnTo>
                    <a:pt x="13" y="146"/>
                  </a:lnTo>
                  <a:lnTo>
                    <a:pt x="14" y="148"/>
                  </a:lnTo>
                  <a:lnTo>
                    <a:pt x="16" y="149"/>
                  </a:lnTo>
                  <a:lnTo>
                    <a:pt x="17" y="151"/>
                  </a:lnTo>
                  <a:lnTo>
                    <a:pt x="18" y="151"/>
                  </a:lnTo>
                  <a:lnTo>
                    <a:pt x="19" y="147"/>
                  </a:lnTo>
                  <a:lnTo>
                    <a:pt x="21" y="141"/>
                  </a:lnTo>
                  <a:lnTo>
                    <a:pt x="22" y="134"/>
                  </a:lnTo>
                  <a:lnTo>
                    <a:pt x="21" y="130"/>
                  </a:lnTo>
                  <a:lnTo>
                    <a:pt x="15" y="121"/>
                  </a:lnTo>
                  <a:lnTo>
                    <a:pt x="8" y="107"/>
                  </a:lnTo>
                  <a:lnTo>
                    <a:pt x="2" y="92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2" y="75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6" y="86"/>
                  </a:lnTo>
                  <a:lnTo>
                    <a:pt x="10" y="98"/>
                  </a:lnTo>
                  <a:lnTo>
                    <a:pt x="17" y="109"/>
                  </a:lnTo>
                  <a:lnTo>
                    <a:pt x="24" y="115"/>
                  </a:lnTo>
                  <a:lnTo>
                    <a:pt x="28" y="103"/>
                  </a:lnTo>
                  <a:lnTo>
                    <a:pt x="31" y="88"/>
                  </a:lnTo>
                  <a:lnTo>
                    <a:pt x="32" y="73"/>
                  </a:lnTo>
                  <a:lnTo>
                    <a:pt x="32" y="62"/>
                  </a:lnTo>
                  <a:lnTo>
                    <a:pt x="30" y="53"/>
                  </a:lnTo>
                  <a:lnTo>
                    <a:pt x="29" y="40"/>
                  </a:lnTo>
                  <a:lnTo>
                    <a:pt x="28" y="28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7" y="53"/>
                  </a:lnTo>
                  <a:lnTo>
                    <a:pt x="41" y="41"/>
                  </a:lnTo>
                  <a:lnTo>
                    <a:pt x="46" y="25"/>
                  </a:lnTo>
                  <a:lnTo>
                    <a:pt x="52" y="11"/>
                  </a:lnTo>
                  <a:lnTo>
                    <a:pt x="60" y="2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2" y="5"/>
                  </a:lnTo>
                  <a:lnTo>
                    <a:pt x="57" y="13"/>
                  </a:lnTo>
                  <a:lnTo>
                    <a:pt x="52" y="28"/>
                  </a:lnTo>
                  <a:lnTo>
                    <a:pt x="47" y="43"/>
                  </a:lnTo>
                  <a:lnTo>
                    <a:pt x="45" y="53"/>
                  </a:lnTo>
                  <a:lnTo>
                    <a:pt x="51" y="51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68" y="43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1" y="43"/>
                  </a:lnTo>
                  <a:lnTo>
                    <a:pt x="69" y="47"/>
                  </a:lnTo>
                  <a:lnTo>
                    <a:pt x="63" y="50"/>
                  </a:lnTo>
                  <a:lnTo>
                    <a:pt x="56" y="56"/>
                  </a:lnTo>
                  <a:lnTo>
                    <a:pt x="48" y="61"/>
                  </a:lnTo>
                  <a:lnTo>
                    <a:pt x="44" y="64"/>
                  </a:lnTo>
                  <a:lnTo>
                    <a:pt x="41" y="78"/>
                  </a:lnTo>
                  <a:lnTo>
                    <a:pt x="38" y="93"/>
                  </a:lnTo>
                  <a:lnTo>
                    <a:pt x="36" y="108"/>
                  </a:lnTo>
                  <a:lnTo>
                    <a:pt x="33" y="116"/>
                  </a:lnTo>
                  <a:lnTo>
                    <a:pt x="39" y="116"/>
                  </a:lnTo>
                  <a:lnTo>
                    <a:pt x="45" y="115"/>
                  </a:lnTo>
                  <a:lnTo>
                    <a:pt x="51" y="115"/>
                  </a:lnTo>
                  <a:lnTo>
                    <a:pt x="57" y="114"/>
                  </a:lnTo>
                  <a:lnTo>
                    <a:pt x="62" y="113"/>
                  </a:lnTo>
                  <a:lnTo>
                    <a:pt x="68" y="110"/>
                  </a:lnTo>
                  <a:lnTo>
                    <a:pt x="71" y="109"/>
                  </a:lnTo>
                  <a:lnTo>
                    <a:pt x="74" y="108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8"/>
                  </a:lnTo>
                  <a:lnTo>
                    <a:pt x="75" y="110"/>
                  </a:lnTo>
                  <a:lnTo>
                    <a:pt x="72" y="113"/>
                  </a:lnTo>
                  <a:lnTo>
                    <a:pt x="68" y="115"/>
                  </a:lnTo>
                  <a:lnTo>
                    <a:pt x="62" y="118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3" y="126"/>
                  </a:lnTo>
                  <a:lnTo>
                    <a:pt x="38" y="128"/>
                  </a:lnTo>
                  <a:lnTo>
                    <a:pt x="34" y="129"/>
                  </a:lnTo>
                  <a:lnTo>
                    <a:pt x="31" y="132"/>
                  </a:lnTo>
                  <a:lnTo>
                    <a:pt x="29" y="139"/>
                  </a:lnTo>
                  <a:lnTo>
                    <a:pt x="28" y="147"/>
                  </a:lnTo>
                  <a:lnTo>
                    <a:pt x="28" y="152"/>
                  </a:lnTo>
                  <a:lnTo>
                    <a:pt x="30" y="154"/>
                  </a:lnTo>
                  <a:lnTo>
                    <a:pt x="33" y="155"/>
                  </a:lnTo>
                  <a:lnTo>
                    <a:pt x="39" y="155"/>
                  </a:lnTo>
                  <a:lnTo>
                    <a:pt x="43" y="154"/>
                  </a:lnTo>
                  <a:lnTo>
                    <a:pt x="53" y="149"/>
                  </a:lnTo>
                  <a:lnTo>
                    <a:pt x="62" y="145"/>
                  </a:lnTo>
                  <a:lnTo>
                    <a:pt x="70" y="140"/>
                  </a:lnTo>
                  <a:lnTo>
                    <a:pt x="75" y="137"/>
                  </a:lnTo>
                  <a:lnTo>
                    <a:pt x="78" y="134"/>
                  </a:lnTo>
                  <a:lnTo>
                    <a:pt x="81" y="133"/>
                  </a:lnTo>
                  <a:lnTo>
                    <a:pt x="81" y="134"/>
                  </a:lnTo>
                  <a:lnTo>
                    <a:pt x="78" y="139"/>
                  </a:lnTo>
                  <a:lnTo>
                    <a:pt x="72" y="147"/>
                  </a:lnTo>
                  <a:lnTo>
                    <a:pt x="64" y="156"/>
                  </a:lnTo>
                  <a:lnTo>
                    <a:pt x="57" y="164"/>
                  </a:lnTo>
                  <a:lnTo>
                    <a:pt x="51" y="170"/>
                  </a:lnTo>
                  <a:lnTo>
                    <a:pt x="51" y="168"/>
                  </a:lnTo>
                  <a:lnTo>
                    <a:pt x="49" y="166"/>
                  </a:lnTo>
                  <a:lnTo>
                    <a:pt x="47" y="163"/>
                  </a:lnTo>
                  <a:lnTo>
                    <a:pt x="46" y="161"/>
                  </a:lnTo>
                  <a:lnTo>
                    <a:pt x="41" y="158"/>
                  </a:lnTo>
                  <a:lnTo>
                    <a:pt x="34" y="156"/>
                  </a:lnTo>
                  <a:lnTo>
                    <a:pt x="26" y="158"/>
                  </a:lnTo>
                  <a:lnTo>
                    <a:pt x="21" y="160"/>
                  </a:lnTo>
                  <a:lnTo>
                    <a:pt x="17" y="163"/>
                  </a:lnTo>
                  <a:lnTo>
                    <a:pt x="17" y="167"/>
                  </a:lnTo>
                  <a:lnTo>
                    <a:pt x="17" y="171"/>
                  </a:lnTo>
                  <a:lnTo>
                    <a:pt x="17" y="175"/>
                  </a:lnTo>
                  <a:lnTo>
                    <a:pt x="13" y="179"/>
                  </a:lnTo>
                  <a:lnTo>
                    <a:pt x="8" y="183"/>
                  </a:lnTo>
                  <a:lnTo>
                    <a:pt x="3" y="186"/>
                  </a:lnTo>
                  <a:lnTo>
                    <a:pt x="1" y="189"/>
                  </a:lnTo>
                  <a:lnTo>
                    <a:pt x="6" y="183"/>
                  </a:lnTo>
                  <a:lnTo>
                    <a:pt x="10" y="177"/>
                  </a:lnTo>
                  <a:lnTo>
                    <a:pt x="13" y="171"/>
                  </a:lnTo>
                  <a:lnTo>
                    <a:pt x="13" y="168"/>
                  </a:lnTo>
                  <a:lnTo>
                    <a:pt x="10" y="164"/>
                  </a:lnTo>
                  <a:lnTo>
                    <a:pt x="7" y="162"/>
                  </a:lnTo>
                  <a:lnTo>
                    <a:pt x="3" y="161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" name="Freeform 643"/>
            <p:cNvSpPr>
              <a:spLocks/>
            </p:cNvSpPr>
            <p:nvPr/>
          </p:nvSpPr>
          <p:spPr bwMode="auto">
            <a:xfrm>
              <a:off x="3716" y="2452"/>
              <a:ext cx="7" cy="12"/>
            </a:xfrm>
            <a:custGeom>
              <a:avLst/>
              <a:gdLst>
                <a:gd name="T0" fmla="*/ 1 w 13"/>
                <a:gd name="T1" fmla="*/ 1 h 24"/>
                <a:gd name="T2" fmla="*/ 1 w 13"/>
                <a:gd name="T3" fmla="*/ 1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0 w 13"/>
                <a:gd name="T13" fmla="*/ 1 h 24"/>
                <a:gd name="T14" fmla="*/ 0 w 13"/>
                <a:gd name="T15" fmla="*/ 1 h 24"/>
                <a:gd name="T16" fmla="*/ 0 w 13"/>
                <a:gd name="T17" fmla="*/ 1 h 24"/>
                <a:gd name="T18" fmla="*/ 0 w 13"/>
                <a:gd name="T19" fmla="*/ 0 h 24"/>
                <a:gd name="T20" fmla="*/ 1 w 13"/>
                <a:gd name="T21" fmla="*/ 0 h 24"/>
                <a:gd name="T22" fmla="*/ 1 w 13"/>
                <a:gd name="T23" fmla="*/ 1 h 24"/>
                <a:gd name="T24" fmla="*/ 1 w 13"/>
                <a:gd name="T25" fmla="*/ 1 h 24"/>
                <a:gd name="T26" fmla="*/ 1 w 13"/>
                <a:gd name="T27" fmla="*/ 1 h 24"/>
                <a:gd name="T28" fmla="*/ 1 w 13"/>
                <a:gd name="T29" fmla="*/ 1 h 24"/>
                <a:gd name="T30" fmla="*/ 1 w 13"/>
                <a:gd name="T31" fmla="*/ 1 h 24"/>
                <a:gd name="T32" fmla="*/ 1 w 1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13" y="23"/>
                  </a:moveTo>
                  <a:lnTo>
                    <a:pt x="10" y="21"/>
                  </a:lnTo>
                  <a:lnTo>
                    <a:pt x="8" y="21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8"/>
                  </a:lnTo>
                  <a:lnTo>
                    <a:pt x="7" y="12"/>
                  </a:lnTo>
                  <a:lnTo>
                    <a:pt x="10" y="1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" name="Freeform 644"/>
            <p:cNvSpPr>
              <a:spLocks/>
            </p:cNvSpPr>
            <p:nvPr/>
          </p:nvSpPr>
          <p:spPr bwMode="auto">
            <a:xfrm>
              <a:off x="3771" y="2449"/>
              <a:ext cx="129" cy="79"/>
            </a:xfrm>
            <a:custGeom>
              <a:avLst/>
              <a:gdLst>
                <a:gd name="T0" fmla="*/ 1 w 258"/>
                <a:gd name="T1" fmla="*/ 1 h 157"/>
                <a:gd name="T2" fmla="*/ 1 w 258"/>
                <a:gd name="T3" fmla="*/ 1 h 157"/>
                <a:gd name="T4" fmla="*/ 1 w 258"/>
                <a:gd name="T5" fmla="*/ 1 h 157"/>
                <a:gd name="T6" fmla="*/ 1 w 258"/>
                <a:gd name="T7" fmla="*/ 1 h 157"/>
                <a:gd name="T8" fmla="*/ 1 w 258"/>
                <a:gd name="T9" fmla="*/ 1 h 157"/>
                <a:gd name="T10" fmla="*/ 1 w 258"/>
                <a:gd name="T11" fmla="*/ 1 h 157"/>
                <a:gd name="T12" fmla="*/ 1 w 258"/>
                <a:gd name="T13" fmla="*/ 1 h 157"/>
                <a:gd name="T14" fmla="*/ 1 w 258"/>
                <a:gd name="T15" fmla="*/ 1 h 157"/>
                <a:gd name="T16" fmla="*/ 1 w 258"/>
                <a:gd name="T17" fmla="*/ 1 h 157"/>
                <a:gd name="T18" fmla="*/ 1 w 258"/>
                <a:gd name="T19" fmla="*/ 1 h 157"/>
                <a:gd name="T20" fmla="*/ 1 w 258"/>
                <a:gd name="T21" fmla="*/ 1 h 157"/>
                <a:gd name="T22" fmla="*/ 1 w 258"/>
                <a:gd name="T23" fmla="*/ 1 h 157"/>
                <a:gd name="T24" fmla="*/ 1 w 258"/>
                <a:gd name="T25" fmla="*/ 1 h 157"/>
                <a:gd name="T26" fmla="*/ 1 w 258"/>
                <a:gd name="T27" fmla="*/ 1 h 157"/>
                <a:gd name="T28" fmla="*/ 1 w 258"/>
                <a:gd name="T29" fmla="*/ 1 h 157"/>
                <a:gd name="T30" fmla="*/ 1 w 258"/>
                <a:gd name="T31" fmla="*/ 1 h 157"/>
                <a:gd name="T32" fmla="*/ 1 w 258"/>
                <a:gd name="T33" fmla="*/ 1 h 157"/>
                <a:gd name="T34" fmla="*/ 1 w 258"/>
                <a:gd name="T35" fmla="*/ 1 h 157"/>
                <a:gd name="T36" fmla="*/ 1 w 258"/>
                <a:gd name="T37" fmla="*/ 1 h 157"/>
                <a:gd name="T38" fmla="*/ 1 w 258"/>
                <a:gd name="T39" fmla="*/ 1 h 157"/>
                <a:gd name="T40" fmla="*/ 1 w 258"/>
                <a:gd name="T41" fmla="*/ 1 h 157"/>
                <a:gd name="T42" fmla="*/ 1 w 258"/>
                <a:gd name="T43" fmla="*/ 1 h 157"/>
                <a:gd name="T44" fmla="*/ 1 w 258"/>
                <a:gd name="T45" fmla="*/ 1 h 157"/>
                <a:gd name="T46" fmla="*/ 1 w 258"/>
                <a:gd name="T47" fmla="*/ 1 h 157"/>
                <a:gd name="T48" fmla="*/ 1 w 258"/>
                <a:gd name="T49" fmla="*/ 1 h 157"/>
                <a:gd name="T50" fmla="*/ 1 w 258"/>
                <a:gd name="T51" fmla="*/ 1 h 157"/>
                <a:gd name="T52" fmla="*/ 1 w 258"/>
                <a:gd name="T53" fmla="*/ 1 h 157"/>
                <a:gd name="T54" fmla="*/ 1 w 258"/>
                <a:gd name="T55" fmla="*/ 1 h 157"/>
                <a:gd name="T56" fmla="*/ 1 w 258"/>
                <a:gd name="T57" fmla="*/ 1 h 157"/>
                <a:gd name="T58" fmla="*/ 1 w 258"/>
                <a:gd name="T59" fmla="*/ 1 h 157"/>
                <a:gd name="T60" fmla="*/ 1 w 258"/>
                <a:gd name="T61" fmla="*/ 1 h 157"/>
                <a:gd name="T62" fmla="*/ 1 w 258"/>
                <a:gd name="T63" fmla="*/ 1 h 157"/>
                <a:gd name="T64" fmla="*/ 1 w 258"/>
                <a:gd name="T65" fmla="*/ 1 h 157"/>
                <a:gd name="T66" fmla="*/ 1 w 258"/>
                <a:gd name="T67" fmla="*/ 1 h 157"/>
                <a:gd name="T68" fmla="*/ 1 w 258"/>
                <a:gd name="T69" fmla="*/ 1 h 157"/>
                <a:gd name="T70" fmla="*/ 1 w 258"/>
                <a:gd name="T71" fmla="*/ 1 h 157"/>
                <a:gd name="T72" fmla="*/ 1 w 258"/>
                <a:gd name="T73" fmla="*/ 1 h 157"/>
                <a:gd name="T74" fmla="*/ 1 w 258"/>
                <a:gd name="T75" fmla="*/ 1 h 157"/>
                <a:gd name="T76" fmla="*/ 1 w 258"/>
                <a:gd name="T77" fmla="*/ 1 h 157"/>
                <a:gd name="T78" fmla="*/ 1 w 258"/>
                <a:gd name="T79" fmla="*/ 1 h 157"/>
                <a:gd name="T80" fmla="*/ 1 w 258"/>
                <a:gd name="T81" fmla="*/ 1 h 157"/>
                <a:gd name="T82" fmla="*/ 1 w 258"/>
                <a:gd name="T83" fmla="*/ 1 h 157"/>
                <a:gd name="T84" fmla="*/ 1 w 258"/>
                <a:gd name="T85" fmla="*/ 1 h 157"/>
                <a:gd name="T86" fmla="*/ 1 w 258"/>
                <a:gd name="T87" fmla="*/ 1 h 157"/>
                <a:gd name="T88" fmla="*/ 1 w 258"/>
                <a:gd name="T89" fmla="*/ 1 h 157"/>
                <a:gd name="T90" fmla="*/ 1 w 258"/>
                <a:gd name="T91" fmla="*/ 1 h 157"/>
                <a:gd name="T92" fmla="*/ 1 w 258"/>
                <a:gd name="T93" fmla="*/ 1 h 157"/>
                <a:gd name="T94" fmla="*/ 1 w 258"/>
                <a:gd name="T95" fmla="*/ 1 h 157"/>
                <a:gd name="T96" fmla="*/ 1 w 258"/>
                <a:gd name="T97" fmla="*/ 1 h 157"/>
                <a:gd name="T98" fmla="*/ 1 w 258"/>
                <a:gd name="T99" fmla="*/ 1 h 157"/>
                <a:gd name="T100" fmla="*/ 1 w 258"/>
                <a:gd name="T101" fmla="*/ 1 h 157"/>
                <a:gd name="T102" fmla="*/ 1 w 258"/>
                <a:gd name="T103" fmla="*/ 1 h 157"/>
                <a:gd name="T104" fmla="*/ 1 w 258"/>
                <a:gd name="T105" fmla="*/ 1 h 1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8" h="157">
                  <a:moveTo>
                    <a:pt x="10" y="121"/>
                  </a:moveTo>
                  <a:lnTo>
                    <a:pt x="14" y="117"/>
                  </a:lnTo>
                  <a:lnTo>
                    <a:pt x="20" y="114"/>
                  </a:lnTo>
                  <a:lnTo>
                    <a:pt x="25" y="110"/>
                  </a:lnTo>
                  <a:lnTo>
                    <a:pt x="33" y="106"/>
                  </a:lnTo>
                  <a:lnTo>
                    <a:pt x="39" y="102"/>
                  </a:lnTo>
                  <a:lnTo>
                    <a:pt x="46" y="99"/>
                  </a:lnTo>
                  <a:lnTo>
                    <a:pt x="50" y="95"/>
                  </a:lnTo>
                  <a:lnTo>
                    <a:pt x="52" y="93"/>
                  </a:lnTo>
                  <a:lnTo>
                    <a:pt x="54" y="85"/>
                  </a:lnTo>
                  <a:lnTo>
                    <a:pt x="59" y="72"/>
                  </a:lnTo>
                  <a:lnTo>
                    <a:pt x="65" y="57"/>
                  </a:lnTo>
                  <a:lnTo>
                    <a:pt x="70" y="47"/>
                  </a:lnTo>
                  <a:lnTo>
                    <a:pt x="74" y="42"/>
                  </a:lnTo>
                  <a:lnTo>
                    <a:pt x="78" y="35"/>
                  </a:lnTo>
                  <a:lnTo>
                    <a:pt x="84" y="29"/>
                  </a:lnTo>
                  <a:lnTo>
                    <a:pt x="90" y="21"/>
                  </a:lnTo>
                  <a:lnTo>
                    <a:pt x="97" y="14"/>
                  </a:lnTo>
                  <a:lnTo>
                    <a:pt x="103" y="8"/>
                  </a:lnTo>
                  <a:lnTo>
                    <a:pt x="108" y="3"/>
                  </a:lnTo>
                  <a:lnTo>
                    <a:pt x="112" y="1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2" y="8"/>
                  </a:lnTo>
                  <a:lnTo>
                    <a:pt x="107" y="12"/>
                  </a:lnTo>
                  <a:lnTo>
                    <a:pt x="100" y="19"/>
                  </a:lnTo>
                  <a:lnTo>
                    <a:pt x="94" y="26"/>
                  </a:lnTo>
                  <a:lnTo>
                    <a:pt x="88" y="34"/>
                  </a:lnTo>
                  <a:lnTo>
                    <a:pt x="82" y="42"/>
                  </a:lnTo>
                  <a:lnTo>
                    <a:pt x="77" y="48"/>
                  </a:lnTo>
                  <a:lnTo>
                    <a:pt x="74" y="53"/>
                  </a:lnTo>
                  <a:lnTo>
                    <a:pt x="70" y="61"/>
                  </a:lnTo>
                  <a:lnTo>
                    <a:pt x="68" y="69"/>
                  </a:lnTo>
                  <a:lnTo>
                    <a:pt x="67" y="77"/>
                  </a:lnTo>
                  <a:lnTo>
                    <a:pt x="66" y="82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9" y="84"/>
                  </a:lnTo>
                  <a:lnTo>
                    <a:pt x="74" y="82"/>
                  </a:lnTo>
                  <a:lnTo>
                    <a:pt x="77" y="79"/>
                  </a:lnTo>
                  <a:lnTo>
                    <a:pt x="81" y="77"/>
                  </a:lnTo>
                  <a:lnTo>
                    <a:pt x="86" y="74"/>
                  </a:lnTo>
                  <a:lnTo>
                    <a:pt x="91" y="70"/>
                  </a:lnTo>
                  <a:lnTo>
                    <a:pt x="96" y="67"/>
                  </a:lnTo>
                  <a:lnTo>
                    <a:pt x="101" y="63"/>
                  </a:lnTo>
                  <a:lnTo>
                    <a:pt x="105" y="61"/>
                  </a:lnTo>
                  <a:lnTo>
                    <a:pt x="108" y="60"/>
                  </a:lnTo>
                  <a:lnTo>
                    <a:pt x="114" y="50"/>
                  </a:lnTo>
                  <a:lnTo>
                    <a:pt x="121" y="40"/>
                  </a:lnTo>
                  <a:lnTo>
                    <a:pt x="130" y="31"/>
                  </a:lnTo>
                  <a:lnTo>
                    <a:pt x="141" y="22"/>
                  </a:lnTo>
                  <a:lnTo>
                    <a:pt x="151" y="15"/>
                  </a:lnTo>
                  <a:lnTo>
                    <a:pt x="160" y="9"/>
                  </a:lnTo>
                  <a:lnTo>
                    <a:pt x="167" y="4"/>
                  </a:lnTo>
                  <a:lnTo>
                    <a:pt x="173" y="2"/>
                  </a:lnTo>
                  <a:lnTo>
                    <a:pt x="179" y="1"/>
                  </a:lnTo>
                  <a:lnTo>
                    <a:pt x="182" y="1"/>
                  </a:lnTo>
                  <a:lnTo>
                    <a:pt x="182" y="2"/>
                  </a:lnTo>
                  <a:lnTo>
                    <a:pt x="177" y="4"/>
                  </a:lnTo>
                  <a:lnTo>
                    <a:pt x="169" y="9"/>
                  </a:lnTo>
                  <a:lnTo>
                    <a:pt x="160" y="16"/>
                  </a:lnTo>
                  <a:lnTo>
                    <a:pt x="151" y="24"/>
                  </a:lnTo>
                  <a:lnTo>
                    <a:pt x="142" y="32"/>
                  </a:lnTo>
                  <a:lnTo>
                    <a:pt x="134" y="41"/>
                  </a:lnTo>
                  <a:lnTo>
                    <a:pt x="127" y="49"/>
                  </a:lnTo>
                  <a:lnTo>
                    <a:pt x="121" y="56"/>
                  </a:lnTo>
                  <a:lnTo>
                    <a:pt x="120" y="61"/>
                  </a:lnTo>
                  <a:lnTo>
                    <a:pt x="120" y="63"/>
                  </a:lnTo>
                  <a:lnTo>
                    <a:pt x="122" y="63"/>
                  </a:lnTo>
                  <a:lnTo>
                    <a:pt x="124" y="63"/>
                  </a:lnTo>
                  <a:lnTo>
                    <a:pt x="130" y="62"/>
                  </a:lnTo>
                  <a:lnTo>
                    <a:pt x="138" y="61"/>
                  </a:lnTo>
                  <a:lnTo>
                    <a:pt x="146" y="59"/>
                  </a:lnTo>
                  <a:lnTo>
                    <a:pt x="154" y="57"/>
                  </a:lnTo>
                  <a:lnTo>
                    <a:pt x="160" y="56"/>
                  </a:lnTo>
                  <a:lnTo>
                    <a:pt x="167" y="50"/>
                  </a:lnTo>
                  <a:lnTo>
                    <a:pt x="175" y="45"/>
                  </a:lnTo>
                  <a:lnTo>
                    <a:pt x="185" y="39"/>
                  </a:lnTo>
                  <a:lnTo>
                    <a:pt x="197" y="33"/>
                  </a:lnTo>
                  <a:lnTo>
                    <a:pt x="207" y="29"/>
                  </a:lnTo>
                  <a:lnTo>
                    <a:pt x="217" y="24"/>
                  </a:lnTo>
                  <a:lnTo>
                    <a:pt x="223" y="22"/>
                  </a:lnTo>
                  <a:lnTo>
                    <a:pt x="228" y="19"/>
                  </a:lnTo>
                  <a:lnTo>
                    <a:pt x="233" y="18"/>
                  </a:lnTo>
                  <a:lnTo>
                    <a:pt x="235" y="19"/>
                  </a:lnTo>
                  <a:lnTo>
                    <a:pt x="234" y="22"/>
                  </a:lnTo>
                  <a:lnTo>
                    <a:pt x="228" y="24"/>
                  </a:lnTo>
                  <a:lnTo>
                    <a:pt x="221" y="26"/>
                  </a:lnTo>
                  <a:lnTo>
                    <a:pt x="213" y="31"/>
                  </a:lnTo>
                  <a:lnTo>
                    <a:pt x="205" y="34"/>
                  </a:lnTo>
                  <a:lnTo>
                    <a:pt x="197" y="39"/>
                  </a:lnTo>
                  <a:lnTo>
                    <a:pt x="190" y="45"/>
                  </a:lnTo>
                  <a:lnTo>
                    <a:pt x="184" y="49"/>
                  </a:lnTo>
                  <a:lnTo>
                    <a:pt x="180" y="54"/>
                  </a:lnTo>
                  <a:lnTo>
                    <a:pt x="177" y="59"/>
                  </a:lnTo>
                  <a:lnTo>
                    <a:pt x="185" y="60"/>
                  </a:lnTo>
                  <a:lnTo>
                    <a:pt x="196" y="59"/>
                  </a:lnTo>
                  <a:lnTo>
                    <a:pt x="206" y="57"/>
                  </a:lnTo>
                  <a:lnTo>
                    <a:pt x="217" y="55"/>
                  </a:lnTo>
                  <a:lnTo>
                    <a:pt x="227" y="53"/>
                  </a:lnTo>
                  <a:lnTo>
                    <a:pt x="236" y="50"/>
                  </a:lnTo>
                  <a:lnTo>
                    <a:pt x="243" y="48"/>
                  </a:lnTo>
                  <a:lnTo>
                    <a:pt x="248" y="47"/>
                  </a:lnTo>
                  <a:lnTo>
                    <a:pt x="253" y="44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5" y="47"/>
                  </a:lnTo>
                  <a:lnTo>
                    <a:pt x="250" y="50"/>
                  </a:lnTo>
                  <a:lnTo>
                    <a:pt x="244" y="54"/>
                  </a:lnTo>
                  <a:lnTo>
                    <a:pt x="236" y="57"/>
                  </a:lnTo>
                  <a:lnTo>
                    <a:pt x="226" y="62"/>
                  </a:lnTo>
                  <a:lnTo>
                    <a:pt x="215" y="65"/>
                  </a:lnTo>
                  <a:lnTo>
                    <a:pt x="204" y="68"/>
                  </a:lnTo>
                  <a:lnTo>
                    <a:pt x="192" y="69"/>
                  </a:lnTo>
                  <a:lnTo>
                    <a:pt x="181" y="69"/>
                  </a:lnTo>
                  <a:lnTo>
                    <a:pt x="184" y="74"/>
                  </a:lnTo>
                  <a:lnTo>
                    <a:pt x="190" y="77"/>
                  </a:lnTo>
                  <a:lnTo>
                    <a:pt x="197" y="82"/>
                  </a:lnTo>
                  <a:lnTo>
                    <a:pt x="205" y="86"/>
                  </a:lnTo>
                  <a:lnTo>
                    <a:pt x="212" y="90"/>
                  </a:lnTo>
                  <a:lnTo>
                    <a:pt x="219" y="94"/>
                  </a:lnTo>
                  <a:lnTo>
                    <a:pt x="225" y="97"/>
                  </a:lnTo>
                  <a:lnTo>
                    <a:pt x="229" y="99"/>
                  </a:lnTo>
                  <a:lnTo>
                    <a:pt x="235" y="101"/>
                  </a:lnTo>
                  <a:lnTo>
                    <a:pt x="237" y="104"/>
                  </a:lnTo>
                  <a:lnTo>
                    <a:pt x="236" y="105"/>
                  </a:lnTo>
                  <a:lnTo>
                    <a:pt x="230" y="104"/>
                  </a:lnTo>
                  <a:lnTo>
                    <a:pt x="225" y="102"/>
                  </a:lnTo>
                  <a:lnTo>
                    <a:pt x="217" y="99"/>
                  </a:lnTo>
                  <a:lnTo>
                    <a:pt x="206" y="95"/>
                  </a:lnTo>
                  <a:lnTo>
                    <a:pt x="196" y="91"/>
                  </a:lnTo>
                  <a:lnTo>
                    <a:pt x="185" y="86"/>
                  </a:lnTo>
                  <a:lnTo>
                    <a:pt x="176" y="83"/>
                  </a:lnTo>
                  <a:lnTo>
                    <a:pt x="169" y="78"/>
                  </a:lnTo>
                  <a:lnTo>
                    <a:pt x="165" y="75"/>
                  </a:lnTo>
                  <a:lnTo>
                    <a:pt x="160" y="75"/>
                  </a:lnTo>
                  <a:lnTo>
                    <a:pt x="156" y="76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38" y="77"/>
                  </a:lnTo>
                  <a:lnTo>
                    <a:pt x="134" y="77"/>
                  </a:lnTo>
                  <a:lnTo>
                    <a:pt x="129" y="78"/>
                  </a:lnTo>
                  <a:lnTo>
                    <a:pt x="126" y="78"/>
                  </a:lnTo>
                  <a:lnTo>
                    <a:pt x="128" y="83"/>
                  </a:lnTo>
                  <a:lnTo>
                    <a:pt x="132" y="87"/>
                  </a:lnTo>
                  <a:lnTo>
                    <a:pt x="137" y="92"/>
                  </a:lnTo>
                  <a:lnTo>
                    <a:pt x="143" y="97"/>
                  </a:lnTo>
                  <a:lnTo>
                    <a:pt x="147" y="101"/>
                  </a:lnTo>
                  <a:lnTo>
                    <a:pt x="153" y="106"/>
                  </a:lnTo>
                  <a:lnTo>
                    <a:pt x="158" y="109"/>
                  </a:lnTo>
                  <a:lnTo>
                    <a:pt x="161" y="112"/>
                  </a:lnTo>
                  <a:lnTo>
                    <a:pt x="168" y="116"/>
                  </a:lnTo>
                  <a:lnTo>
                    <a:pt x="176" y="120"/>
                  </a:lnTo>
                  <a:lnTo>
                    <a:pt x="182" y="123"/>
                  </a:lnTo>
                  <a:lnTo>
                    <a:pt x="188" y="127"/>
                  </a:lnTo>
                  <a:lnTo>
                    <a:pt x="191" y="130"/>
                  </a:lnTo>
                  <a:lnTo>
                    <a:pt x="194" y="133"/>
                  </a:lnTo>
                  <a:lnTo>
                    <a:pt x="191" y="135"/>
                  </a:lnTo>
                  <a:lnTo>
                    <a:pt x="182" y="130"/>
                  </a:lnTo>
                  <a:lnTo>
                    <a:pt x="175" y="125"/>
                  </a:lnTo>
                  <a:lnTo>
                    <a:pt x="166" y="120"/>
                  </a:lnTo>
                  <a:lnTo>
                    <a:pt x="157" y="114"/>
                  </a:lnTo>
                  <a:lnTo>
                    <a:pt x="147" y="108"/>
                  </a:lnTo>
                  <a:lnTo>
                    <a:pt x="137" y="102"/>
                  </a:lnTo>
                  <a:lnTo>
                    <a:pt x="129" y="97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4" y="85"/>
                  </a:lnTo>
                  <a:lnTo>
                    <a:pt x="109" y="84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4" y="90"/>
                  </a:lnTo>
                  <a:lnTo>
                    <a:pt x="84" y="93"/>
                  </a:lnTo>
                  <a:lnTo>
                    <a:pt x="75" y="97"/>
                  </a:lnTo>
                  <a:lnTo>
                    <a:pt x="69" y="99"/>
                  </a:lnTo>
                  <a:lnTo>
                    <a:pt x="68" y="101"/>
                  </a:lnTo>
                  <a:lnTo>
                    <a:pt x="68" y="104"/>
                  </a:lnTo>
                  <a:lnTo>
                    <a:pt x="69" y="106"/>
                  </a:lnTo>
                  <a:lnTo>
                    <a:pt x="74" y="110"/>
                  </a:lnTo>
                  <a:lnTo>
                    <a:pt x="78" y="114"/>
                  </a:lnTo>
                  <a:lnTo>
                    <a:pt x="85" y="119"/>
                  </a:lnTo>
                  <a:lnTo>
                    <a:pt x="93" y="125"/>
                  </a:lnTo>
                  <a:lnTo>
                    <a:pt x="103" y="131"/>
                  </a:lnTo>
                  <a:lnTo>
                    <a:pt x="112" y="138"/>
                  </a:lnTo>
                  <a:lnTo>
                    <a:pt x="121" y="144"/>
                  </a:lnTo>
                  <a:lnTo>
                    <a:pt x="128" y="150"/>
                  </a:lnTo>
                  <a:lnTo>
                    <a:pt x="134" y="152"/>
                  </a:lnTo>
                  <a:lnTo>
                    <a:pt x="138" y="155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23" y="152"/>
                  </a:lnTo>
                  <a:lnTo>
                    <a:pt x="118" y="147"/>
                  </a:lnTo>
                  <a:lnTo>
                    <a:pt x="108" y="142"/>
                  </a:lnTo>
                  <a:lnTo>
                    <a:pt x="99" y="136"/>
                  </a:lnTo>
                  <a:lnTo>
                    <a:pt x="89" y="129"/>
                  </a:lnTo>
                  <a:lnTo>
                    <a:pt x="78" y="123"/>
                  </a:lnTo>
                  <a:lnTo>
                    <a:pt x="69" y="119"/>
                  </a:lnTo>
                  <a:lnTo>
                    <a:pt x="62" y="114"/>
                  </a:lnTo>
                  <a:lnTo>
                    <a:pt x="59" y="113"/>
                  </a:lnTo>
                  <a:lnTo>
                    <a:pt x="55" y="113"/>
                  </a:lnTo>
                  <a:lnTo>
                    <a:pt x="48" y="115"/>
                  </a:lnTo>
                  <a:lnTo>
                    <a:pt x="40" y="117"/>
                  </a:lnTo>
                  <a:lnTo>
                    <a:pt x="31" y="121"/>
                  </a:lnTo>
                  <a:lnTo>
                    <a:pt x="22" y="123"/>
                  </a:lnTo>
                  <a:lnTo>
                    <a:pt x="14" y="127"/>
                  </a:lnTo>
                  <a:lnTo>
                    <a:pt x="7" y="128"/>
                  </a:lnTo>
                  <a:lnTo>
                    <a:pt x="2" y="129"/>
                  </a:lnTo>
                  <a:lnTo>
                    <a:pt x="0" y="129"/>
                  </a:lnTo>
                  <a:lnTo>
                    <a:pt x="1" y="128"/>
                  </a:lnTo>
                  <a:lnTo>
                    <a:pt x="6" y="125"/>
                  </a:lnTo>
                  <a:lnTo>
                    <a:pt x="10" y="12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7" name="Freeform 645"/>
            <p:cNvSpPr>
              <a:spLocks/>
            </p:cNvSpPr>
            <p:nvPr/>
          </p:nvSpPr>
          <p:spPr bwMode="auto">
            <a:xfrm>
              <a:off x="3745" y="2528"/>
              <a:ext cx="93" cy="79"/>
            </a:xfrm>
            <a:custGeom>
              <a:avLst/>
              <a:gdLst>
                <a:gd name="T0" fmla="*/ 0 w 187"/>
                <a:gd name="T1" fmla="*/ 1 h 157"/>
                <a:gd name="T2" fmla="*/ 0 w 187"/>
                <a:gd name="T3" fmla="*/ 1 h 157"/>
                <a:gd name="T4" fmla="*/ 0 w 187"/>
                <a:gd name="T5" fmla="*/ 1 h 157"/>
                <a:gd name="T6" fmla="*/ 0 w 187"/>
                <a:gd name="T7" fmla="*/ 1 h 157"/>
                <a:gd name="T8" fmla="*/ 0 w 187"/>
                <a:gd name="T9" fmla="*/ 1 h 157"/>
                <a:gd name="T10" fmla="*/ 0 w 187"/>
                <a:gd name="T11" fmla="*/ 1 h 157"/>
                <a:gd name="T12" fmla="*/ 0 w 187"/>
                <a:gd name="T13" fmla="*/ 1 h 157"/>
                <a:gd name="T14" fmla="*/ 0 w 187"/>
                <a:gd name="T15" fmla="*/ 1 h 157"/>
                <a:gd name="T16" fmla="*/ 0 w 187"/>
                <a:gd name="T17" fmla="*/ 1 h 157"/>
                <a:gd name="T18" fmla="*/ 0 w 187"/>
                <a:gd name="T19" fmla="*/ 1 h 157"/>
                <a:gd name="T20" fmla="*/ 0 w 187"/>
                <a:gd name="T21" fmla="*/ 1 h 157"/>
                <a:gd name="T22" fmla="*/ 0 w 187"/>
                <a:gd name="T23" fmla="*/ 1 h 157"/>
                <a:gd name="T24" fmla="*/ 0 w 187"/>
                <a:gd name="T25" fmla="*/ 1 h 157"/>
                <a:gd name="T26" fmla="*/ 0 w 187"/>
                <a:gd name="T27" fmla="*/ 1 h 157"/>
                <a:gd name="T28" fmla="*/ 0 w 187"/>
                <a:gd name="T29" fmla="*/ 1 h 157"/>
                <a:gd name="T30" fmla="*/ 0 w 187"/>
                <a:gd name="T31" fmla="*/ 1 h 157"/>
                <a:gd name="T32" fmla="*/ 0 w 187"/>
                <a:gd name="T33" fmla="*/ 1 h 157"/>
                <a:gd name="T34" fmla="*/ 0 w 187"/>
                <a:gd name="T35" fmla="*/ 1 h 157"/>
                <a:gd name="T36" fmla="*/ 0 w 187"/>
                <a:gd name="T37" fmla="*/ 1 h 157"/>
                <a:gd name="T38" fmla="*/ 0 w 187"/>
                <a:gd name="T39" fmla="*/ 1 h 157"/>
                <a:gd name="T40" fmla="*/ 0 w 187"/>
                <a:gd name="T41" fmla="*/ 1 h 157"/>
                <a:gd name="T42" fmla="*/ 0 w 187"/>
                <a:gd name="T43" fmla="*/ 1 h 157"/>
                <a:gd name="T44" fmla="*/ 0 w 187"/>
                <a:gd name="T45" fmla="*/ 1 h 157"/>
                <a:gd name="T46" fmla="*/ 0 w 187"/>
                <a:gd name="T47" fmla="*/ 1 h 157"/>
                <a:gd name="T48" fmla="*/ 0 w 187"/>
                <a:gd name="T49" fmla="*/ 1 h 157"/>
                <a:gd name="T50" fmla="*/ 0 w 187"/>
                <a:gd name="T51" fmla="*/ 1 h 157"/>
                <a:gd name="T52" fmla="*/ 0 w 187"/>
                <a:gd name="T53" fmla="*/ 1 h 157"/>
                <a:gd name="T54" fmla="*/ 0 w 187"/>
                <a:gd name="T55" fmla="*/ 1 h 157"/>
                <a:gd name="T56" fmla="*/ 0 w 187"/>
                <a:gd name="T57" fmla="*/ 1 h 157"/>
                <a:gd name="T58" fmla="*/ 0 w 187"/>
                <a:gd name="T59" fmla="*/ 1 h 157"/>
                <a:gd name="T60" fmla="*/ 0 w 187"/>
                <a:gd name="T61" fmla="*/ 1 h 157"/>
                <a:gd name="T62" fmla="*/ 0 w 187"/>
                <a:gd name="T63" fmla="*/ 1 h 157"/>
                <a:gd name="T64" fmla="*/ 0 w 187"/>
                <a:gd name="T65" fmla="*/ 1 h 157"/>
                <a:gd name="T66" fmla="*/ 0 w 187"/>
                <a:gd name="T67" fmla="*/ 1 h 157"/>
                <a:gd name="T68" fmla="*/ 0 w 187"/>
                <a:gd name="T69" fmla="*/ 1 h 157"/>
                <a:gd name="T70" fmla="*/ 0 w 187"/>
                <a:gd name="T71" fmla="*/ 1 h 157"/>
                <a:gd name="T72" fmla="*/ 0 w 187"/>
                <a:gd name="T73" fmla="*/ 1 h 157"/>
                <a:gd name="T74" fmla="*/ 0 w 187"/>
                <a:gd name="T75" fmla="*/ 1 h 157"/>
                <a:gd name="T76" fmla="*/ 0 w 187"/>
                <a:gd name="T77" fmla="*/ 1 h 157"/>
                <a:gd name="T78" fmla="*/ 0 w 187"/>
                <a:gd name="T79" fmla="*/ 1 h 157"/>
                <a:gd name="T80" fmla="*/ 0 w 187"/>
                <a:gd name="T81" fmla="*/ 1 h 157"/>
                <a:gd name="T82" fmla="*/ 0 w 187"/>
                <a:gd name="T83" fmla="*/ 1 h 157"/>
                <a:gd name="T84" fmla="*/ 0 w 187"/>
                <a:gd name="T85" fmla="*/ 1 h 157"/>
                <a:gd name="T86" fmla="*/ 0 w 187"/>
                <a:gd name="T87" fmla="*/ 1 h 157"/>
                <a:gd name="T88" fmla="*/ 0 w 187"/>
                <a:gd name="T89" fmla="*/ 1 h 157"/>
                <a:gd name="T90" fmla="*/ 0 w 187"/>
                <a:gd name="T91" fmla="*/ 1 h 157"/>
                <a:gd name="T92" fmla="*/ 0 w 187"/>
                <a:gd name="T93" fmla="*/ 1 h 157"/>
                <a:gd name="T94" fmla="*/ 0 w 187"/>
                <a:gd name="T95" fmla="*/ 1 h 157"/>
                <a:gd name="T96" fmla="*/ 0 w 187"/>
                <a:gd name="T97" fmla="*/ 1 h 157"/>
                <a:gd name="T98" fmla="*/ 0 w 187"/>
                <a:gd name="T99" fmla="*/ 1 h 157"/>
                <a:gd name="T100" fmla="*/ 0 w 187"/>
                <a:gd name="T101" fmla="*/ 1 h 157"/>
                <a:gd name="T102" fmla="*/ 0 w 187"/>
                <a:gd name="T103" fmla="*/ 0 h 1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7" h="157">
                  <a:moveTo>
                    <a:pt x="6" y="2"/>
                  </a:moveTo>
                  <a:lnTo>
                    <a:pt x="13" y="8"/>
                  </a:lnTo>
                  <a:lnTo>
                    <a:pt x="21" y="14"/>
                  </a:lnTo>
                  <a:lnTo>
                    <a:pt x="29" y="17"/>
                  </a:lnTo>
                  <a:lnTo>
                    <a:pt x="36" y="18"/>
                  </a:lnTo>
                  <a:lnTo>
                    <a:pt x="45" y="16"/>
                  </a:lnTo>
                  <a:lnTo>
                    <a:pt x="57" y="14"/>
                  </a:lnTo>
                  <a:lnTo>
                    <a:pt x="70" y="11"/>
                  </a:lnTo>
                  <a:lnTo>
                    <a:pt x="84" y="10"/>
                  </a:lnTo>
                  <a:lnTo>
                    <a:pt x="97" y="9"/>
                  </a:lnTo>
                  <a:lnTo>
                    <a:pt x="108" y="9"/>
                  </a:lnTo>
                  <a:lnTo>
                    <a:pt x="119" y="10"/>
                  </a:lnTo>
                  <a:lnTo>
                    <a:pt x="125" y="11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26" y="17"/>
                  </a:lnTo>
                  <a:lnTo>
                    <a:pt x="117" y="16"/>
                  </a:lnTo>
                  <a:lnTo>
                    <a:pt x="110" y="16"/>
                  </a:lnTo>
                  <a:lnTo>
                    <a:pt x="102" y="16"/>
                  </a:lnTo>
                  <a:lnTo>
                    <a:pt x="90" y="17"/>
                  </a:lnTo>
                  <a:lnTo>
                    <a:pt x="80" y="18"/>
                  </a:lnTo>
                  <a:lnTo>
                    <a:pt x="68" y="19"/>
                  </a:lnTo>
                  <a:lnTo>
                    <a:pt x="59" y="22"/>
                  </a:lnTo>
                  <a:lnTo>
                    <a:pt x="51" y="24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1"/>
                  </a:lnTo>
                  <a:lnTo>
                    <a:pt x="60" y="33"/>
                  </a:lnTo>
                  <a:lnTo>
                    <a:pt x="66" y="35"/>
                  </a:lnTo>
                  <a:lnTo>
                    <a:pt x="72" y="38"/>
                  </a:lnTo>
                  <a:lnTo>
                    <a:pt x="76" y="39"/>
                  </a:lnTo>
                  <a:lnTo>
                    <a:pt x="80" y="41"/>
                  </a:lnTo>
                  <a:lnTo>
                    <a:pt x="82" y="42"/>
                  </a:lnTo>
                  <a:lnTo>
                    <a:pt x="91" y="41"/>
                  </a:lnTo>
                  <a:lnTo>
                    <a:pt x="104" y="40"/>
                  </a:lnTo>
                  <a:lnTo>
                    <a:pt x="117" y="41"/>
                  </a:lnTo>
                  <a:lnTo>
                    <a:pt x="130" y="42"/>
                  </a:lnTo>
                  <a:lnTo>
                    <a:pt x="143" y="45"/>
                  </a:lnTo>
                  <a:lnTo>
                    <a:pt x="155" y="47"/>
                  </a:lnTo>
                  <a:lnTo>
                    <a:pt x="164" y="50"/>
                  </a:lnTo>
                  <a:lnTo>
                    <a:pt x="170" y="54"/>
                  </a:lnTo>
                  <a:lnTo>
                    <a:pt x="174" y="60"/>
                  </a:lnTo>
                  <a:lnTo>
                    <a:pt x="175" y="62"/>
                  </a:lnTo>
                  <a:lnTo>
                    <a:pt x="172" y="61"/>
                  </a:lnTo>
                  <a:lnTo>
                    <a:pt x="165" y="59"/>
                  </a:lnTo>
                  <a:lnTo>
                    <a:pt x="159" y="56"/>
                  </a:lnTo>
                  <a:lnTo>
                    <a:pt x="151" y="54"/>
                  </a:lnTo>
                  <a:lnTo>
                    <a:pt x="141" y="53"/>
                  </a:lnTo>
                  <a:lnTo>
                    <a:pt x="130" y="50"/>
                  </a:lnTo>
                  <a:lnTo>
                    <a:pt x="119" y="49"/>
                  </a:lnTo>
                  <a:lnTo>
                    <a:pt x="108" y="49"/>
                  </a:lnTo>
                  <a:lnTo>
                    <a:pt x="100" y="49"/>
                  </a:lnTo>
                  <a:lnTo>
                    <a:pt x="95" y="50"/>
                  </a:lnTo>
                  <a:lnTo>
                    <a:pt x="103" y="57"/>
                  </a:lnTo>
                  <a:lnTo>
                    <a:pt x="111" y="62"/>
                  </a:lnTo>
                  <a:lnTo>
                    <a:pt x="117" y="67"/>
                  </a:lnTo>
                  <a:lnTo>
                    <a:pt x="119" y="70"/>
                  </a:lnTo>
                  <a:lnTo>
                    <a:pt x="126" y="70"/>
                  </a:lnTo>
                  <a:lnTo>
                    <a:pt x="134" y="71"/>
                  </a:lnTo>
                  <a:lnTo>
                    <a:pt x="144" y="72"/>
                  </a:lnTo>
                  <a:lnTo>
                    <a:pt x="155" y="75"/>
                  </a:lnTo>
                  <a:lnTo>
                    <a:pt x="165" y="79"/>
                  </a:lnTo>
                  <a:lnTo>
                    <a:pt x="174" y="85"/>
                  </a:lnTo>
                  <a:lnTo>
                    <a:pt x="181" y="93"/>
                  </a:lnTo>
                  <a:lnTo>
                    <a:pt x="187" y="103"/>
                  </a:lnTo>
                  <a:lnTo>
                    <a:pt x="181" y="99"/>
                  </a:lnTo>
                  <a:lnTo>
                    <a:pt x="175" y="94"/>
                  </a:lnTo>
                  <a:lnTo>
                    <a:pt x="167" y="91"/>
                  </a:lnTo>
                  <a:lnTo>
                    <a:pt x="160" y="86"/>
                  </a:lnTo>
                  <a:lnTo>
                    <a:pt x="153" y="84"/>
                  </a:lnTo>
                  <a:lnTo>
                    <a:pt x="145" y="82"/>
                  </a:lnTo>
                  <a:lnTo>
                    <a:pt x="138" y="80"/>
                  </a:lnTo>
                  <a:lnTo>
                    <a:pt x="132" y="80"/>
                  </a:lnTo>
                  <a:lnTo>
                    <a:pt x="140" y="90"/>
                  </a:lnTo>
                  <a:lnTo>
                    <a:pt x="148" y="98"/>
                  </a:lnTo>
                  <a:lnTo>
                    <a:pt x="156" y="107"/>
                  </a:lnTo>
                  <a:lnTo>
                    <a:pt x="163" y="114"/>
                  </a:lnTo>
                  <a:lnTo>
                    <a:pt x="170" y="121"/>
                  </a:lnTo>
                  <a:lnTo>
                    <a:pt x="175" y="127"/>
                  </a:lnTo>
                  <a:lnTo>
                    <a:pt x="179" y="131"/>
                  </a:lnTo>
                  <a:lnTo>
                    <a:pt x="180" y="133"/>
                  </a:lnTo>
                  <a:lnTo>
                    <a:pt x="181" y="138"/>
                  </a:lnTo>
                  <a:lnTo>
                    <a:pt x="182" y="144"/>
                  </a:lnTo>
                  <a:lnTo>
                    <a:pt x="184" y="151"/>
                  </a:lnTo>
                  <a:lnTo>
                    <a:pt x="187" y="157"/>
                  </a:lnTo>
                  <a:lnTo>
                    <a:pt x="181" y="148"/>
                  </a:lnTo>
                  <a:lnTo>
                    <a:pt x="174" y="139"/>
                  </a:lnTo>
                  <a:lnTo>
                    <a:pt x="165" y="128"/>
                  </a:lnTo>
                  <a:lnTo>
                    <a:pt x="155" y="116"/>
                  </a:lnTo>
                  <a:lnTo>
                    <a:pt x="145" y="105"/>
                  </a:lnTo>
                  <a:lnTo>
                    <a:pt x="137" y="95"/>
                  </a:lnTo>
                  <a:lnTo>
                    <a:pt x="130" y="88"/>
                  </a:lnTo>
                  <a:lnTo>
                    <a:pt x="126" y="85"/>
                  </a:lnTo>
                  <a:lnTo>
                    <a:pt x="121" y="84"/>
                  </a:lnTo>
                  <a:lnTo>
                    <a:pt x="120" y="86"/>
                  </a:lnTo>
                  <a:lnTo>
                    <a:pt x="120" y="91"/>
                  </a:lnTo>
                  <a:lnTo>
                    <a:pt x="121" y="95"/>
                  </a:lnTo>
                  <a:lnTo>
                    <a:pt x="123" y="103"/>
                  </a:lnTo>
                  <a:lnTo>
                    <a:pt x="128" y="116"/>
                  </a:lnTo>
                  <a:lnTo>
                    <a:pt x="134" y="130"/>
                  </a:lnTo>
                  <a:lnTo>
                    <a:pt x="137" y="138"/>
                  </a:lnTo>
                  <a:lnTo>
                    <a:pt x="138" y="142"/>
                  </a:lnTo>
                  <a:lnTo>
                    <a:pt x="137" y="142"/>
                  </a:lnTo>
                  <a:lnTo>
                    <a:pt x="134" y="140"/>
                  </a:lnTo>
                  <a:lnTo>
                    <a:pt x="132" y="136"/>
                  </a:lnTo>
                  <a:lnTo>
                    <a:pt x="126" y="125"/>
                  </a:lnTo>
                  <a:lnTo>
                    <a:pt x="118" y="108"/>
                  </a:lnTo>
                  <a:lnTo>
                    <a:pt x="112" y="91"/>
                  </a:lnTo>
                  <a:lnTo>
                    <a:pt x="112" y="78"/>
                  </a:lnTo>
                  <a:lnTo>
                    <a:pt x="102" y="70"/>
                  </a:lnTo>
                  <a:lnTo>
                    <a:pt x="92" y="63"/>
                  </a:lnTo>
                  <a:lnTo>
                    <a:pt x="84" y="59"/>
                  </a:lnTo>
                  <a:lnTo>
                    <a:pt x="81" y="56"/>
                  </a:lnTo>
                  <a:lnTo>
                    <a:pt x="79" y="55"/>
                  </a:lnTo>
                  <a:lnTo>
                    <a:pt x="76" y="54"/>
                  </a:lnTo>
                  <a:lnTo>
                    <a:pt x="75" y="55"/>
                  </a:lnTo>
                  <a:lnTo>
                    <a:pt x="74" y="60"/>
                  </a:lnTo>
                  <a:lnTo>
                    <a:pt x="75" y="70"/>
                  </a:lnTo>
                  <a:lnTo>
                    <a:pt x="79" y="87"/>
                  </a:lnTo>
                  <a:lnTo>
                    <a:pt x="84" y="105"/>
                  </a:lnTo>
                  <a:lnTo>
                    <a:pt x="93" y="120"/>
                  </a:lnTo>
                  <a:lnTo>
                    <a:pt x="98" y="125"/>
                  </a:lnTo>
                  <a:lnTo>
                    <a:pt x="97" y="128"/>
                  </a:lnTo>
                  <a:lnTo>
                    <a:pt x="95" y="127"/>
                  </a:lnTo>
                  <a:lnTo>
                    <a:pt x="90" y="123"/>
                  </a:lnTo>
                  <a:lnTo>
                    <a:pt x="83" y="114"/>
                  </a:lnTo>
                  <a:lnTo>
                    <a:pt x="74" y="97"/>
                  </a:lnTo>
                  <a:lnTo>
                    <a:pt x="67" y="73"/>
                  </a:lnTo>
                  <a:lnTo>
                    <a:pt x="67" y="49"/>
                  </a:lnTo>
                  <a:lnTo>
                    <a:pt x="60" y="44"/>
                  </a:lnTo>
                  <a:lnTo>
                    <a:pt x="52" y="39"/>
                  </a:lnTo>
                  <a:lnTo>
                    <a:pt x="44" y="35"/>
                  </a:lnTo>
                  <a:lnTo>
                    <a:pt x="38" y="33"/>
                  </a:lnTo>
                  <a:lnTo>
                    <a:pt x="37" y="40"/>
                  </a:lnTo>
                  <a:lnTo>
                    <a:pt x="37" y="50"/>
                  </a:lnTo>
                  <a:lnTo>
                    <a:pt x="39" y="62"/>
                  </a:lnTo>
                  <a:lnTo>
                    <a:pt x="42" y="71"/>
                  </a:lnTo>
                  <a:lnTo>
                    <a:pt x="43" y="80"/>
                  </a:lnTo>
                  <a:lnTo>
                    <a:pt x="45" y="93"/>
                  </a:lnTo>
                  <a:lnTo>
                    <a:pt x="47" y="106"/>
                  </a:lnTo>
                  <a:lnTo>
                    <a:pt x="50" y="113"/>
                  </a:lnTo>
                  <a:lnTo>
                    <a:pt x="51" y="115"/>
                  </a:lnTo>
                  <a:lnTo>
                    <a:pt x="47" y="114"/>
                  </a:lnTo>
                  <a:lnTo>
                    <a:pt x="44" y="109"/>
                  </a:lnTo>
                  <a:lnTo>
                    <a:pt x="41" y="101"/>
                  </a:lnTo>
                  <a:lnTo>
                    <a:pt x="38" y="86"/>
                  </a:lnTo>
                  <a:lnTo>
                    <a:pt x="34" y="64"/>
                  </a:lnTo>
                  <a:lnTo>
                    <a:pt x="30" y="44"/>
                  </a:lnTo>
                  <a:lnTo>
                    <a:pt x="28" y="31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4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" name="Freeform 646"/>
            <p:cNvSpPr>
              <a:spLocks/>
            </p:cNvSpPr>
            <p:nvPr/>
          </p:nvSpPr>
          <p:spPr bwMode="auto">
            <a:xfrm>
              <a:off x="3697" y="2538"/>
              <a:ext cx="64" cy="107"/>
            </a:xfrm>
            <a:custGeom>
              <a:avLst/>
              <a:gdLst>
                <a:gd name="T0" fmla="*/ 0 w 129"/>
                <a:gd name="T1" fmla="*/ 0 h 215"/>
                <a:gd name="T2" fmla="*/ 0 w 129"/>
                <a:gd name="T3" fmla="*/ 0 h 215"/>
                <a:gd name="T4" fmla="*/ 0 w 129"/>
                <a:gd name="T5" fmla="*/ 0 h 215"/>
                <a:gd name="T6" fmla="*/ 0 w 129"/>
                <a:gd name="T7" fmla="*/ 0 h 215"/>
                <a:gd name="T8" fmla="*/ 0 w 129"/>
                <a:gd name="T9" fmla="*/ 0 h 215"/>
                <a:gd name="T10" fmla="*/ 0 w 129"/>
                <a:gd name="T11" fmla="*/ 0 h 215"/>
                <a:gd name="T12" fmla="*/ 0 w 129"/>
                <a:gd name="T13" fmla="*/ 0 h 215"/>
                <a:gd name="T14" fmla="*/ 0 w 129"/>
                <a:gd name="T15" fmla="*/ 0 h 215"/>
                <a:gd name="T16" fmla="*/ 0 w 129"/>
                <a:gd name="T17" fmla="*/ 0 h 215"/>
                <a:gd name="T18" fmla="*/ 0 w 129"/>
                <a:gd name="T19" fmla="*/ 0 h 215"/>
                <a:gd name="T20" fmla="*/ 0 w 129"/>
                <a:gd name="T21" fmla="*/ 0 h 215"/>
                <a:gd name="T22" fmla="*/ 0 w 129"/>
                <a:gd name="T23" fmla="*/ 0 h 215"/>
                <a:gd name="T24" fmla="*/ 0 w 129"/>
                <a:gd name="T25" fmla="*/ 0 h 215"/>
                <a:gd name="T26" fmla="*/ 0 w 129"/>
                <a:gd name="T27" fmla="*/ 0 h 215"/>
                <a:gd name="T28" fmla="*/ 0 w 129"/>
                <a:gd name="T29" fmla="*/ 0 h 215"/>
                <a:gd name="T30" fmla="*/ 0 w 129"/>
                <a:gd name="T31" fmla="*/ 0 h 215"/>
                <a:gd name="T32" fmla="*/ 0 w 129"/>
                <a:gd name="T33" fmla="*/ 0 h 215"/>
                <a:gd name="T34" fmla="*/ 0 w 129"/>
                <a:gd name="T35" fmla="*/ 0 h 215"/>
                <a:gd name="T36" fmla="*/ 0 w 129"/>
                <a:gd name="T37" fmla="*/ 0 h 215"/>
                <a:gd name="T38" fmla="*/ 0 w 129"/>
                <a:gd name="T39" fmla="*/ 0 h 215"/>
                <a:gd name="T40" fmla="*/ 0 w 129"/>
                <a:gd name="T41" fmla="*/ 0 h 215"/>
                <a:gd name="T42" fmla="*/ 0 w 129"/>
                <a:gd name="T43" fmla="*/ 0 h 215"/>
                <a:gd name="T44" fmla="*/ 0 w 129"/>
                <a:gd name="T45" fmla="*/ 0 h 215"/>
                <a:gd name="T46" fmla="*/ 0 w 129"/>
                <a:gd name="T47" fmla="*/ 0 h 215"/>
                <a:gd name="T48" fmla="*/ 0 w 129"/>
                <a:gd name="T49" fmla="*/ 0 h 215"/>
                <a:gd name="T50" fmla="*/ 0 w 129"/>
                <a:gd name="T51" fmla="*/ 0 h 215"/>
                <a:gd name="T52" fmla="*/ 0 w 129"/>
                <a:gd name="T53" fmla="*/ 0 h 215"/>
                <a:gd name="T54" fmla="*/ 0 w 129"/>
                <a:gd name="T55" fmla="*/ 0 h 215"/>
                <a:gd name="T56" fmla="*/ 0 w 129"/>
                <a:gd name="T57" fmla="*/ 0 h 215"/>
                <a:gd name="T58" fmla="*/ 0 w 129"/>
                <a:gd name="T59" fmla="*/ 0 h 215"/>
                <a:gd name="T60" fmla="*/ 0 w 129"/>
                <a:gd name="T61" fmla="*/ 0 h 215"/>
                <a:gd name="T62" fmla="*/ 0 w 129"/>
                <a:gd name="T63" fmla="*/ 0 h 215"/>
                <a:gd name="T64" fmla="*/ 0 w 129"/>
                <a:gd name="T65" fmla="*/ 0 h 215"/>
                <a:gd name="T66" fmla="*/ 0 w 129"/>
                <a:gd name="T67" fmla="*/ 0 h 215"/>
                <a:gd name="T68" fmla="*/ 0 w 129"/>
                <a:gd name="T69" fmla="*/ 0 h 215"/>
                <a:gd name="T70" fmla="*/ 0 w 129"/>
                <a:gd name="T71" fmla="*/ 0 h 215"/>
                <a:gd name="T72" fmla="*/ 0 w 129"/>
                <a:gd name="T73" fmla="*/ 0 h 215"/>
                <a:gd name="T74" fmla="*/ 0 w 129"/>
                <a:gd name="T75" fmla="*/ 0 h 215"/>
                <a:gd name="T76" fmla="*/ 0 w 129"/>
                <a:gd name="T77" fmla="*/ 0 h 215"/>
                <a:gd name="T78" fmla="*/ 0 w 129"/>
                <a:gd name="T79" fmla="*/ 0 h 215"/>
                <a:gd name="T80" fmla="*/ 0 w 129"/>
                <a:gd name="T81" fmla="*/ 0 h 215"/>
                <a:gd name="T82" fmla="*/ 0 w 129"/>
                <a:gd name="T83" fmla="*/ 0 h 215"/>
                <a:gd name="T84" fmla="*/ 0 w 129"/>
                <a:gd name="T85" fmla="*/ 0 h 215"/>
                <a:gd name="T86" fmla="*/ 0 w 129"/>
                <a:gd name="T87" fmla="*/ 0 h 215"/>
                <a:gd name="T88" fmla="*/ 0 w 129"/>
                <a:gd name="T89" fmla="*/ 0 h 215"/>
                <a:gd name="T90" fmla="*/ 0 w 129"/>
                <a:gd name="T91" fmla="*/ 0 h 215"/>
                <a:gd name="T92" fmla="*/ 0 w 129"/>
                <a:gd name="T93" fmla="*/ 0 h 215"/>
                <a:gd name="T94" fmla="*/ 0 w 129"/>
                <a:gd name="T95" fmla="*/ 0 h 215"/>
                <a:gd name="T96" fmla="*/ 0 w 129"/>
                <a:gd name="T97" fmla="*/ 0 h 215"/>
                <a:gd name="T98" fmla="*/ 0 w 129"/>
                <a:gd name="T99" fmla="*/ 0 h 215"/>
                <a:gd name="T100" fmla="*/ 0 w 129"/>
                <a:gd name="T101" fmla="*/ 0 h 215"/>
                <a:gd name="T102" fmla="*/ 0 w 129"/>
                <a:gd name="T103" fmla="*/ 0 h 215"/>
                <a:gd name="T104" fmla="*/ 0 w 129"/>
                <a:gd name="T105" fmla="*/ 0 h 215"/>
                <a:gd name="T106" fmla="*/ 0 w 129"/>
                <a:gd name="T107" fmla="*/ 0 h 215"/>
                <a:gd name="T108" fmla="*/ 0 w 129"/>
                <a:gd name="T109" fmla="*/ 0 h 215"/>
                <a:gd name="T110" fmla="*/ 0 w 129"/>
                <a:gd name="T111" fmla="*/ 0 h 2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9" h="215">
                  <a:moveTo>
                    <a:pt x="56" y="0"/>
                  </a:moveTo>
                  <a:lnTo>
                    <a:pt x="58" y="2"/>
                  </a:lnTo>
                  <a:lnTo>
                    <a:pt x="59" y="13"/>
                  </a:lnTo>
                  <a:lnTo>
                    <a:pt x="62" y="26"/>
                  </a:lnTo>
                  <a:lnTo>
                    <a:pt x="63" y="32"/>
                  </a:lnTo>
                  <a:lnTo>
                    <a:pt x="65" y="35"/>
                  </a:lnTo>
                  <a:lnTo>
                    <a:pt x="68" y="37"/>
                  </a:lnTo>
                  <a:lnTo>
                    <a:pt x="74" y="42"/>
                  </a:lnTo>
                  <a:lnTo>
                    <a:pt x="80" y="46"/>
                  </a:lnTo>
                  <a:lnTo>
                    <a:pt x="87" y="53"/>
                  </a:lnTo>
                  <a:lnTo>
                    <a:pt x="94" y="60"/>
                  </a:lnTo>
                  <a:lnTo>
                    <a:pt x="100" y="69"/>
                  </a:lnTo>
                  <a:lnTo>
                    <a:pt x="105" y="79"/>
                  </a:lnTo>
                  <a:lnTo>
                    <a:pt x="114" y="96"/>
                  </a:lnTo>
                  <a:lnTo>
                    <a:pt x="123" y="107"/>
                  </a:lnTo>
                  <a:lnTo>
                    <a:pt x="127" y="115"/>
                  </a:lnTo>
                  <a:lnTo>
                    <a:pt x="129" y="121"/>
                  </a:lnTo>
                  <a:lnTo>
                    <a:pt x="129" y="125"/>
                  </a:lnTo>
                  <a:lnTo>
                    <a:pt x="128" y="126"/>
                  </a:lnTo>
                  <a:lnTo>
                    <a:pt x="126" y="125"/>
                  </a:lnTo>
                  <a:lnTo>
                    <a:pt x="123" y="119"/>
                  </a:lnTo>
                  <a:lnTo>
                    <a:pt x="120" y="114"/>
                  </a:lnTo>
                  <a:lnTo>
                    <a:pt x="117" y="107"/>
                  </a:lnTo>
                  <a:lnTo>
                    <a:pt x="112" y="99"/>
                  </a:lnTo>
                  <a:lnTo>
                    <a:pt x="106" y="90"/>
                  </a:lnTo>
                  <a:lnTo>
                    <a:pt x="101" y="82"/>
                  </a:lnTo>
                  <a:lnTo>
                    <a:pt x="95" y="74"/>
                  </a:lnTo>
                  <a:lnTo>
                    <a:pt x="90" y="67"/>
                  </a:lnTo>
                  <a:lnTo>
                    <a:pt x="87" y="64"/>
                  </a:lnTo>
                  <a:lnTo>
                    <a:pt x="81" y="59"/>
                  </a:lnTo>
                  <a:lnTo>
                    <a:pt x="76" y="55"/>
                  </a:lnTo>
                  <a:lnTo>
                    <a:pt x="73" y="53"/>
                  </a:lnTo>
                  <a:lnTo>
                    <a:pt x="70" y="52"/>
                  </a:lnTo>
                  <a:lnTo>
                    <a:pt x="68" y="64"/>
                  </a:lnTo>
                  <a:lnTo>
                    <a:pt x="68" y="75"/>
                  </a:lnTo>
                  <a:lnTo>
                    <a:pt x="70" y="88"/>
                  </a:lnTo>
                  <a:lnTo>
                    <a:pt x="71" y="96"/>
                  </a:lnTo>
                  <a:lnTo>
                    <a:pt x="76" y="100"/>
                  </a:lnTo>
                  <a:lnTo>
                    <a:pt x="83" y="106"/>
                  </a:lnTo>
                  <a:lnTo>
                    <a:pt x="91" y="114"/>
                  </a:lnTo>
                  <a:lnTo>
                    <a:pt x="100" y="124"/>
                  </a:lnTo>
                  <a:lnTo>
                    <a:pt x="108" y="134"/>
                  </a:lnTo>
                  <a:lnTo>
                    <a:pt x="114" y="145"/>
                  </a:lnTo>
                  <a:lnTo>
                    <a:pt x="119" y="158"/>
                  </a:lnTo>
                  <a:lnTo>
                    <a:pt x="121" y="172"/>
                  </a:lnTo>
                  <a:lnTo>
                    <a:pt x="121" y="177"/>
                  </a:lnTo>
                  <a:lnTo>
                    <a:pt x="119" y="175"/>
                  </a:lnTo>
                  <a:lnTo>
                    <a:pt x="114" y="167"/>
                  </a:lnTo>
                  <a:lnTo>
                    <a:pt x="110" y="155"/>
                  </a:lnTo>
                  <a:lnTo>
                    <a:pt x="106" y="147"/>
                  </a:lnTo>
                  <a:lnTo>
                    <a:pt x="103" y="140"/>
                  </a:lnTo>
                  <a:lnTo>
                    <a:pt x="97" y="133"/>
                  </a:lnTo>
                  <a:lnTo>
                    <a:pt x="93" y="127"/>
                  </a:lnTo>
                  <a:lnTo>
                    <a:pt x="87" y="122"/>
                  </a:lnTo>
                  <a:lnTo>
                    <a:pt x="81" y="118"/>
                  </a:lnTo>
                  <a:lnTo>
                    <a:pt x="76" y="114"/>
                  </a:lnTo>
                  <a:lnTo>
                    <a:pt x="72" y="113"/>
                  </a:lnTo>
                  <a:lnTo>
                    <a:pt x="79" y="132"/>
                  </a:lnTo>
                  <a:lnTo>
                    <a:pt x="83" y="157"/>
                  </a:lnTo>
                  <a:lnTo>
                    <a:pt x="86" y="186"/>
                  </a:lnTo>
                  <a:lnTo>
                    <a:pt x="85" y="209"/>
                  </a:lnTo>
                  <a:lnTo>
                    <a:pt x="83" y="215"/>
                  </a:lnTo>
                  <a:lnTo>
                    <a:pt x="82" y="215"/>
                  </a:lnTo>
                  <a:lnTo>
                    <a:pt x="81" y="211"/>
                  </a:lnTo>
                  <a:lnTo>
                    <a:pt x="81" y="205"/>
                  </a:lnTo>
                  <a:lnTo>
                    <a:pt x="79" y="189"/>
                  </a:lnTo>
                  <a:lnTo>
                    <a:pt x="74" y="163"/>
                  </a:lnTo>
                  <a:lnTo>
                    <a:pt x="67" y="137"/>
                  </a:lnTo>
                  <a:lnTo>
                    <a:pt x="63" y="122"/>
                  </a:lnTo>
                  <a:lnTo>
                    <a:pt x="53" y="129"/>
                  </a:lnTo>
                  <a:lnTo>
                    <a:pt x="43" y="141"/>
                  </a:lnTo>
                  <a:lnTo>
                    <a:pt x="35" y="155"/>
                  </a:lnTo>
                  <a:lnTo>
                    <a:pt x="30" y="170"/>
                  </a:lnTo>
                  <a:lnTo>
                    <a:pt x="28" y="174"/>
                  </a:lnTo>
                  <a:lnTo>
                    <a:pt x="26" y="174"/>
                  </a:lnTo>
                  <a:lnTo>
                    <a:pt x="25" y="170"/>
                  </a:lnTo>
                  <a:lnTo>
                    <a:pt x="26" y="162"/>
                  </a:lnTo>
                  <a:lnTo>
                    <a:pt x="33" y="149"/>
                  </a:lnTo>
                  <a:lnTo>
                    <a:pt x="42" y="132"/>
                  </a:lnTo>
                  <a:lnTo>
                    <a:pt x="50" y="115"/>
                  </a:lnTo>
                  <a:lnTo>
                    <a:pt x="57" y="105"/>
                  </a:lnTo>
                  <a:lnTo>
                    <a:pt x="58" y="91"/>
                  </a:lnTo>
                  <a:lnTo>
                    <a:pt x="59" y="76"/>
                  </a:lnTo>
                  <a:lnTo>
                    <a:pt x="58" y="62"/>
                  </a:lnTo>
                  <a:lnTo>
                    <a:pt x="58" y="54"/>
                  </a:lnTo>
                  <a:lnTo>
                    <a:pt x="51" y="59"/>
                  </a:lnTo>
                  <a:lnTo>
                    <a:pt x="43" y="66"/>
                  </a:lnTo>
                  <a:lnTo>
                    <a:pt x="35" y="74"/>
                  </a:lnTo>
                  <a:lnTo>
                    <a:pt x="27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9" y="112"/>
                  </a:lnTo>
                  <a:lnTo>
                    <a:pt x="5" y="121"/>
                  </a:lnTo>
                  <a:lnTo>
                    <a:pt x="3" y="126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2" y="117"/>
                  </a:lnTo>
                  <a:lnTo>
                    <a:pt x="4" y="111"/>
                  </a:lnTo>
                  <a:lnTo>
                    <a:pt x="9" y="102"/>
                  </a:lnTo>
                  <a:lnTo>
                    <a:pt x="15" y="90"/>
                  </a:lnTo>
                  <a:lnTo>
                    <a:pt x="22" y="79"/>
                  </a:lnTo>
                  <a:lnTo>
                    <a:pt x="30" y="67"/>
                  </a:lnTo>
                  <a:lnTo>
                    <a:pt x="38" y="55"/>
                  </a:lnTo>
                  <a:lnTo>
                    <a:pt x="47" y="46"/>
                  </a:lnTo>
                  <a:lnTo>
                    <a:pt x="53" y="41"/>
                  </a:lnTo>
                  <a:lnTo>
                    <a:pt x="57" y="34"/>
                  </a:lnTo>
                  <a:lnTo>
                    <a:pt x="57" y="23"/>
                  </a:lnTo>
                  <a:lnTo>
                    <a:pt x="55" y="15"/>
                  </a:lnTo>
                  <a:lnTo>
                    <a:pt x="53" y="9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5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" name="Freeform 647"/>
            <p:cNvSpPr>
              <a:spLocks/>
            </p:cNvSpPr>
            <p:nvPr/>
          </p:nvSpPr>
          <p:spPr bwMode="auto">
            <a:xfrm>
              <a:off x="3762" y="2399"/>
              <a:ext cx="78" cy="111"/>
            </a:xfrm>
            <a:custGeom>
              <a:avLst/>
              <a:gdLst>
                <a:gd name="T0" fmla="*/ 1 w 155"/>
                <a:gd name="T1" fmla="*/ 0 h 223"/>
                <a:gd name="T2" fmla="*/ 1 w 155"/>
                <a:gd name="T3" fmla="*/ 0 h 223"/>
                <a:gd name="T4" fmla="*/ 1 w 155"/>
                <a:gd name="T5" fmla="*/ 0 h 223"/>
                <a:gd name="T6" fmla="*/ 1 w 155"/>
                <a:gd name="T7" fmla="*/ 0 h 223"/>
                <a:gd name="T8" fmla="*/ 1 w 155"/>
                <a:gd name="T9" fmla="*/ 0 h 223"/>
                <a:gd name="T10" fmla="*/ 1 w 155"/>
                <a:gd name="T11" fmla="*/ 0 h 223"/>
                <a:gd name="T12" fmla="*/ 1 w 155"/>
                <a:gd name="T13" fmla="*/ 0 h 223"/>
                <a:gd name="T14" fmla="*/ 1 w 155"/>
                <a:gd name="T15" fmla="*/ 0 h 223"/>
                <a:gd name="T16" fmla="*/ 1 w 155"/>
                <a:gd name="T17" fmla="*/ 0 h 223"/>
                <a:gd name="T18" fmla="*/ 1 w 155"/>
                <a:gd name="T19" fmla="*/ 0 h 223"/>
                <a:gd name="T20" fmla="*/ 1 w 155"/>
                <a:gd name="T21" fmla="*/ 0 h 223"/>
                <a:gd name="T22" fmla="*/ 1 w 155"/>
                <a:gd name="T23" fmla="*/ 0 h 223"/>
                <a:gd name="T24" fmla="*/ 1 w 155"/>
                <a:gd name="T25" fmla="*/ 0 h 223"/>
                <a:gd name="T26" fmla="*/ 1 w 155"/>
                <a:gd name="T27" fmla="*/ 0 h 223"/>
                <a:gd name="T28" fmla="*/ 1 w 155"/>
                <a:gd name="T29" fmla="*/ 0 h 223"/>
                <a:gd name="T30" fmla="*/ 1 w 155"/>
                <a:gd name="T31" fmla="*/ 0 h 223"/>
                <a:gd name="T32" fmla="*/ 1 w 155"/>
                <a:gd name="T33" fmla="*/ 0 h 223"/>
                <a:gd name="T34" fmla="*/ 1 w 155"/>
                <a:gd name="T35" fmla="*/ 0 h 223"/>
                <a:gd name="T36" fmla="*/ 1 w 155"/>
                <a:gd name="T37" fmla="*/ 0 h 223"/>
                <a:gd name="T38" fmla="*/ 1 w 155"/>
                <a:gd name="T39" fmla="*/ 0 h 223"/>
                <a:gd name="T40" fmla="*/ 1 w 155"/>
                <a:gd name="T41" fmla="*/ 0 h 223"/>
                <a:gd name="T42" fmla="*/ 1 w 155"/>
                <a:gd name="T43" fmla="*/ 0 h 223"/>
                <a:gd name="T44" fmla="*/ 1 w 155"/>
                <a:gd name="T45" fmla="*/ 0 h 223"/>
                <a:gd name="T46" fmla="*/ 1 w 155"/>
                <a:gd name="T47" fmla="*/ 0 h 223"/>
                <a:gd name="T48" fmla="*/ 1 w 155"/>
                <a:gd name="T49" fmla="*/ 0 h 223"/>
                <a:gd name="T50" fmla="*/ 1 w 155"/>
                <a:gd name="T51" fmla="*/ 0 h 223"/>
                <a:gd name="T52" fmla="*/ 1 w 155"/>
                <a:gd name="T53" fmla="*/ 0 h 223"/>
                <a:gd name="T54" fmla="*/ 1 w 155"/>
                <a:gd name="T55" fmla="*/ 0 h 223"/>
                <a:gd name="T56" fmla="*/ 1 w 155"/>
                <a:gd name="T57" fmla="*/ 0 h 223"/>
                <a:gd name="T58" fmla="*/ 1 w 155"/>
                <a:gd name="T59" fmla="*/ 0 h 223"/>
                <a:gd name="T60" fmla="*/ 1 w 155"/>
                <a:gd name="T61" fmla="*/ 0 h 223"/>
                <a:gd name="T62" fmla="*/ 1 w 155"/>
                <a:gd name="T63" fmla="*/ 0 h 223"/>
                <a:gd name="T64" fmla="*/ 1 w 155"/>
                <a:gd name="T65" fmla="*/ 0 h 223"/>
                <a:gd name="T66" fmla="*/ 1 w 155"/>
                <a:gd name="T67" fmla="*/ 0 h 223"/>
                <a:gd name="T68" fmla="*/ 1 w 155"/>
                <a:gd name="T69" fmla="*/ 0 h 223"/>
                <a:gd name="T70" fmla="*/ 1 w 155"/>
                <a:gd name="T71" fmla="*/ 0 h 223"/>
                <a:gd name="T72" fmla="*/ 1 w 155"/>
                <a:gd name="T73" fmla="*/ 0 h 223"/>
                <a:gd name="T74" fmla="*/ 1 w 155"/>
                <a:gd name="T75" fmla="*/ 0 h 223"/>
                <a:gd name="T76" fmla="*/ 1 w 155"/>
                <a:gd name="T77" fmla="*/ 0 h 223"/>
                <a:gd name="T78" fmla="*/ 1 w 155"/>
                <a:gd name="T79" fmla="*/ 0 h 223"/>
                <a:gd name="T80" fmla="*/ 1 w 155"/>
                <a:gd name="T81" fmla="*/ 0 h 223"/>
                <a:gd name="T82" fmla="*/ 1 w 155"/>
                <a:gd name="T83" fmla="*/ 0 h 223"/>
                <a:gd name="T84" fmla="*/ 1 w 155"/>
                <a:gd name="T85" fmla="*/ 0 h 223"/>
                <a:gd name="T86" fmla="*/ 1 w 155"/>
                <a:gd name="T87" fmla="*/ 0 h 223"/>
                <a:gd name="T88" fmla="*/ 1 w 155"/>
                <a:gd name="T89" fmla="*/ 0 h 223"/>
                <a:gd name="T90" fmla="*/ 1 w 155"/>
                <a:gd name="T91" fmla="*/ 0 h 223"/>
                <a:gd name="T92" fmla="*/ 1 w 155"/>
                <a:gd name="T93" fmla="*/ 0 h 223"/>
                <a:gd name="T94" fmla="*/ 1 w 155"/>
                <a:gd name="T95" fmla="*/ 0 h 223"/>
                <a:gd name="T96" fmla="*/ 1 w 155"/>
                <a:gd name="T97" fmla="*/ 0 h 223"/>
                <a:gd name="T98" fmla="*/ 1 w 155"/>
                <a:gd name="T99" fmla="*/ 0 h 223"/>
                <a:gd name="T100" fmla="*/ 1 w 155"/>
                <a:gd name="T101" fmla="*/ 0 h 223"/>
                <a:gd name="T102" fmla="*/ 1 w 155"/>
                <a:gd name="T103" fmla="*/ 0 h 2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5" h="223">
                  <a:moveTo>
                    <a:pt x="0" y="223"/>
                  </a:moveTo>
                  <a:lnTo>
                    <a:pt x="4" y="212"/>
                  </a:lnTo>
                  <a:lnTo>
                    <a:pt x="11" y="197"/>
                  </a:lnTo>
                  <a:lnTo>
                    <a:pt x="17" y="182"/>
                  </a:lnTo>
                  <a:lnTo>
                    <a:pt x="21" y="172"/>
                  </a:lnTo>
                  <a:lnTo>
                    <a:pt x="26" y="162"/>
                  </a:lnTo>
                  <a:lnTo>
                    <a:pt x="32" y="147"/>
                  </a:lnTo>
                  <a:lnTo>
                    <a:pt x="39" y="133"/>
                  </a:lnTo>
                  <a:lnTo>
                    <a:pt x="42" y="125"/>
                  </a:lnTo>
                  <a:lnTo>
                    <a:pt x="36" y="119"/>
                  </a:lnTo>
                  <a:lnTo>
                    <a:pt x="32" y="113"/>
                  </a:lnTo>
                  <a:lnTo>
                    <a:pt x="28" y="108"/>
                  </a:lnTo>
                  <a:lnTo>
                    <a:pt x="27" y="99"/>
                  </a:lnTo>
                  <a:lnTo>
                    <a:pt x="27" y="94"/>
                  </a:lnTo>
                  <a:lnTo>
                    <a:pt x="28" y="94"/>
                  </a:lnTo>
                  <a:lnTo>
                    <a:pt x="30" y="97"/>
                  </a:lnTo>
                  <a:lnTo>
                    <a:pt x="32" y="102"/>
                  </a:lnTo>
                  <a:lnTo>
                    <a:pt x="35" y="105"/>
                  </a:lnTo>
                  <a:lnTo>
                    <a:pt x="40" y="109"/>
                  </a:lnTo>
                  <a:lnTo>
                    <a:pt x="45" y="111"/>
                  </a:lnTo>
                  <a:lnTo>
                    <a:pt x="48" y="112"/>
                  </a:lnTo>
                  <a:lnTo>
                    <a:pt x="53" y="106"/>
                  </a:lnTo>
                  <a:lnTo>
                    <a:pt x="59" y="101"/>
                  </a:lnTo>
                  <a:lnTo>
                    <a:pt x="65" y="93"/>
                  </a:lnTo>
                  <a:lnTo>
                    <a:pt x="71" y="86"/>
                  </a:lnTo>
                  <a:lnTo>
                    <a:pt x="77" y="79"/>
                  </a:lnTo>
                  <a:lnTo>
                    <a:pt x="81" y="73"/>
                  </a:lnTo>
                  <a:lnTo>
                    <a:pt x="84" y="67"/>
                  </a:lnTo>
                  <a:lnTo>
                    <a:pt x="86" y="64"/>
                  </a:lnTo>
                  <a:lnTo>
                    <a:pt x="86" y="56"/>
                  </a:lnTo>
                  <a:lnTo>
                    <a:pt x="84" y="42"/>
                  </a:lnTo>
                  <a:lnTo>
                    <a:pt x="79" y="29"/>
                  </a:lnTo>
                  <a:lnTo>
                    <a:pt x="74" y="20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6" y="33"/>
                  </a:lnTo>
                  <a:lnTo>
                    <a:pt x="91" y="45"/>
                  </a:lnTo>
                  <a:lnTo>
                    <a:pt x="93" y="56"/>
                  </a:lnTo>
                  <a:lnTo>
                    <a:pt x="100" y="42"/>
                  </a:lnTo>
                  <a:lnTo>
                    <a:pt x="109" y="26"/>
                  </a:lnTo>
                  <a:lnTo>
                    <a:pt x="117" y="11"/>
                  </a:lnTo>
                  <a:lnTo>
                    <a:pt x="125" y="3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0" y="4"/>
                  </a:lnTo>
                  <a:lnTo>
                    <a:pt x="126" y="7"/>
                  </a:lnTo>
                  <a:lnTo>
                    <a:pt x="121" y="19"/>
                  </a:lnTo>
                  <a:lnTo>
                    <a:pt x="112" y="37"/>
                  </a:lnTo>
                  <a:lnTo>
                    <a:pt x="103" y="54"/>
                  </a:lnTo>
                  <a:lnTo>
                    <a:pt x="98" y="64"/>
                  </a:lnTo>
                  <a:lnTo>
                    <a:pt x="104" y="61"/>
                  </a:lnTo>
                  <a:lnTo>
                    <a:pt x="112" y="59"/>
                  </a:lnTo>
                  <a:lnTo>
                    <a:pt x="119" y="57"/>
                  </a:lnTo>
                  <a:lnTo>
                    <a:pt x="125" y="54"/>
                  </a:lnTo>
                  <a:lnTo>
                    <a:pt x="131" y="53"/>
                  </a:lnTo>
                  <a:lnTo>
                    <a:pt x="137" y="51"/>
                  </a:lnTo>
                  <a:lnTo>
                    <a:pt x="140" y="49"/>
                  </a:lnTo>
                  <a:lnTo>
                    <a:pt x="144" y="46"/>
                  </a:lnTo>
                  <a:lnTo>
                    <a:pt x="149" y="43"/>
                  </a:lnTo>
                  <a:lnTo>
                    <a:pt x="154" y="42"/>
                  </a:lnTo>
                  <a:lnTo>
                    <a:pt x="155" y="43"/>
                  </a:lnTo>
                  <a:lnTo>
                    <a:pt x="152" y="46"/>
                  </a:lnTo>
                  <a:lnTo>
                    <a:pt x="147" y="50"/>
                  </a:lnTo>
                  <a:lnTo>
                    <a:pt x="141" y="53"/>
                  </a:lnTo>
                  <a:lnTo>
                    <a:pt x="133" y="59"/>
                  </a:lnTo>
                  <a:lnTo>
                    <a:pt x="124" y="64"/>
                  </a:lnTo>
                  <a:lnTo>
                    <a:pt x="115" y="68"/>
                  </a:lnTo>
                  <a:lnTo>
                    <a:pt x="106" y="72"/>
                  </a:lnTo>
                  <a:lnTo>
                    <a:pt x="99" y="74"/>
                  </a:lnTo>
                  <a:lnTo>
                    <a:pt x="94" y="75"/>
                  </a:lnTo>
                  <a:lnTo>
                    <a:pt x="87" y="80"/>
                  </a:lnTo>
                  <a:lnTo>
                    <a:pt x="79" y="88"/>
                  </a:lnTo>
                  <a:lnTo>
                    <a:pt x="73" y="97"/>
                  </a:lnTo>
                  <a:lnTo>
                    <a:pt x="71" y="103"/>
                  </a:lnTo>
                  <a:lnTo>
                    <a:pt x="73" y="105"/>
                  </a:lnTo>
                  <a:lnTo>
                    <a:pt x="76" y="108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77" y="112"/>
                  </a:lnTo>
                  <a:lnTo>
                    <a:pt x="73" y="114"/>
                  </a:lnTo>
                  <a:lnTo>
                    <a:pt x="70" y="118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2" y="119"/>
                  </a:lnTo>
                  <a:lnTo>
                    <a:pt x="58" y="124"/>
                  </a:lnTo>
                  <a:lnTo>
                    <a:pt x="54" y="133"/>
                  </a:lnTo>
                  <a:lnTo>
                    <a:pt x="48" y="143"/>
                  </a:lnTo>
                  <a:lnTo>
                    <a:pt x="41" y="156"/>
                  </a:lnTo>
                  <a:lnTo>
                    <a:pt x="35" y="169"/>
                  </a:lnTo>
                  <a:lnTo>
                    <a:pt x="31" y="180"/>
                  </a:lnTo>
                  <a:lnTo>
                    <a:pt x="28" y="192"/>
                  </a:lnTo>
                  <a:lnTo>
                    <a:pt x="27" y="200"/>
                  </a:lnTo>
                  <a:lnTo>
                    <a:pt x="25" y="204"/>
                  </a:lnTo>
                  <a:lnTo>
                    <a:pt x="23" y="209"/>
                  </a:lnTo>
                  <a:lnTo>
                    <a:pt x="20" y="214"/>
                  </a:lnTo>
                  <a:lnTo>
                    <a:pt x="18" y="216"/>
                  </a:lnTo>
                  <a:lnTo>
                    <a:pt x="15" y="218"/>
                  </a:lnTo>
                  <a:lnTo>
                    <a:pt x="9" y="221"/>
                  </a:lnTo>
                  <a:lnTo>
                    <a:pt x="3" y="222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0" name="Freeform 648"/>
            <p:cNvSpPr>
              <a:spLocks/>
            </p:cNvSpPr>
            <p:nvPr/>
          </p:nvSpPr>
          <p:spPr bwMode="auto">
            <a:xfrm>
              <a:off x="3648" y="2576"/>
              <a:ext cx="50" cy="86"/>
            </a:xfrm>
            <a:custGeom>
              <a:avLst/>
              <a:gdLst>
                <a:gd name="T0" fmla="*/ 1 w 100"/>
                <a:gd name="T1" fmla="*/ 1 h 172"/>
                <a:gd name="T2" fmla="*/ 1 w 100"/>
                <a:gd name="T3" fmla="*/ 1 h 172"/>
                <a:gd name="T4" fmla="*/ 1 w 100"/>
                <a:gd name="T5" fmla="*/ 1 h 172"/>
                <a:gd name="T6" fmla="*/ 1 w 100"/>
                <a:gd name="T7" fmla="*/ 1 h 172"/>
                <a:gd name="T8" fmla="*/ 1 w 100"/>
                <a:gd name="T9" fmla="*/ 1 h 172"/>
                <a:gd name="T10" fmla="*/ 1 w 100"/>
                <a:gd name="T11" fmla="*/ 1 h 172"/>
                <a:gd name="T12" fmla="*/ 0 w 100"/>
                <a:gd name="T13" fmla="*/ 1 h 172"/>
                <a:gd name="T14" fmla="*/ 1 w 100"/>
                <a:gd name="T15" fmla="*/ 1 h 172"/>
                <a:gd name="T16" fmla="*/ 1 w 100"/>
                <a:gd name="T17" fmla="*/ 1 h 172"/>
                <a:gd name="T18" fmla="*/ 1 w 100"/>
                <a:gd name="T19" fmla="*/ 1 h 172"/>
                <a:gd name="T20" fmla="*/ 1 w 100"/>
                <a:gd name="T21" fmla="*/ 1 h 172"/>
                <a:gd name="T22" fmla="*/ 1 w 100"/>
                <a:gd name="T23" fmla="*/ 1 h 172"/>
                <a:gd name="T24" fmla="*/ 1 w 100"/>
                <a:gd name="T25" fmla="*/ 1 h 172"/>
                <a:gd name="T26" fmla="*/ 1 w 100"/>
                <a:gd name="T27" fmla="*/ 1 h 172"/>
                <a:gd name="T28" fmla="*/ 1 w 100"/>
                <a:gd name="T29" fmla="*/ 1 h 172"/>
                <a:gd name="T30" fmla="*/ 1 w 100"/>
                <a:gd name="T31" fmla="*/ 1 h 172"/>
                <a:gd name="T32" fmla="*/ 1 w 100"/>
                <a:gd name="T33" fmla="*/ 1 h 172"/>
                <a:gd name="T34" fmla="*/ 1 w 100"/>
                <a:gd name="T35" fmla="*/ 1 h 172"/>
                <a:gd name="T36" fmla="*/ 1 w 100"/>
                <a:gd name="T37" fmla="*/ 1 h 172"/>
                <a:gd name="T38" fmla="*/ 1 w 100"/>
                <a:gd name="T39" fmla="*/ 1 h 172"/>
                <a:gd name="T40" fmla="*/ 1 w 100"/>
                <a:gd name="T41" fmla="*/ 1 h 172"/>
                <a:gd name="T42" fmla="*/ 1 w 100"/>
                <a:gd name="T43" fmla="*/ 1 h 172"/>
                <a:gd name="T44" fmla="*/ 1 w 100"/>
                <a:gd name="T45" fmla="*/ 1 h 172"/>
                <a:gd name="T46" fmla="*/ 1 w 100"/>
                <a:gd name="T47" fmla="*/ 1 h 172"/>
                <a:gd name="T48" fmla="*/ 1 w 100"/>
                <a:gd name="T49" fmla="*/ 1 h 172"/>
                <a:gd name="T50" fmla="*/ 1 w 100"/>
                <a:gd name="T51" fmla="*/ 1 h 172"/>
                <a:gd name="T52" fmla="*/ 1 w 100"/>
                <a:gd name="T53" fmla="*/ 1 h 172"/>
                <a:gd name="T54" fmla="*/ 1 w 100"/>
                <a:gd name="T55" fmla="*/ 1 h 172"/>
                <a:gd name="T56" fmla="*/ 1 w 100"/>
                <a:gd name="T57" fmla="*/ 1 h 172"/>
                <a:gd name="T58" fmla="*/ 1 w 100"/>
                <a:gd name="T59" fmla="*/ 1 h 172"/>
                <a:gd name="T60" fmla="*/ 1 w 100"/>
                <a:gd name="T61" fmla="*/ 1 h 172"/>
                <a:gd name="T62" fmla="*/ 1 w 100"/>
                <a:gd name="T63" fmla="*/ 1 h 172"/>
                <a:gd name="T64" fmla="*/ 1 w 100"/>
                <a:gd name="T65" fmla="*/ 1 h 172"/>
                <a:gd name="T66" fmla="*/ 1 w 100"/>
                <a:gd name="T67" fmla="*/ 1 h 172"/>
                <a:gd name="T68" fmla="*/ 1 w 100"/>
                <a:gd name="T69" fmla="*/ 1 h 172"/>
                <a:gd name="T70" fmla="*/ 1 w 100"/>
                <a:gd name="T71" fmla="*/ 1 h 172"/>
                <a:gd name="T72" fmla="*/ 1 w 100"/>
                <a:gd name="T73" fmla="*/ 1 h 172"/>
                <a:gd name="T74" fmla="*/ 1 w 100"/>
                <a:gd name="T75" fmla="*/ 1 h 172"/>
                <a:gd name="T76" fmla="*/ 1 w 100"/>
                <a:gd name="T77" fmla="*/ 1 h 172"/>
                <a:gd name="T78" fmla="*/ 1 w 100"/>
                <a:gd name="T79" fmla="*/ 1 h 172"/>
                <a:gd name="T80" fmla="*/ 1 w 100"/>
                <a:gd name="T81" fmla="*/ 1 h 172"/>
                <a:gd name="T82" fmla="*/ 1 w 100"/>
                <a:gd name="T83" fmla="*/ 1 h 172"/>
                <a:gd name="T84" fmla="*/ 1 w 100"/>
                <a:gd name="T85" fmla="*/ 1 h 172"/>
                <a:gd name="T86" fmla="*/ 1 w 100"/>
                <a:gd name="T87" fmla="*/ 1 h 172"/>
                <a:gd name="T88" fmla="*/ 1 w 100"/>
                <a:gd name="T89" fmla="*/ 1 h 172"/>
                <a:gd name="T90" fmla="*/ 1 w 100"/>
                <a:gd name="T91" fmla="*/ 1 h 172"/>
                <a:gd name="T92" fmla="*/ 1 w 100"/>
                <a:gd name="T93" fmla="*/ 1 h 172"/>
                <a:gd name="T94" fmla="*/ 1 w 100"/>
                <a:gd name="T95" fmla="*/ 1 h 172"/>
                <a:gd name="T96" fmla="*/ 1 w 100"/>
                <a:gd name="T97" fmla="*/ 1 h 172"/>
                <a:gd name="T98" fmla="*/ 1 w 100"/>
                <a:gd name="T99" fmla="*/ 0 h 1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0" h="172">
                  <a:moveTo>
                    <a:pt x="70" y="4"/>
                  </a:moveTo>
                  <a:lnTo>
                    <a:pt x="65" y="11"/>
                  </a:lnTo>
                  <a:lnTo>
                    <a:pt x="60" y="21"/>
                  </a:lnTo>
                  <a:lnTo>
                    <a:pt x="55" y="30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0" y="38"/>
                  </a:lnTo>
                  <a:lnTo>
                    <a:pt x="31" y="42"/>
                  </a:lnTo>
                  <a:lnTo>
                    <a:pt x="23" y="46"/>
                  </a:lnTo>
                  <a:lnTo>
                    <a:pt x="15" y="51"/>
                  </a:lnTo>
                  <a:lnTo>
                    <a:pt x="8" y="56"/>
                  </a:lnTo>
                  <a:lnTo>
                    <a:pt x="3" y="59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8" y="57"/>
                  </a:lnTo>
                  <a:lnTo>
                    <a:pt x="25" y="53"/>
                  </a:lnTo>
                  <a:lnTo>
                    <a:pt x="32" y="50"/>
                  </a:lnTo>
                  <a:lnTo>
                    <a:pt x="39" y="46"/>
                  </a:lnTo>
                  <a:lnTo>
                    <a:pt x="45" y="44"/>
                  </a:lnTo>
                  <a:lnTo>
                    <a:pt x="49" y="43"/>
                  </a:lnTo>
                  <a:lnTo>
                    <a:pt x="47" y="51"/>
                  </a:lnTo>
                  <a:lnTo>
                    <a:pt x="45" y="63"/>
                  </a:lnTo>
                  <a:lnTo>
                    <a:pt x="42" y="74"/>
                  </a:lnTo>
                  <a:lnTo>
                    <a:pt x="41" y="81"/>
                  </a:lnTo>
                  <a:lnTo>
                    <a:pt x="37" y="86"/>
                  </a:lnTo>
                  <a:lnTo>
                    <a:pt x="32" y="90"/>
                  </a:lnTo>
                  <a:lnTo>
                    <a:pt x="26" y="97"/>
                  </a:lnTo>
                  <a:lnTo>
                    <a:pt x="19" y="103"/>
                  </a:lnTo>
                  <a:lnTo>
                    <a:pt x="14" y="110"/>
                  </a:lnTo>
                  <a:lnTo>
                    <a:pt x="9" y="114"/>
                  </a:lnTo>
                  <a:lnTo>
                    <a:pt x="5" y="119"/>
                  </a:lnTo>
                  <a:lnTo>
                    <a:pt x="3" y="122"/>
                  </a:lnTo>
                  <a:lnTo>
                    <a:pt x="3" y="126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4" y="118"/>
                  </a:lnTo>
                  <a:lnTo>
                    <a:pt x="24" y="107"/>
                  </a:lnTo>
                  <a:lnTo>
                    <a:pt x="34" y="99"/>
                  </a:lnTo>
                  <a:lnTo>
                    <a:pt x="41" y="94"/>
                  </a:lnTo>
                  <a:lnTo>
                    <a:pt x="42" y="107"/>
                  </a:lnTo>
                  <a:lnTo>
                    <a:pt x="44" y="131"/>
                  </a:lnTo>
                  <a:lnTo>
                    <a:pt x="46" y="154"/>
                  </a:lnTo>
                  <a:lnTo>
                    <a:pt x="48" y="166"/>
                  </a:lnTo>
                  <a:lnTo>
                    <a:pt x="49" y="171"/>
                  </a:lnTo>
                  <a:lnTo>
                    <a:pt x="50" y="172"/>
                  </a:lnTo>
                  <a:lnTo>
                    <a:pt x="50" y="171"/>
                  </a:lnTo>
                  <a:lnTo>
                    <a:pt x="52" y="165"/>
                  </a:lnTo>
                  <a:lnTo>
                    <a:pt x="50" y="150"/>
                  </a:lnTo>
                  <a:lnTo>
                    <a:pt x="50" y="125"/>
                  </a:lnTo>
                  <a:lnTo>
                    <a:pt x="49" y="101"/>
                  </a:lnTo>
                  <a:lnTo>
                    <a:pt x="52" y="86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5" y="86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1" y="111"/>
                  </a:lnTo>
                  <a:lnTo>
                    <a:pt x="82" y="124"/>
                  </a:lnTo>
                  <a:lnTo>
                    <a:pt x="90" y="129"/>
                  </a:lnTo>
                  <a:lnTo>
                    <a:pt x="93" y="129"/>
                  </a:lnTo>
                  <a:lnTo>
                    <a:pt x="92" y="127"/>
                  </a:lnTo>
                  <a:lnTo>
                    <a:pt x="88" y="122"/>
                  </a:lnTo>
                  <a:lnTo>
                    <a:pt x="84" y="117"/>
                  </a:lnTo>
                  <a:lnTo>
                    <a:pt x="78" y="109"/>
                  </a:lnTo>
                  <a:lnTo>
                    <a:pt x="70" y="98"/>
                  </a:lnTo>
                  <a:lnTo>
                    <a:pt x="63" y="88"/>
                  </a:lnTo>
                  <a:lnTo>
                    <a:pt x="58" y="80"/>
                  </a:lnTo>
                  <a:lnTo>
                    <a:pt x="58" y="72"/>
                  </a:lnTo>
                  <a:lnTo>
                    <a:pt x="58" y="61"/>
                  </a:lnTo>
                  <a:lnTo>
                    <a:pt x="60" y="51"/>
                  </a:lnTo>
                  <a:lnTo>
                    <a:pt x="61" y="45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5" y="45"/>
                  </a:lnTo>
                  <a:lnTo>
                    <a:pt x="69" y="49"/>
                  </a:lnTo>
                  <a:lnTo>
                    <a:pt x="76" y="56"/>
                  </a:lnTo>
                  <a:lnTo>
                    <a:pt x="84" y="64"/>
                  </a:lnTo>
                  <a:lnTo>
                    <a:pt x="93" y="72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98" y="72"/>
                  </a:lnTo>
                  <a:lnTo>
                    <a:pt x="93" y="67"/>
                  </a:lnTo>
                  <a:lnTo>
                    <a:pt x="88" y="61"/>
                  </a:lnTo>
                  <a:lnTo>
                    <a:pt x="84" y="56"/>
                  </a:lnTo>
                  <a:lnTo>
                    <a:pt x="78" y="49"/>
                  </a:lnTo>
                  <a:lnTo>
                    <a:pt x="73" y="43"/>
                  </a:lnTo>
                  <a:lnTo>
                    <a:pt x="71" y="39"/>
                  </a:lnTo>
                  <a:lnTo>
                    <a:pt x="70" y="35"/>
                  </a:lnTo>
                  <a:lnTo>
                    <a:pt x="69" y="27"/>
                  </a:lnTo>
                  <a:lnTo>
                    <a:pt x="70" y="18"/>
                  </a:lnTo>
                  <a:lnTo>
                    <a:pt x="73" y="8"/>
                  </a:lnTo>
                  <a:lnTo>
                    <a:pt x="76" y="3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1" name="Freeform 649"/>
            <p:cNvSpPr>
              <a:spLocks/>
            </p:cNvSpPr>
            <p:nvPr/>
          </p:nvSpPr>
          <p:spPr bwMode="auto">
            <a:xfrm>
              <a:off x="3825" y="2537"/>
              <a:ext cx="100" cy="79"/>
            </a:xfrm>
            <a:custGeom>
              <a:avLst/>
              <a:gdLst>
                <a:gd name="T0" fmla="*/ 1 w 200"/>
                <a:gd name="T1" fmla="*/ 1 h 158"/>
                <a:gd name="T2" fmla="*/ 1 w 200"/>
                <a:gd name="T3" fmla="*/ 1 h 158"/>
                <a:gd name="T4" fmla="*/ 1 w 200"/>
                <a:gd name="T5" fmla="*/ 1 h 158"/>
                <a:gd name="T6" fmla="*/ 1 w 200"/>
                <a:gd name="T7" fmla="*/ 1 h 158"/>
                <a:gd name="T8" fmla="*/ 1 w 200"/>
                <a:gd name="T9" fmla="*/ 1 h 158"/>
                <a:gd name="T10" fmla="*/ 1 w 200"/>
                <a:gd name="T11" fmla="*/ 1 h 158"/>
                <a:gd name="T12" fmla="*/ 1 w 200"/>
                <a:gd name="T13" fmla="*/ 1 h 158"/>
                <a:gd name="T14" fmla="*/ 1 w 200"/>
                <a:gd name="T15" fmla="*/ 1 h 158"/>
                <a:gd name="T16" fmla="*/ 1 w 200"/>
                <a:gd name="T17" fmla="*/ 1 h 158"/>
                <a:gd name="T18" fmla="*/ 1 w 200"/>
                <a:gd name="T19" fmla="*/ 1 h 158"/>
                <a:gd name="T20" fmla="*/ 1 w 200"/>
                <a:gd name="T21" fmla="*/ 1 h 158"/>
                <a:gd name="T22" fmla="*/ 1 w 200"/>
                <a:gd name="T23" fmla="*/ 1 h 158"/>
                <a:gd name="T24" fmla="*/ 1 w 200"/>
                <a:gd name="T25" fmla="*/ 1 h 158"/>
                <a:gd name="T26" fmla="*/ 1 w 200"/>
                <a:gd name="T27" fmla="*/ 1 h 158"/>
                <a:gd name="T28" fmla="*/ 1 w 200"/>
                <a:gd name="T29" fmla="*/ 1 h 158"/>
                <a:gd name="T30" fmla="*/ 1 w 200"/>
                <a:gd name="T31" fmla="*/ 1 h 158"/>
                <a:gd name="T32" fmla="*/ 1 w 200"/>
                <a:gd name="T33" fmla="*/ 1 h 158"/>
                <a:gd name="T34" fmla="*/ 1 w 200"/>
                <a:gd name="T35" fmla="*/ 1 h 158"/>
                <a:gd name="T36" fmla="*/ 1 w 200"/>
                <a:gd name="T37" fmla="*/ 1 h 158"/>
                <a:gd name="T38" fmla="*/ 1 w 200"/>
                <a:gd name="T39" fmla="*/ 1 h 158"/>
                <a:gd name="T40" fmla="*/ 1 w 200"/>
                <a:gd name="T41" fmla="*/ 1 h 158"/>
                <a:gd name="T42" fmla="*/ 1 w 200"/>
                <a:gd name="T43" fmla="*/ 1 h 158"/>
                <a:gd name="T44" fmla="*/ 1 w 200"/>
                <a:gd name="T45" fmla="*/ 1 h 158"/>
                <a:gd name="T46" fmla="*/ 1 w 200"/>
                <a:gd name="T47" fmla="*/ 1 h 158"/>
                <a:gd name="T48" fmla="*/ 1 w 200"/>
                <a:gd name="T49" fmla="*/ 1 h 158"/>
                <a:gd name="T50" fmla="*/ 1 w 200"/>
                <a:gd name="T51" fmla="*/ 1 h 158"/>
                <a:gd name="T52" fmla="*/ 1 w 200"/>
                <a:gd name="T53" fmla="*/ 1 h 158"/>
                <a:gd name="T54" fmla="*/ 1 w 200"/>
                <a:gd name="T55" fmla="*/ 1 h 158"/>
                <a:gd name="T56" fmla="*/ 1 w 200"/>
                <a:gd name="T57" fmla="*/ 1 h 158"/>
                <a:gd name="T58" fmla="*/ 1 w 200"/>
                <a:gd name="T59" fmla="*/ 1 h 158"/>
                <a:gd name="T60" fmla="*/ 1 w 200"/>
                <a:gd name="T61" fmla="*/ 1 h 158"/>
                <a:gd name="T62" fmla="*/ 1 w 200"/>
                <a:gd name="T63" fmla="*/ 1 h 158"/>
                <a:gd name="T64" fmla="*/ 1 w 200"/>
                <a:gd name="T65" fmla="*/ 1 h 158"/>
                <a:gd name="T66" fmla="*/ 1 w 200"/>
                <a:gd name="T67" fmla="*/ 1 h 158"/>
                <a:gd name="T68" fmla="*/ 1 w 200"/>
                <a:gd name="T69" fmla="*/ 1 h 158"/>
                <a:gd name="T70" fmla="*/ 1 w 200"/>
                <a:gd name="T71" fmla="*/ 1 h 158"/>
                <a:gd name="T72" fmla="*/ 1 w 200"/>
                <a:gd name="T73" fmla="*/ 1 h 158"/>
                <a:gd name="T74" fmla="*/ 1 w 200"/>
                <a:gd name="T75" fmla="*/ 1 h 158"/>
                <a:gd name="T76" fmla="*/ 1 w 200"/>
                <a:gd name="T77" fmla="*/ 1 h 158"/>
                <a:gd name="T78" fmla="*/ 1 w 200"/>
                <a:gd name="T79" fmla="*/ 1 h 158"/>
                <a:gd name="T80" fmla="*/ 1 w 200"/>
                <a:gd name="T81" fmla="*/ 1 h 158"/>
                <a:gd name="T82" fmla="*/ 1 w 200"/>
                <a:gd name="T83" fmla="*/ 1 h 158"/>
                <a:gd name="T84" fmla="*/ 1 w 200"/>
                <a:gd name="T85" fmla="*/ 1 h 158"/>
                <a:gd name="T86" fmla="*/ 1 w 200"/>
                <a:gd name="T87" fmla="*/ 1 h 158"/>
                <a:gd name="T88" fmla="*/ 1 w 200"/>
                <a:gd name="T89" fmla="*/ 1 h 158"/>
                <a:gd name="T90" fmla="*/ 1 w 200"/>
                <a:gd name="T91" fmla="*/ 1 h 158"/>
                <a:gd name="T92" fmla="*/ 1 w 200"/>
                <a:gd name="T93" fmla="*/ 1 h 158"/>
                <a:gd name="T94" fmla="*/ 1 w 200"/>
                <a:gd name="T95" fmla="*/ 1 h 158"/>
                <a:gd name="T96" fmla="*/ 1 w 200"/>
                <a:gd name="T97" fmla="*/ 1 h 158"/>
                <a:gd name="T98" fmla="*/ 1 w 200"/>
                <a:gd name="T99" fmla="*/ 1 h 158"/>
                <a:gd name="T100" fmla="*/ 1 w 200"/>
                <a:gd name="T101" fmla="*/ 1 h 158"/>
                <a:gd name="T102" fmla="*/ 1 w 200"/>
                <a:gd name="T103" fmla="*/ 0 h 158"/>
                <a:gd name="T104" fmla="*/ 1 w 200"/>
                <a:gd name="T105" fmla="*/ 1 h 158"/>
                <a:gd name="T106" fmla="*/ 1 w 200"/>
                <a:gd name="T107" fmla="*/ 1 h 158"/>
                <a:gd name="T108" fmla="*/ 1 w 200"/>
                <a:gd name="T109" fmla="*/ 1 h 158"/>
                <a:gd name="T110" fmla="*/ 1 w 200"/>
                <a:gd name="T111" fmla="*/ 1 h 158"/>
                <a:gd name="T112" fmla="*/ 1 w 200"/>
                <a:gd name="T113" fmla="*/ 1 h 158"/>
                <a:gd name="T114" fmla="*/ 1 w 200"/>
                <a:gd name="T115" fmla="*/ 1 h 158"/>
                <a:gd name="T116" fmla="*/ 1 w 200"/>
                <a:gd name="T117" fmla="*/ 1 h 158"/>
                <a:gd name="T118" fmla="*/ 1 w 200"/>
                <a:gd name="T119" fmla="*/ 1 h 158"/>
                <a:gd name="T120" fmla="*/ 1 w 200"/>
                <a:gd name="T121" fmla="*/ 1 h 158"/>
                <a:gd name="T122" fmla="*/ 1 w 200"/>
                <a:gd name="T123" fmla="*/ 1 h 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0" h="158">
                  <a:moveTo>
                    <a:pt x="0" y="13"/>
                  </a:moveTo>
                  <a:lnTo>
                    <a:pt x="4" y="16"/>
                  </a:lnTo>
                  <a:lnTo>
                    <a:pt x="10" y="21"/>
                  </a:lnTo>
                  <a:lnTo>
                    <a:pt x="15" y="25"/>
                  </a:lnTo>
                  <a:lnTo>
                    <a:pt x="19" y="29"/>
                  </a:lnTo>
                  <a:lnTo>
                    <a:pt x="23" y="31"/>
                  </a:lnTo>
                  <a:lnTo>
                    <a:pt x="31" y="35"/>
                  </a:lnTo>
                  <a:lnTo>
                    <a:pt x="39" y="38"/>
                  </a:lnTo>
                  <a:lnTo>
                    <a:pt x="44" y="43"/>
                  </a:lnTo>
                  <a:lnTo>
                    <a:pt x="44" y="58"/>
                  </a:lnTo>
                  <a:lnTo>
                    <a:pt x="44" y="74"/>
                  </a:lnTo>
                  <a:lnTo>
                    <a:pt x="45" y="89"/>
                  </a:lnTo>
                  <a:lnTo>
                    <a:pt x="46" y="100"/>
                  </a:lnTo>
                  <a:lnTo>
                    <a:pt x="49" y="105"/>
                  </a:lnTo>
                  <a:lnTo>
                    <a:pt x="50" y="104"/>
                  </a:lnTo>
                  <a:lnTo>
                    <a:pt x="51" y="100"/>
                  </a:lnTo>
                  <a:lnTo>
                    <a:pt x="50" y="95"/>
                  </a:lnTo>
                  <a:lnTo>
                    <a:pt x="50" y="84"/>
                  </a:lnTo>
                  <a:lnTo>
                    <a:pt x="51" y="68"/>
                  </a:lnTo>
                  <a:lnTo>
                    <a:pt x="53" y="52"/>
                  </a:lnTo>
                  <a:lnTo>
                    <a:pt x="54" y="43"/>
                  </a:lnTo>
                  <a:lnTo>
                    <a:pt x="58" y="45"/>
                  </a:lnTo>
                  <a:lnTo>
                    <a:pt x="62" y="50"/>
                  </a:lnTo>
                  <a:lnTo>
                    <a:pt x="67" y="54"/>
                  </a:lnTo>
                  <a:lnTo>
                    <a:pt x="73" y="60"/>
                  </a:lnTo>
                  <a:lnTo>
                    <a:pt x="79" y="65"/>
                  </a:lnTo>
                  <a:lnTo>
                    <a:pt x="84" y="69"/>
                  </a:lnTo>
                  <a:lnTo>
                    <a:pt x="88" y="73"/>
                  </a:lnTo>
                  <a:lnTo>
                    <a:pt x="91" y="74"/>
                  </a:lnTo>
                  <a:lnTo>
                    <a:pt x="94" y="92"/>
                  </a:lnTo>
                  <a:lnTo>
                    <a:pt x="97" y="116"/>
                  </a:lnTo>
                  <a:lnTo>
                    <a:pt x="103" y="141"/>
                  </a:lnTo>
                  <a:lnTo>
                    <a:pt x="109" y="154"/>
                  </a:lnTo>
                  <a:lnTo>
                    <a:pt x="112" y="158"/>
                  </a:lnTo>
                  <a:lnTo>
                    <a:pt x="113" y="156"/>
                  </a:lnTo>
                  <a:lnTo>
                    <a:pt x="112" y="150"/>
                  </a:lnTo>
                  <a:lnTo>
                    <a:pt x="110" y="143"/>
                  </a:lnTo>
                  <a:lnTo>
                    <a:pt x="106" y="130"/>
                  </a:lnTo>
                  <a:lnTo>
                    <a:pt x="103" y="112"/>
                  </a:lnTo>
                  <a:lnTo>
                    <a:pt x="100" y="93"/>
                  </a:lnTo>
                  <a:lnTo>
                    <a:pt x="100" y="81"/>
                  </a:lnTo>
                  <a:lnTo>
                    <a:pt x="110" y="85"/>
                  </a:lnTo>
                  <a:lnTo>
                    <a:pt x="122" y="92"/>
                  </a:lnTo>
                  <a:lnTo>
                    <a:pt x="137" y="100"/>
                  </a:lnTo>
                  <a:lnTo>
                    <a:pt x="152" y="110"/>
                  </a:lnTo>
                  <a:lnTo>
                    <a:pt x="167" y="118"/>
                  </a:lnTo>
                  <a:lnTo>
                    <a:pt x="181" y="126"/>
                  </a:lnTo>
                  <a:lnTo>
                    <a:pt x="191" y="131"/>
                  </a:lnTo>
                  <a:lnTo>
                    <a:pt x="196" y="135"/>
                  </a:lnTo>
                  <a:lnTo>
                    <a:pt x="198" y="137"/>
                  </a:lnTo>
                  <a:lnTo>
                    <a:pt x="200" y="136"/>
                  </a:lnTo>
                  <a:lnTo>
                    <a:pt x="197" y="133"/>
                  </a:lnTo>
                  <a:lnTo>
                    <a:pt x="191" y="127"/>
                  </a:lnTo>
                  <a:lnTo>
                    <a:pt x="186" y="122"/>
                  </a:lnTo>
                  <a:lnTo>
                    <a:pt x="175" y="115"/>
                  </a:lnTo>
                  <a:lnTo>
                    <a:pt x="163" y="107"/>
                  </a:lnTo>
                  <a:lnTo>
                    <a:pt x="149" y="99"/>
                  </a:lnTo>
                  <a:lnTo>
                    <a:pt x="135" y="90"/>
                  </a:lnTo>
                  <a:lnTo>
                    <a:pt x="122" y="83"/>
                  </a:lnTo>
                  <a:lnTo>
                    <a:pt x="112" y="77"/>
                  </a:lnTo>
                  <a:lnTo>
                    <a:pt x="105" y="74"/>
                  </a:lnTo>
                  <a:lnTo>
                    <a:pt x="100" y="71"/>
                  </a:lnTo>
                  <a:lnTo>
                    <a:pt x="102" y="70"/>
                  </a:lnTo>
                  <a:lnTo>
                    <a:pt x="107" y="70"/>
                  </a:lnTo>
                  <a:lnTo>
                    <a:pt x="114" y="68"/>
                  </a:lnTo>
                  <a:lnTo>
                    <a:pt x="121" y="66"/>
                  </a:lnTo>
                  <a:lnTo>
                    <a:pt x="132" y="63"/>
                  </a:lnTo>
                  <a:lnTo>
                    <a:pt x="142" y="62"/>
                  </a:lnTo>
                  <a:lnTo>
                    <a:pt x="155" y="61"/>
                  </a:lnTo>
                  <a:lnTo>
                    <a:pt x="166" y="61"/>
                  </a:lnTo>
                  <a:lnTo>
                    <a:pt x="178" y="62"/>
                  </a:lnTo>
                  <a:lnTo>
                    <a:pt x="186" y="63"/>
                  </a:lnTo>
                  <a:lnTo>
                    <a:pt x="193" y="66"/>
                  </a:lnTo>
                  <a:lnTo>
                    <a:pt x="200" y="68"/>
                  </a:lnTo>
                  <a:lnTo>
                    <a:pt x="200" y="67"/>
                  </a:lnTo>
                  <a:lnTo>
                    <a:pt x="196" y="62"/>
                  </a:lnTo>
                  <a:lnTo>
                    <a:pt x="190" y="59"/>
                  </a:lnTo>
                  <a:lnTo>
                    <a:pt x="185" y="58"/>
                  </a:lnTo>
                  <a:lnTo>
                    <a:pt x="174" y="58"/>
                  </a:lnTo>
                  <a:lnTo>
                    <a:pt x="162" y="56"/>
                  </a:lnTo>
                  <a:lnTo>
                    <a:pt x="148" y="56"/>
                  </a:lnTo>
                  <a:lnTo>
                    <a:pt x="133" y="58"/>
                  </a:lnTo>
                  <a:lnTo>
                    <a:pt x="120" y="58"/>
                  </a:lnTo>
                  <a:lnTo>
                    <a:pt x="110" y="59"/>
                  </a:lnTo>
                  <a:lnTo>
                    <a:pt x="104" y="59"/>
                  </a:lnTo>
                  <a:lnTo>
                    <a:pt x="100" y="58"/>
                  </a:lnTo>
                  <a:lnTo>
                    <a:pt x="95" y="55"/>
                  </a:lnTo>
                  <a:lnTo>
                    <a:pt x="90" y="52"/>
                  </a:lnTo>
                  <a:lnTo>
                    <a:pt x="83" y="47"/>
                  </a:lnTo>
                  <a:lnTo>
                    <a:pt x="77" y="44"/>
                  </a:lnTo>
                  <a:lnTo>
                    <a:pt x="73" y="39"/>
                  </a:lnTo>
                  <a:lnTo>
                    <a:pt x="68" y="36"/>
                  </a:lnTo>
                  <a:lnTo>
                    <a:pt x="66" y="33"/>
                  </a:lnTo>
                  <a:lnTo>
                    <a:pt x="72" y="30"/>
                  </a:lnTo>
                  <a:lnTo>
                    <a:pt x="80" y="27"/>
                  </a:lnTo>
                  <a:lnTo>
                    <a:pt x="88" y="22"/>
                  </a:lnTo>
                  <a:lnTo>
                    <a:pt x="96" y="17"/>
                  </a:lnTo>
                  <a:lnTo>
                    <a:pt x="104" y="13"/>
                  </a:lnTo>
                  <a:lnTo>
                    <a:pt x="112" y="8"/>
                  </a:lnTo>
                  <a:lnTo>
                    <a:pt x="119" y="6"/>
                  </a:lnTo>
                  <a:lnTo>
                    <a:pt x="124" y="5"/>
                  </a:lnTo>
                  <a:lnTo>
                    <a:pt x="128" y="3"/>
                  </a:lnTo>
                  <a:lnTo>
                    <a:pt x="127" y="1"/>
                  </a:lnTo>
                  <a:lnTo>
                    <a:pt x="121" y="0"/>
                  </a:lnTo>
                  <a:lnTo>
                    <a:pt x="113" y="2"/>
                  </a:lnTo>
                  <a:lnTo>
                    <a:pt x="107" y="5"/>
                  </a:lnTo>
                  <a:lnTo>
                    <a:pt x="100" y="7"/>
                  </a:lnTo>
                  <a:lnTo>
                    <a:pt x="92" y="10"/>
                  </a:lnTo>
                  <a:lnTo>
                    <a:pt x="83" y="15"/>
                  </a:lnTo>
                  <a:lnTo>
                    <a:pt x="75" y="20"/>
                  </a:lnTo>
                  <a:lnTo>
                    <a:pt x="67" y="23"/>
                  </a:lnTo>
                  <a:lnTo>
                    <a:pt x="61" y="25"/>
                  </a:lnTo>
                  <a:lnTo>
                    <a:pt x="58" y="28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3" y="29"/>
                  </a:lnTo>
                  <a:lnTo>
                    <a:pt x="36" y="25"/>
                  </a:lnTo>
                  <a:lnTo>
                    <a:pt x="31" y="23"/>
                  </a:lnTo>
                  <a:lnTo>
                    <a:pt x="27" y="21"/>
                  </a:lnTo>
                  <a:lnTo>
                    <a:pt x="21" y="18"/>
                  </a:lnTo>
                  <a:lnTo>
                    <a:pt x="16" y="16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AutoShape 651" descr="Những điều biết về Cận thị và các phương pháp điều trị – Bệnh Viện ..."/>
          <p:cNvSpPr>
            <a:spLocks noChangeAspect="1" noChangeArrowheads="1"/>
          </p:cNvSpPr>
          <p:nvPr/>
        </p:nvSpPr>
        <p:spPr bwMode="auto">
          <a:xfrm>
            <a:off x="6051551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cs typeface="Arial" charset="0"/>
            </a:endParaRPr>
          </a:p>
        </p:txBody>
      </p:sp>
      <p:sp>
        <p:nvSpPr>
          <p:cNvPr id="2054" name="AutoShape 653" descr="Những điều biết về Cận thị và các phương pháp điều trị – Bệnh Viện ..."/>
          <p:cNvSpPr>
            <a:spLocks noChangeAspect="1" noChangeArrowheads="1"/>
          </p:cNvSpPr>
          <p:nvPr/>
        </p:nvSpPr>
        <p:spPr bwMode="auto">
          <a:xfrm>
            <a:off x="6254751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cs typeface="Arial" charset="0"/>
            </a:endParaRPr>
          </a:p>
        </p:txBody>
      </p:sp>
      <p:pic>
        <p:nvPicPr>
          <p:cNvPr id="205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16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85892" y="-324908"/>
            <a:ext cx="1981200" cy="263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327"/>
          <p:cNvGrpSpPr>
            <a:grpSpLocks noChangeAspect="1"/>
          </p:cNvGrpSpPr>
          <p:nvPr/>
        </p:nvGrpSpPr>
        <p:grpSpPr bwMode="auto">
          <a:xfrm rot="10800000">
            <a:off x="6817784" y="3062288"/>
            <a:ext cx="5486400" cy="3810000"/>
            <a:chOff x="3600" y="2160"/>
            <a:chExt cx="805" cy="803"/>
          </a:xfrm>
        </p:grpSpPr>
        <p:sp>
          <p:nvSpPr>
            <p:cNvPr id="2058" name="AutoShape 328"/>
            <p:cNvSpPr>
              <a:spLocks noChangeAspect="1" noChangeArrowheads="1" noTextEdit="1"/>
            </p:cNvSpPr>
            <p:nvPr/>
          </p:nvSpPr>
          <p:spPr bwMode="auto">
            <a:xfrm>
              <a:off x="3600" y="2160"/>
              <a:ext cx="80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9" name="Group 329"/>
            <p:cNvGrpSpPr>
              <a:grpSpLocks/>
            </p:cNvGrpSpPr>
            <p:nvPr/>
          </p:nvGrpSpPr>
          <p:grpSpPr bwMode="auto">
            <a:xfrm>
              <a:off x="3610" y="2163"/>
              <a:ext cx="794" cy="666"/>
              <a:chOff x="3610" y="2163"/>
              <a:chExt cx="794" cy="666"/>
            </a:xfrm>
          </p:grpSpPr>
          <p:sp>
            <p:nvSpPr>
              <p:cNvPr id="2180" name="Freeform 330"/>
              <p:cNvSpPr>
                <a:spLocks/>
              </p:cNvSpPr>
              <p:nvPr/>
            </p:nvSpPr>
            <p:spPr bwMode="auto">
              <a:xfrm>
                <a:off x="4036" y="2181"/>
                <a:ext cx="112" cy="49"/>
              </a:xfrm>
              <a:custGeom>
                <a:avLst/>
                <a:gdLst>
                  <a:gd name="T0" fmla="*/ 0 w 223"/>
                  <a:gd name="T1" fmla="*/ 1 h 98"/>
                  <a:gd name="T2" fmla="*/ 0 w 223"/>
                  <a:gd name="T3" fmla="*/ 1 h 98"/>
                  <a:gd name="T4" fmla="*/ 1 w 223"/>
                  <a:gd name="T5" fmla="*/ 1 h 98"/>
                  <a:gd name="T6" fmla="*/ 1 w 223"/>
                  <a:gd name="T7" fmla="*/ 1 h 98"/>
                  <a:gd name="T8" fmla="*/ 1 w 223"/>
                  <a:gd name="T9" fmla="*/ 1 h 98"/>
                  <a:gd name="T10" fmla="*/ 1 w 223"/>
                  <a:gd name="T11" fmla="*/ 1 h 98"/>
                  <a:gd name="T12" fmla="*/ 1 w 223"/>
                  <a:gd name="T13" fmla="*/ 1 h 98"/>
                  <a:gd name="T14" fmla="*/ 1 w 223"/>
                  <a:gd name="T15" fmla="*/ 1 h 98"/>
                  <a:gd name="T16" fmla="*/ 1 w 223"/>
                  <a:gd name="T17" fmla="*/ 1 h 98"/>
                  <a:gd name="T18" fmla="*/ 1 w 223"/>
                  <a:gd name="T19" fmla="*/ 1 h 98"/>
                  <a:gd name="T20" fmla="*/ 1 w 223"/>
                  <a:gd name="T21" fmla="*/ 1 h 98"/>
                  <a:gd name="T22" fmla="*/ 1 w 223"/>
                  <a:gd name="T23" fmla="*/ 1 h 98"/>
                  <a:gd name="T24" fmla="*/ 1 w 223"/>
                  <a:gd name="T25" fmla="*/ 1 h 98"/>
                  <a:gd name="T26" fmla="*/ 1 w 223"/>
                  <a:gd name="T27" fmla="*/ 1 h 98"/>
                  <a:gd name="T28" fmla="*/ 1 w 223"/>
                  <a:gd name="T29" fmla="*/ 1 h 98"/>
                  <a:gd name="T30" fmla="*/ 1 w 223"/>
                  <a:gd name="T31" fmla="*/ 1 h 98"/>
                  <a:gd name="T32" fmla="*/ 1 w 223"/>
                  <a:gd name="T33" fmla="*/ 1 h 98"/>
                  <a:gd name="T34" fmla="*/ 1 w 223"/>
                  <a:gd name="T35" fmla="*/ 1 h 98"/>
                  <a:gd name="T36" fmla="*/ 1 w 223"/>
                  <a:gd name="T37" fmla="*/ 1 h 98"/>
                  <a:gd name="T38" fmla="*/ 1 w 223"/>
                  <a:gd name="T39" fmla="*/ 1 h 98"/>
                  <a:gd name="T40" fmla="*/ 1 w 223"/>
                  <a:gd name="T41" fmla="*/ 0 h 98"/>
                  <a:gd name="T42" fmla="*/ 1 w 223"/>
                  <a:gd name="T43" fmla="*/ 1 h 98"/>
                  <a:gd name="T44" fmla="*/ 1 w 223"/>
                  <a:gd name="T45" fmla="*/ 1 h 98"/>
                  <a:gd name="T46" fmla="*/ 1 w 223"/>
                  <a:gd name="T47" fmla="*/ 1 h 98"/>
                  <a:gd name="T48" fmla="*/ 1 w 223"/>
                  <a:gd name="T49" fmla="*/ 1 h 98"/>
                  <a:gd name="T50" fmla="*/ 1 w 223"/>
                  <a:gd name="T51" fmla="*/ 1 h 98"/>
                  <a:gd name="T52" fmla="*/ 1 w 223"/>
                  <a:gd name="T53" fmla="*/ 1 h 98"/>
                  <a:gd name="T54" fmla="*/ 1 w 223"/>
                  <a:gd name="T55" fmla="*/ 1 h 98"/>
                  <a:gd name="T56" fmla="*/ 1 w 223"/>
                  <a:gd name="T57" fmla="*/ 1 h 98"/>
                  <a:gd name="T58" fmla="*/ 1 w 223"/>
                  <a:gd name="T59" fmla="*/ 1 h 98"/>
                  <a:gd name="T60" fmla="*/ 1 w 223"/>
                  <a:gd name="T61" fmla="*/ 1 h 98"/>
                  <a:gd name="T62" fmla="*/ 1 w 223"/>
                  <a:gd name="T63" fmla="*/ 1 h 98"/>
                  <a:gd name="T64" fmla="*/ 1 w 223"/>
                  <a:gd name="T65" fmla="*/ 1 h 98"/>
                  <a:gd name="T66" fmla="*/ 1 w 223"/>
                  <a:gd name="T67" fmla="*/ 1 h 98"/>
                  <a:gd name="T68" fmla="*/ 1 w 223"/>
                  <a:gd name="T69" fmla="*/ 1 h 98"/>
                  <a:gd name="T70" fmla="*/ 1 w 223"/>
                  <a:gd name="T71" fmla="*/ 1 h 98"/>
                  <a:gd name="T72" fmla="*/ 0 w 223"/>
                  <a:gd name="T73" fmla="*/ 1 h 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3" h="98">
                    <a:moveTo>
                      <a:pt x="0" y="85"/>
                    </a:moveTo>
                    <a:lnTo>
                      <a:pt x="0" y="84"/>
                    </a:lnTo>
                    <a:lnTo>
                      <a:pt x="3" y="83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24" y="85"/>
                    </a:lnTo>
                    <a:lnTo>
                      <a:pt x="43" y="87"/>
                    </a:lnTo>
                    <a:lnTo>
                      <a:pt x="60" y="88"/>
                    </a:lnTo>
                    <a:lnTo>
                      <a:pt x="76" y="86"/>
                    </a:lnTo>
                    <a:lnTo>
                      <a:pt x="92" y="83"/>
                    </a:lnTo>
                    <a:lnTo>
                      <a:pt x="108" y="78"/>
                    </a:lnTo>
                    <a:lnTo>
                      <a:pt x="123" y="72"/>
                    </a:lnTo>
                    <a:lnTo>
                      <a:pt x="137" y="65"/>
                    </a:lnTo>
                    <a:lnTo>
                      <a:pt x="151" y="57"/>
                    </a:lnTo>
                    <a:lnTo>
                      <a:pt x="163" y="49"/>
                    </a:lnTo>
                    <a:lnTo>
                      <a:pt x="175" y="41"/>
                    </a:lnTo>
                    <a:lnTo>
                      <a:pt x="187" y="32"/>
                    </a:lnTo>
                    <a:lnTo>
                      <a:pt x="197" y="23"/>
                    </a:lnTo>
                    <a:lnTo>
                      <a:pt x="206" y="15"/>
                    </a:lnTo>
                    <a:lnTo>
                      <a:pt x="215" y="7"/>
                    </a:lnTo>
                    <a:lnTo>
                      <a:pt x="223" y="0"/>
                    </a:lnTo>
                    <a:lnTo>
                      <a:pt x="221" y="9"/>
                    </a:lnTo>
                    <a:lnTo>
                      <a:pt x="215" y="18"/>
                    </a:lnTo>
                    <a:lnTo>
                      <a:pt x="207" y="27"/>
                    </a:lnTo>
                    <a:lnTo>
                      <a:pt x="196" y="38"/>
                    </a:lnTo>
                    <a:lnTo>
                      <a:pt x="183" y="48"/>
                    </a:lnTo>
                    <a:lnTo>
                      <a:pt x="169" y="58"/>
                    </a:lnTo>
                    <a:lnTo>
                      <a:pt x="153" y="68"/>
                    </a:lnTo>
                    <a:lnTo>
                      <a:pt x="136" y="76"/>
                    </a:lnTo>
                    <a:lnTo>
                      <a:pt x="119" y="84"/>
                    </a:lnTo>
                    <a:lnTo>
                      <a:pt x="100" y="90"/>
                    </a:lnTo>
                    <a:lnTo>
                      <a:pt x="82" y="94"/>
                    </a:lnTo>
                    <a:lnTo>
                      <a:pt x="64" y="98"/>
                    </a:lnTo>
                    <a:lnTo>
                      <a:pt x="46" y="98"/>
                    </a:lnTo>
                    <a:lnTo>
                      <a:pt x="30" y="97"/>
                    </a:lnTo>
                    <a:lnTo>
                      <a:pt x="14" y="9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331"/>
              <p:cNvSpPr>
                <a:spLocks/>
              </p:cNvSpPr>
              <p:nvPr/>
            </p:nvSpPr>
            <p:spPr bwMode="auto">
              <a:xfrm>
                <a:off x="4124" y="2167"/>
                <a:ext cx="6" cy="38"/>
              </a:xfrm>
              <a:custGeom>
                <a:avLst/>
                <a:gdLst>
                  <a:gd name="T0" fmla="*/ 0 w 13"/>
                  <a:gd name="T1" fmla="*/ 0 h 76"/>
                  <a:gd name="T2" fmla="*/ 0 w 13"/>
                  <a:gd name="T3" fmla="*/ 1 h 76"/>
                  <a:gd name="T4" fmla="*/ 0 w 13"/>
                  <a:gd name="T5" fmla="*/ 1 h 76"/>
                  <a:gd name="T6" fmla="*/ 0 w 13"/>
                  <a:gd name="T7" fmla="*/ 1 h 76"/>
                  <a:gd name="T8" fmla="*/ 0 w 13"/>
                  <a:gd name="T9" fmla="*/ 1 h 76"/>
                  <a:gd name="T10" fmla="*/ 0 w 13"/>
                  <a:gd name="T11" fmla="*/ 1 h 76"/>
                  <a:gd name="T12" fmla="*/ 0 w 13"/>
                  <a:gd name="T13" fmla="*/ 1 h 76"/>
                  <a:gd name="T14" fmla="*/ 0 w 13"/>
                  <a:gd name="T15" fmla="*/ 1 h 76"/>
                  <a:gd name="T16" fmla="*/ 0 w 1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76">
                    <a:moveTo>
                      <a:pt x="9" y="0"/>
                    </a:moveTo>
                    <a:lnTo>
                      <a:pt x="13" y="9"/>
                    </a:lnTo>
                    <a:lnTo>
                      <a:pt x="13" y="31"/>
                    </a:lnTo>
                    <a:lnTo>
                      <a:pt x="9" y="56"/>
                    </a:lnTo>
                    <a:lnTo>
                      <a:pt x="0" y="76"/>
                    </a:lnTo>
                    <a:lnTo>
                      <a:pt x="2" y="56"/>
                    </a:lnTo>
                    <a:lnTo>
                      <a:pt x="5" y="31"/>
                    </a:lnTo>
                    <a:lnTo>
                      <a:pt x="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332"/>
              <p:cNvSpPr>
                <a:spLocks/>
              </p:cNvSpPr>
              <p:nvPr/>
            </p:nvSpPr>
            <p:spPr bwMode="auto">
              <a:xfrm>
                <a:off x="4115" y="2166"/>
                <a:ext cx="8" cy="46"/>
              </a:xfrm>
              <a:custGeom>
                <a:avLst/>
                <a:gdLst>
                  <a:gd name="T0" fmla="*/ 1 w 16"/>
                  <a:gd name="T1" fmla="*/ 0 h 91"/>
                  <a:gd name="T2" fmla="*/ 1 w 16"/>
                  <a:gd name="T3" fmla="*/ 1 h 91"/>
                  <a:gd name="T4" fmla="*/ 1 w 16"/>
                  <a:gd name="T5" fmla="*/ 1 h 91"/>
                  <a:gd name="T6" fmla="*/ 1 w 16"/>
                  <a:gd name="T7" fmla="*/ 1 h 91"/>
                  <a:gd name="T8" fmla="*/ 0 w 16"/>
                  <a:gd name="T9" fmla="*/ 1 h 91"/>
                  <a:gd name="T10" fmla="*/ 1 w 16"/>
                  <a:gd name="T11" fmla="*/ 1 h 91"/>
                  <a:gd name="T12" fmla="*/ 1 w 16"/>
                  <a:gd name="T13" fmla="*/ 1 h 91"/>
                  <a:gd name="T14" fmla="*/ 1 w 16"/>
                  <a:gd name="T15" fmla="*/ 1 h 91"/>
                  <a:gd name="T16" fmla="*/ 1 w 16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91">
                    <a:moveTo>
                      <a:pt x="12" y="0"/>
                    </a:moveTo>
                    <a:lnTo>
                      <a:pt x="16" y="11"/>
                    </a:lnTo>
                    <a:lnTo>
                      <a:pt x="15" y="38"/>
                    </a:lnTo>
                    <a:lnTo>
                      <a:pt x="10" y="68"/>
                    </a:lnTo>
                    <a:lnTo>
                      <a:pt x="0" y="91"/>
                    </a:lnTo>
                    <a:lnTo>
                      <a:pt x="2" y="72"/>
                    </a:lnTo>
                    <a:lnTo>
                      <a:pt x="4" y="41"/>
                    </a:lnTo>
                    <a:lnTo>
                      <a:pt x="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333"/>
              <p:cNvSpPr>
                <a:spLocks/>
              </p:cNvSpPr>
              <p:nvPr/>
            </p:nvSpPr>
            <p:spPr bwMode="auto">
              <a:xfrm>
                <a:off x="4099" y="2173"/>
                <a:ext cx="6" cy="48"/>
              </a:xfrm>
              <a:custGeom>
                <a:avLst/>
                <a:gdLst>
                  <a:gd name="T0" fmla="*/ 0 w 13"/>
                  <a:gd name="T1" fmla="*/ 0 h 95"/>
                  <a:gd name="T2" fmla="*/ 0 w 13"/>
                  <a:gd name="T3" fmla="*/ 1 h 95"/>
                  <a:gd name="T4" fmla="*/ 0 w 13"/>
                  <a:gd name="T5" fmla="*/ 1 h 95"/>
                  <a:gd name="T6" fmla="*/ 0 w 13"/>
                  <a:gd name="T7" fmla="*/ 1 h 95"/>
                  <a:gd name="T8" fmla="*/ 0 w 13"/>
                  <a:gd name="T9" fmla="*/ 1 h 95"/>
                  <a:gd name="T10" fmla="*/ 0 w 13"/>
                  <a:gd name="T11" fmla="*/ 1 h 95"/>
                  <a:gd name="T12" fmla="*/ 0 w 13"/>
                  <a:gd name="T13" fmla="*/ 1 h 95"/>
                  <a:gd name="T14" fmla="*/ 0 w 13"/>
                  <a:gd name="T15" fmla="*/ 1 h 95"/>
                  <a:gd name="T16" fmla="*/ 0 w 13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95">
                    <a:moveTo>
                      <a:pt x="7" y="0"/>
                    </a:moveTo>
                    <a:lnTo>
                      <a:pt x="12" y="12"/>
                    </a:lnTo>
                    <a:lnTo>
                      <a:pt x="13" y="41"/>
                    </a:lnTo>
                    <a:lnTo>
                      <a:pt x="10" y="73"/>
                    </a:lnTo>
                    <a:lnTo>
                      <a:pt x="0" y="95"/>
                    </a:lnTo>
                    <a:lnTo>
                      <a:pt x="0" y="76"/>
                    </a:lnTo>
                    <a:lnTo>
                      <a:pt x="1" y="43"/>
                    </a:lnTo>
                    <a:lnTo>
                      <a:pt x="4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334"/>
              <p:cNvSpPr>
                <a:spLocks/>
              </p:cNvSpPr>
              <p:nvPr/>
            </p:nvSpPr>
            <p:spPr bwMode="auto">
              <a:xfrm>
                <a:off x="4088" y="2182"/>
                <a:ext cx="5" cy="43"/>
              </a:xfrm>
              <a:custGeom>
                <a:avLst/>
                <a:gdLst>
                  <a:gd name="T0" fmla="*/ 1 w 10"/>
                  <a:gd name="T1" fmla="*/ 0 h 85"/>
                  <a:gd name="T2" fmla="*/ 1 w 10"/>
                  <a:gd name="T3" fmla="*/ 1 h 85"/>
                  <a:gd name="T4" fmla="*/ 1 w 10"/>
                  <a:gd name="T5" fmla="*/ 1 h 85"/>
                  <a:gd name="T6" fmla="*/ 1 w 10"/>
                  <a:gd name="T7" fmla="*/ 1 h 85"/>
                  <a:gd name="T8" fmla="*/ 1 w 10"/>
                  <a:gd name="T9" fmla="*/ 1 h 85"/>
                  <a:gd name="T10" fmla="*/ 1 w 10"/>
                  <a:gd name="T11" fmla="*/ 1 h 85"/>
                  <a:gd name="T12" fmla="*/ 0 w 10"/>
                  <a:gd name="T13" fmla="*/ 1 h 85"/>
                  <a:gd name="T14" fmla="*/ 1 w 10"/>
                  <a:gd name="T15" fmla="*/ 1 h 85"/>
                  <a:gd name="T16" fmla="*/ 1 w 10"/>
                  <a:gd name="T17" fmla="*/ 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5">
                    <a:moveTo>
                      <a:pt x="5" y="0"/>
                    </a:moveTo>
                    <a:lnTo>
                      <a:pt x="9" y="11"/>
                    </a:lnTo>
                    <a:lnTo>
                      <a:pt x="10" y="38"/>
                    </a:lnTo>
                    <a:lnTo>
                      <a:pt x="8" y="67"/>
                    </a:lnTo>
                    <a:lnTo>
                      <a:pt x="1" y="85"/>
                    </a:lnTo>
                    <a:lnTo>
                      <a:pt x="1" y="66"/>
                    </a:lnTo>
                    <a:lnTo>
                      <a:pt x="0" y="37"/>
                    </a:lnTo>
                    <a:lnTo>
                      <a:pt x="1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335"/>
              <p:cNvSpPr>
                <a:spLocks/>
              </p:cNvSpPr>
              <p:nvPr/>
            </p:nvSpPr>
            <p:spPr bwMode="auto">
              <a:xfrm>
                <a:off x="4068" y="2193"/>
                <a:ext cx="6" cy="36"/>
              </a:xfrm>
              <a:custGeom>
                <a:avLst/>
                <a:gdLst>
                  <a:gd name="T0" fmla="*/ 0 w 13"/>
                  <a:gd name="T1" fmla="*/ 0 h 71"/>
                  <a:gd name="T2" fmla="*/ 0 w 13"/>
                  <a:gd name="T3" fmla="*/ 1 h 71"/>
                  <a:gd name="T4" fmla="*/ 0 w 13"/>
                  <a:gd name="T5" fmla="*/ 1 h 71"/>
                  <a:gd name="T6" fmla="*/ 0 w 13"/>
                  <a:gd name="T7" fmla="*/ 1 h 71"/>
                  <a:gd name="T8" fmla="*/ 0 w 13"/>
                  <a:gd name="T9" fmla="*/ 1 h 71"/>
                  <a:gd name="T10" fmla="*/ 0 w 13"/>
                  <a:gd name="T11" fmla="*/ 1 h 71"/>
                  <a:gd name="T12" fmla="*/ 0 w 13"/>
                  <a:gd name="T13" fmla="*/ 1 h 71"/>
                  <a:gd name="T14" fmla="*/ 0 w 13"/>
                  <a:gd name="T15" fmla="*/ 1 h 71"/>
                  <a:gd name="T16" fmla="*/ 0 w 13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71">
                    <a:moveTo>
                      <a:pt x="3" y="0"/>
                    </a:moveTo>
                    <a:lnTo>
                      <a:pt x="8" y="8"/>
                    </a:lnTo>
                    <a:lnTo>
                      <a:pt x="13" y="29"/>
                    </a:lnTo>
                    <a:lnTo>
                      <a:pt x="12" y="52"/>
                    </a:lnTo>
                    <a:lnTo>
                      <a:pt x="5" y="71"/>
                    </a:lnTo>
                    <a:lnTo>
                      <a:pt x="4" y="54"/>
                    </a:lnTo>
                    <a:lnTo>
                      <a:pt x="1" y="30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Freeform 336"/>
              <p:cNvSpPr>
                <a:spLocks/>
              </p:cNvSpPr>
              <p:nvPr/>
            </p:nvSpPr>
            <p:spPr bwMode="auto">
              <a:xfrm>
                <a:off x="4039" y="2209"/>
                <a:ext cx="7" cy="17"/>
              </a:xfrm>
              <a:custGeom>
                <a:avLst/>
                <a:gdLst>
                  <a:gd name="T0" fmla="*/ 0 w 15"/>
                  <a:gd name="T1" fmla="*/ 0 h 35"/>
                  <a:gd name="T2" fmla="*/ 0 w 15"/>
                  <a:gd name="T3" fmla="*/ 0 h 35"/>
                  <a:gd name="T4" fmla="*/ 0 w 15"/>
                  <a:gd name="T5" fmla="*/ 0 h 35"/>
                  <a:gd name="T6" fmla="*/ 0 w 15"/>
                  <a:gd name="T7" fmla="*/ 0 h 35"/>
                  <a:gd name="T8" fmla="*/ 0 w 15"/>
                  <a:gd name="T9" fmla="*/ 0 h 35"/>
                  <a:gd name="T10" fmla="*/ 0 w 15"/>
                  <a:gd name="T11" fmla="*/ 0 h 35"/>
                  <a:gd name="T12" fmla="*/ 0 w 15"/>
                  <a:gd name="T13" fmla="*/ 0 h 35"/>
                  <a:gd name="T14" fmla="*/ 0 w 15"/>
                  <a:gd name="T15" fmla="*/ 0 h 35"/>
                  <a:gd name="T16" fmla="*/ 0 w 15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35">
                    <a:moveTo>
                      <a:pt x="2" y="0"/>
                    </a:moveTo>
                    <a:lnTo>
                      <a:pt x="6" y="3"/>
                    </a:lnTo>
                    <a:lnTo>
                      <a:pt x="12" y="14"/>
                    </a:lnTo>
                    <a:lnTo>
                      <a:pt x="15" y="27"/>
                    </a:lnTo>
                    <a:lnTo>
                      <a:pt x="11" y="35"/>
                    </a:lnTo>
                    <a:lnTo>
                      <a:pt x="11" y="23"/>
                    </a:lnTo>
                    <a:lnTo>
                      <a:pt x="5" y="12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337"/>
              <p:cNvSpPr>
                <a:spLocks/>
              </p:cNvSpPr>
              <p:nvPr/>
            </p:nvSpPr>
            <p:spPr bwMode="auto">
              <a:xfrm>
                <a:off x="4135" y="2163"/>
                <a:ext cx="6" cy="33"/>
              </a:xfrm>
              <a:custGeom>
                <a:avLst/>
                <a:gdLst>
                  <a:gd name="T0" fmla="*/ 0 w 13"/>
                  <a:gd name="T1" fmla="*/ 0 h 66"/>
                  <a:gd name="T2" fmla="*/ 0 w 13"/>
                  <a:gd name="T3" fmla="*/ 1 h 66"/>
                  <a:gd name="T4" fmla="*/ 0 w 13"/>
                  <a:gd name="T5" fmla="*/ 1 h 66"/>
                  <a:gd name="T6" fmla="*/ 0 w 13"/>
                  <a:gd name="T7" fmla="*/ 1 h 66"/>
                  <a:gd name="T8" fmla="*/ 0 w 13"/>
                  <a:gd name="T9" fmla="*/ 1 h 66"/>
                  <a:gd name="T10" fmla="*/ 0 w 13"/>
                  <a:gd name="T11" fmla="*/ 1 h 66"/>
                  <a:gd name="T12" fmla="*/ 0 w 13"/>
                  <a:gd name="T13" fmla="*/ 1 h 66"/>
                  <a:gd name="T14" fmla="*/ 0 w 13"/>
                  <a:gd name="T15" fmla="*/ 1 h 66"/>
                  <a:gd name="T16" fmla="*/ 0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6">
                    <a:moveTo>
                      <a:pt x="9" y="0"/>
                    </a:moveTo>
                    <a:lnTo>
                      <a:pt x="13" y="7"/>
                    </a:lnTo>
                    <a:lnTo>
                      <a:pt x="13" y="25"/>
                    </a:lnTo>
                    <a:lnTo>
                      <a:pt x="9" y="46"/>
                    </a:lnTo>
                    <a:lnTo>
                      <a:pt x="0" y="66"/>
                    </a:lnTo>
                    <a:lnTo>
                      <a:pt x="2" y="47"/>
                    </a:lnTo>
                    <a:lnTo>
                      <a:pt x="3" y="25"/>
                    </a:lnTo>
                    <a:lnTo>
                      <a:pt x="6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Freeform 338"/>
              <p:cNvSpPr>
                <a:spLocks/>
              </p:cNvSpPr>
              <p:nvPr/>
            </p:nvSpPr>
            <p:spPr bwMode="auto">
              <a:xfrm>
                <a:off x="4108" y="2170"/>
                <a:ext cx="6" cy="46"/>
              </a:xfrm>
              <a:custGeom>
                <a:avLst/>
                <a:gdLst>
                  <a:gd name="T0" fmla="*/ 1 w 12"/>
                  <a:gd name="T1" fmla="*/ 0 h 93"/>
                  <a:gd name="T2" fmla="*/ 1 w 12"/>
                  <a:gd name="T3" fmla="*/ 0 h 93"/>
                  <a:gd name="T4" fmla="*/ 1 w 12"/>
                  <a:gd name="T5" fmla="*/ 0 h 93"/>
                  <a:gd name="T6" fmla="*/ 1 w 12"/>
                  <a:gd name="T7" fmla="*/ 0 h 93"/>
                  <a:gd name="T8" fmla="*/ 0 w 12"/>
                  <a:gd name="T9" fmla="*/ 0 h 93"/>
                  <a:gd name="T10" fmla="*/ 0 w 12"/>
                  <a:gd name="T11" fmla="*/ 0 h 93"/>
                  <a:gd name="T12" fmla="*/ 1 w 12"/>
                  <a:gd name="T13" fmla="*/ 0 h 93"/>
                  <a:gd name="T14" fmla="*/ 1 w 12"/>
                  <a:gd name="T15" fmla="*/ 0 h 93"/>
                  <a:gd name="T16" fmla="*/ 1 w 12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93">
                    <a:moveTo>
                      <a:pt x="7" y="0"/>
                    </a:moveTo>
                    <a:lnTo>
                      <a:pt x="11" y="12"/>
                    </a:lnTo>
                    <a:lnTo>
                      <a:pt x="12" y="40"/>
                    </a:lnTo>
                    <a:lnTo>
                      <a:pt x="9" y="71"/>
                    </a:lnTo>
                    <a:lnTo>
                      <a:pt x="0" y="93"/>
                    </a:lnTo>
                    <a:lnTo>
                      <a:pt x="0" y="75"/>
                    </a:lnTo>
                    <a:lnTo>
                      <a:pt x="1" y="42"/>
                    </a:lnTo>
                    <a:lnTo>
                      <a:pt x="3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339"/>
              <p:cNvSpPr>
                <a:spLocks/>
              </p:cNvSpPr>
              <p:nvPr/>
            </p:nvSpPr>
            <p:spPr bwMode="auto">
              <a:xfrm>
                <a:off x="4076" y="2186"/>
                <a:ext cx="7" cy="41"/>
              </a:xfrm>
              <a:custGeom>
                <a:avLst/>
                <a:gdLst>
                  <a:gd name="T0" fmla="*/ 1 w 13"/>
                  <a:gd name="T1" fmla="*/ 0 h 82"/>
                  <a:gd name="T2" fmla="*/ 1 w 13"/>
                  <a:gd name="T3" fmla="*/ 1 h 82"/>
                  <a:gd name="T4" fmla="*/ 1 w 13"/>
                  <a:gd name="T5" fmla="*/ 1 h 82"/>
                  <a:gd name="T6" fmla="*/ 1 w 13"/>
                  <a:gd name="T7" fmla="*/ 1 h 82"/>
                  <a:gd name="T8" fmla="*/ 1 w 13"/>
                  <a:gd name="T9" fmla="*/ 1 h 82"/>
                  <a:gd name="T10" fmla="*/ 1 w 13"/>
                  <a:gd name="T11" fmla="*/ 1 h 82"/>
                  <a:gd name="T12" fmla="*/ 1 w 13"/>
                  <a:gd name="T13" fmla="*/ 1 h 82"/>
                  <a:gd name="T14" fmla="*/ 0 w 13"/>
                  <a:gd name="T15" fmla="*/ 1 h 82"/>
                  <a:gd name="T16" fmla="*/ 1 w 13"/>
                  <a:gd name="T17" fmla="*/ 0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82">
                    <a:moveTo>
                      <a:pt x="3" y="0"/>
                    </a:moveTo>
                    <a:lnTo>
                      <a:pt x="8" y="10"/>
                    </a:lnTo>
                    <a:lnTo>
                      <a:pt x="13" y="33"/>
                    </a:lnTo>
                    <a:lnTo>
                      <a:pt x="13" y="61"/>
                    </a:lnTo>
                    <a:lnTo>
                      <a:pt x="6" y="82"/>
                    </a:lnTo>
                    <a:lnTo>
                      <a:pt x="5" y="62"/>
                    </a:lnTo>
                    <a:lnTo>
                      <a:pt x="3" y="36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340"/>
              <p:cNvSpPr>
                <a:spLocks/>
              </p:cNvSpPr>
              <p:nvPr/>
            </p:nvSpPr>
            <p:spPr bwMode="auto">
              <a:xfrm>
                <a:off x="4061" y="2195"/>
                <a:ext cx="4" cy="34"/>
              </a:xfrm>
              <a:custGeom>
                <a:avLst/>
                <a:gdLst>
                  <a:gd name="T0" fmla="*/ 1 w 7"/>
                  <a:gd name="T1" fmla="*/ 0 h 68"/>
                  <a:gd name="T2" fmla="*/ 1 w 7"/>
                  <a:gd name="T3" fmla="*/ 1 h 68"/>
                  <a:gd name="T4" fmla="*/ 1 w 7"/>
                  <a:gd name="T5" fmla="*/ 1 h 68"/>
                  <a:gd name="T6" fmla="*/ 1 w 7"/>
                  <a:gd name="T7" fmla="*/ 1 h 68"/>
                  <a:gd name="T8" fmla="*/ 1 w 7"/>
                  <a:gd name="T9" fmla="*/ 1 h 68"/>
                  <a:gd name="T10" fmla="*/ 1 w 7"/>
                  <a:gd name="T11" fmla="*/ 1 h 68"/>
                  <a:gd name="T12" fmla="*/ 0 w 7"/>
                  <a:gd name="T13" fmla="*/ 1 h 68"/>
                  <a:gd name="T14" fmla="*/ 0 w 7"/>
                  <a:gd name="T15" fmla="*/ 1 h 68"/>
                  <a:gd name="T16" fmla="*/ 1 w 7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68">
                    <a:moveTo>
                      <a:pt x="3" y="0"/>
                    </a:moveTo>
                    <a:lnTo>
                      <a:pt x="6" y="11"/>
                    </a:lnTo>
                    <a:lnTo>
                      <a:pt x="7" y="32"/>
                    </a:lnTo>
                    <a:lnTo>
                      <a:pt x="6" y="56"/>
                    </a:lnTo>
                    <a:lnTo>
                      <a:pt x="2" y="68"/>
                    </a:lnTo>
                    <a:lnTo>
                      <a:pt x="2" y="53"/>
                    </a:lnTo>
                    <a:lnTo>
                      <a:pt x="0" y="32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341"/>
              <p:cNvSpPr>
                <a:spLocks/>
              </p:cNvSpPr>
              <p:nvPr/>
            </p:nvSpPr>
            <p:spPr bwMode="auto">
              <a:xfrm>
                <a:off x="4049" y="2207"/>
                <a:ext cx="7" cy="21"/>
              </a:xfrm>
              <a:custGeom>
                <a:avLst/>
                <a:gdLst>
                  <a:gd name="T0" fmla="*/ 1 w 14"/>
                  <a:gd name="T1" fmla="*/ 0 h 41"/>
                  <a:gd name="T2" fmla="*/ 1 w 14"/>
                  <a:gd name="T3" fmla="*/ 1 h 41"/>
                  <a:gd name="T4" fmla="*/ 1 w 14"/>
                  <a:gd name="T5" fmla="*/ 1 h 41"/>
                  <a:gd name="T6" fmla="*/ 1 w 14"/>
                  <a:gd name="T7" fmla="*/ 1 h 41"/>
                  <a:gd name="T8" fmla="*/ 1 w 14"/>
                  <a:gd name="T9" fmla="*/ 1 h 41"/>
                  <a:gd name="T10" fmla="*/ 1 w 14"/>
                  <a:gd name="T11" fmla="*/ 1 h 41"/>
                  <a:gd name="T12" fmla="*/ 1 w 14"/>
                  <a:gd name="T13" fmla="*/ 1 h 41"/>
                  <a:gd name="T14" fmla="*/ 0 w 14"/>
                  <a:gd name="T15" fmla="*/ 1 h 41"/>
                  <a:gd name="T16" fmla="*/ 1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3" y="0"/>
                    </a:moveTo>
                    <a:lnTo>
                      <a:pt x="7" y="4"/>
                    </a:lnTo>
                    <a:lnTo>
                      <a:pt x="12" y="17"/>
                    </a:lnTo>
                    <a:lnTo>
                      <a:pt x="14" y="32"/>
                    </a:lnTo>
                    <a:lnTo>
                      <a:pt x="9" y="41"/>
                    </a:lnTo>
                    <a:lnTo>
                      <a:pt x="9" y="30"/>
                    </a:lnTo>
                    <a:lnTo>
                      <a:pt x="5" y="16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342"/>
              <p:cNvSpPr>
                <a:spLocks/>
              </p:cNvSpPr>
              <p:nvPr/>
            </p:nvSpPr>
            <p:spPr bwMode="auto">
              <a:xfrm>
                <a:off x="4144" y="2167"/>
                <a:ext cx="6" cy="22"/>
              </a:xfrm>
              <a:custGeom>
                <a:avLst/>
                <a:gdLst>
                  <a:gd name="T0" fmla="*/ 0 w 14"/>
                  <a:gd name="T1" fmla="*/ 1 h 43"/>
                  <a:gd name="T2" fmla="*/ 0 w 14"/>
                  <a:gd name="T3" fmla="*/ 1 h 43"/>
                  <a:gd name="T4" fmla="*/ 0 w 14"/>
                  <a:gd name="T5" fmla="*/ 1 h 43"/>
                  <a:gd name="T6" fmla="*/ 0 w 14"/>
                  <a:gd name="T7" fmla="*/ 1 h 43"/>
                  <a:gd name="T8" fmla="*/ 0 w 14"/>
                  <a:gd name="T9" fmla="*/ 0 h 43"/>
                  <a:gd name="T10" fmla="*/ 0 w 14"/>
                  <a:gd name="T11" fmla="*/ 1 h 43"/>
                  <a:gd name="T12" fmla="*/ 0 w 14"/>
                  <a:gd name="T13" fmla="*/ 1 h 43"/>
                  <a:gd name="T14" fmla="*/ 0 w 14"/>
                  <a:gd name="T15" fmla="*/ 1 h 43"/>
                  <a:gd name="T16" fmla="*/ 0 w 14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lnTo>
                      <a:pt x="0" y="33"/>
                    </a:lnTo>
                    <a:lnTo>
                      <a:pt x="1" y="17"/>
                    </a:lnTo>
                    <a:lnTo>
                      <a:pt x="5" y="5"/>
                    </a:lnTo>
                    <a:lnTo>
                      <a:pt x="11" y="0"/>
                    </a:lnTo>
                    <a:lnTo>
                      <a:pt x="14" y="7"/>
                    </a:lnTo>
                    <a:lnTo>
                      <a:pt x="11" y="20"/>
                    </a:lnTo>
                    <a:lnTo>
                      <a:pt x="5" y="3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343"/>
              <p:cNvSpPr>
                <a:spLocks/>
              </p:cNvSpPr>
              <p:nvPr/>
            </p:nvSpPr>
            <p:spPr bwMode="auto">
              <a:xfrm>
                <a:off x="4142" y="2185"/>
                <a:ext cx="20" cy="5"/>
              </a:xfrm>
              <a:custGeom>
                <a:avLst/>
                <a:gdLst>
                  <a:gd name="T0" fmla="*/ 0 w 39"/>
                  <a:gd name="T1" fmla="*/ 1 h 9"/>
                  <a:gd name="T2" fmla="*/ 1 w 39"/>
                  <a:gd name="T3" fmla="*/ 1 h 9"/>
                  <a:gd name="T4" fmla="*/ 1 w 39"/>
                  <a:gd name="T5" fmla="*/ 1 h 9"/>
                  <a:gd name="T6" fmla="*/ 1 w 39"/>
                  <a:gd name="T7" fmla="*/ 1 h 9"/>
                  <a:gd name="T8" fmla="*/ 1 w 39"/>
                  <a:gd name="T9" fmla="*/ 1 h 9"/>
                  <a:gd name="T10" fmla="*/ 1 w 39"/>
                  <a:gd name="T11" fmla="*/ 1 h 9"/>
                  <a:gd name="T12" fmla="*/ 1 w 39"/>
                  <a:gd name="T13" fmla="*/ 1 h 9"/>
                  <a:gd name="T14" fmla="*/ 1 w 39"/>
                  <a:gd name="T15" fmla="*/ 1 h 9"/>
                  <a:gd name="T16" fmla="*/ 1 w 39"/>
                  <a:gd name="T17" fmla="*/ 1 h 9"/>
                  <a:gd name="T18" fmla="*/ 1 w 39"/>
                  <a:gd name="T19" fmla="*/ 1 h 9"/>
                  <a:gd name="T20" fmla="*/ 1 w 39"/>
                  <a:gd name="T21" fmla="*/ 0 h 9"/>
                  <a:gd name="T22" fmla="*/ 1 w 39"/>
                  <a:gd name="T23" fmla="*/ 0 h 9"/>
                  <a:gd name="T24" fmla="*/ 1 w 39"/>
                  <a:gd name="T25" fmla="*/ 1 h 9"/>
                  <a:gd name="T26" fmla="*/ 1 w 39"/>
                  <a:gd name="T27" fmla="*/ 1 h 9"/>
                  <a:gd name="T28" fmla="*/ 1 w 39"/>
                  <a:gd name="T29" fmla="*/ 1 h 9"/>
                  <a:gd name="T30" fmla="*/ 1 w 39"/>
                  <a:gd name="T31" fmla="*/ 1 h 9"/>
                  <a:gd name="T32" fmla="*/ 0 w 3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9">
                    <a:moveTo>
                      <a:pt x="0" y="8"/>
                    </a:moveTo>
                    <a:lnTo>
                      <a:pt x="2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7" y="9"/>
                    </a:lnTo>
                    <a:lnTo>
                      <a:pt x="33" y="8"/>
                    </a:lnTo>
                    <a:lnTo>
                      <a:pt x="37" y="5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4"/>
                    </a:lnTo>
                    <a:lnTo>
                      <a:pt x="4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344"/>
              <p:cNvSpPr>
                <a:spLocks/>
              </p:cNvSpPr>
              <p:nvPr/>
            </p:nvSpPr>
            <p:spPr bwMode="auto">
              <a:xfrm>
                <a:off x="4148" y="2170"/>
                <a:ext cx="16" cy="12"/>
              </a:xfrm>
              <a:custGeom>
                <a:avLst/>
                <a:gdLst>
                  <a:gd name="T0" fmla="*/ 0 w 32"/>
                  <a:gd name="T1" fmla="*/ 1 h 24"/>
                  <a:gd name="T2" fmla="*/ 1 w 32"/>
                  <a:gd name="T3" fmla="*/ 1 h 24"/>
                  <a:gd name="T4" fmla="*/ 1 w 32"/>
                  <a:gd name="T5" fmla="*/ 1 h 24"/>
                  <a:gd name="T6" fmla="*/ 1 w 32"/>
                  <a:gd name="T7" fmla="*/ 1 h 24"/>
                  <a:gd name="T8" fmla="*/ 1 w 32"/>
                  <a:gd name="T9" fmla="*/ 1 h 24"/>
                  <a:gd name="T10" fmla="*/ 1 w 32"/>
                  <a:gd name="T11" fmla="*/ 1 h 24"/>
                  <a:gd name="T12" fmla="*/ 1 w 32"/>
                  <a:gd name="T13" fmla="*/ 1 h 24"/>
                  <a:gd name="T14" fmla="*/ 1 w 32"/>
                  <a:gd name="T15" fmla="*/ 1 h 24"/>
                  <a:gd name="T16" fmla="*/ 1 w 32"/>
                  <a:gd name="T17" fmla="*/ 0 h 24"/>
                  <a:gd name="T18" fmla="*/ 1 w 32"/>
                  <a:gd name="T19" fmla="*/ 0 h 24"/>
                  <a:gd name="T20" fmla="*/ 1 w 32"/>
                  <a:gd name="T21" fmla="*/ 1 h 24"/>
                  <a:gd name="T22" fmla="*/ 1 w 32"/>
                  <a:gd name="T23" fmla="*/ 1 h 24"/>
                  <a:gd name="T24" fmla="*/ 0 w 32"/>
                  <a:gd name="T25" fmla="*/ 1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0"/>
                    </a:lnTo>
                    <a:lnTo>
                      <a:pt x="13" y="17"/>
                    </a:lnTo>
                    <a:lnTo>
                      <a:pt x="19" y="13"/>
                    </a:lnTo>
                    <a:lnTo>
                      <a:pt x="24" y="10"/>
                    </a:lnTo>
                    <a:lnTo>
                      <a:pt x="30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17" y="7"/>
                    </a:lnTo>
                    <a:lnTo>
                      <a:pt x="7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345"/>
              <p:cNvSpPr>
                <a:spLocks/>
              </p:cNvSpPr>
              <p:nvPr/>
            </p:nvSpPr>
            <p:spPr bwMode="auto">
              <a:xfrm>
                <a:off x="4053" y="2226"/>
                <a:ext cx="6" cy="26"/>
              </a:xfrm>
              <a:custGeom>
                <a:avLst/>
                <a:gdLst>
                  <a:gd name="T0" fmla="*/ 1 w 12"/>
                  <a:gd name="T1" fmla="*/ 0 h 52"/>
                  <a:gd name="T2" fmla="*/ 1 w 12"/>
                  <a:gd name="T3" fmla="*/ 1 h 52"/>
                  <a:gd name="T4" fmla="*/ 1 w 12"/>
                  <a:gd name="T5" fmla="*/ 1 h 52"/>
                  <a:gd name="T6" fmla="*/ 1 w 12"/>
                  <a:gd name="T7" fmla="*/ 1 h 52"/>
                  <a:gd name="T8" fmla="*/ 1 w 12"/>
                  <a:gd name="T9" fmla="*/ 1 h 52"/>
                  <a:gd name="T10" fmla="*/ 1 w 12"/>
                  <a:gd name="T11" fmla="*/ 1 h 52"/>
                  <a:gd name="T12" fmla="*/ 0 w 12"/>
                  <a:gd name="T13" fmla="*/ 1 h 52"/>
                  <a:gd name="T14" fmla="*/ 1 w 12"/>
                  <a:gd name="T15" fmla="*/ 1 h 52"/>
                  <a:gd name="T16" fmla="*/ 1 w 12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2">
                    <a:moveTo>
                      <a:pt x="1" y="0"/>
                    </a:moveTo>
                    <a:lnTo>
                      <a:pt x="8" y="13"/>
                    </a:lnTo>
                    <a:lnTo>
                      <a:pt x="12" y="29"/>
                    </a:lnTo>
                    <a:lnTo>
                      <a:pt x="11" y="44"/>
                    </a:lnTo>
                    <a:lnTo>
                      <a:pt x="6" y="52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346"/>
              <p:cNvSpPr>
                <a:spLocks/>
              </p:cNvSpPr>
              <p:nvPr/>
            </p:nvSpPr>
            <p:spPr bwMode="auto">
              <a:xfrm>
                <a:off x="4034" y="2222"/>
                <a:ext cx="9" cy="25"/>
              </a:xfrm>
              <a:custGeom>
                <a:avLst/>
                <a:gdLst>
                  <a:gd name="T0" fmla="*/ 1 w 18"/>
                  <a:gd name="T1" fmla="*/ 0 h 49"/>
                  <a:gd name="T2" fmla="*/ 1 w 18"/>
                  <a:gd name="T3" fmla="*/ 1 h 49"/>
                  <a:gd name="T4" fmla="*/ 1 w 18"/>
                  <a:gd name="T5" fmla="*/ 1 h 49"/>
                  <a:gd name="T6" fmla="*/ 1 w 18"/>
                  <a:gd name="T7" fmla="*/ 1 h 49"/>
                  <a:gd name="T8" fmla="*/ 1 w 18"/>
                  <a:gd name="T9" fmla="*/ 1 h 49"/>
                  <a:gd name="T10" fmla="*/ 0 w 18"/>
                  <a:gd name="T11" fmla="*/ 1 h 49"/>
                  <a:gd name="T12" fmla="*/ 1 w 18"/>
                  <a:gd name="T13" fmla="*/ 1 h 49"/>
                  <a:gd name="T14" fmla="*/ 1 w 18"/>
                  <a:gd name="T15" fmla="*/ 1 h 49"/>
                  <a:gd name="T16" fmla="*/ 1 w 18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9">
                    <a:moveTo>
                      <a:pt x="18" y="0"/>
                    </a:moveTo>
                    <a:lnTo>
                      <a:pt x="16" y="11"/>
                    </a:lnTo>
                    <a:lnTo>
                      <a:pt x="14" y="27"/>
                    </a:lnTo>
                    <a:lnTo>
                      <a:pt x="10" y="42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5" y="27"/>
                    </a:lnTo>
                    <a:lnTo>
                      <a:pt x="13" y="1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Freeform 347"/>
              <p:cNvSpPr>
                <a:spLocks/>
              </p:cNvSpPr>
              <p:nvPr/>
            </p:nvSpPr>
            <p:spPr bwMode="auto">
              <a:xfrm>
                <a:off x="4062" y="2227"/>
                <a:ext cx="6" cy="24"/>
              </a:xfrm>
              <a:custGeom>
                <a:avLst/>
                <a:gdLst>
                  <a:gd name="T0" fmla="*/ 0 w 12"/>
                  <a:gd name="T1" fmla="*/ 0 h 47"/>
                  <a:gd name="T2" fmla="*/ 1 w 12"/>
                  <a:gd name="T3" fmla="*/ 1 h 47"/>
                  <a:gd name="T4" fmla="*/ 1 w 12"/>
                  <a:gd name="T5" fmla="*/ 1 h 47"/>
                  <a:gd name="T6" fmla="*/ 1 w 12"/>
                  <a:gd name="T7" fmla="*/ 1 h 47"/>
                  <a:gd name="T8" fmla="*/ 1 w 12"/>
                  <a:gd name="T9" fmla="*/ 1 h 47"/>
                  <a:gd name="T10" fmla="*/ 1 w 12"/>
                  <a:gd name="T11" fmla="*/ 1 h 47"/>
                  <a:gd name="T12" fmla="*/ 1 w 12"/>
                  <a:gd name="T13" fmla="*/ 1 h 47"/>
                  <a:gd name="T14" fmla="*/ 1 w 12"/>
                  <a:gd name="T15" fmla="*/ 1 h 47"/>
                  <a:gd name="T16" fmla="*/ 0 w 12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7" y="7"/>
                    </a:lnTo>
                    <a:lnTo>
                      <a:pt x="11" y="21"/>
                    </a:lnTo>
                    <a:lnTo>
                      <a:pt x="12" y="37"/>
                    </a:lnTo>
                    <a:lnTo>
                      <a:pt x="9" y="47"/>
                    </a:lnTo>
                    <a:lnTo>
                      <a:pt x="4" y="45"/>
                    </a:lnTo>
                    <a:lnTo>
                      <a:pt x="3" y="31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348"/>
              <p:cNvSpPr>
                <a:spLocks/>
              </p:cNvSpPr>
              <p:nvPr/>
            </p:nvSpPr>
            <p:spPr bwMode="auto">
              <a:xfrm>
                <a:off x="4070" y="2227"/>
                <a:ext cx="10" cy="25"/>
              </a:xfrm>
              <a:custGeom>
                <a:avLst/>
                <a:gdLst>
                  <a:gd name="T0" fmla="*/ 0 w 18"/>
                  <a:gd name="T1" fmla="*/ 0 h 49"/>
                  <a:gd name="T2" fmla="*/ 1 w 18"/>
                  <a:gd name="T3" fmla="*/ 1 h 49"/>
                  <a:gd name="T4" fmla="*/ 1 w 18"/>
                  <a:gd name="T5" fmla="*/ 1 h 49"/>
                  <a:gd name="T6" fmla="*/ 1 w 18"/>
                  <a:gd name="T7" fmla="*/ 1 h 49"/>
                  <a:gd name="T8" fmla="*/ 1 w 18"/>
                  <a:gd name="T9" fmla="*/ 1 h 49"/>
                  <a:gd name="T10" fmla="*/ 1 w 18"/>
                  <a:gd name="T11" fmla="*/ 1 h 49"/>
                  <a:gd name="T12" fmla="*/ 1 w 18"/>
                  <a:gd name="T13" fmla="*/ 1 h 49"/>
                  <a:gd name="T14" fmla="*/ 1 w 18"/>
                  <a:gd name="T15" fmla="*/ 1 h 49"/>
                  <a:gd name="T16" fmla="*/ 0 w 18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49">
                    <a:moveTo>
                      <a:pt x="0" y="0"/>
                    </a:moveTo>
                    <a:lnTo>
                      <a:pt x="9" y="8"/>
                    </a:lnTo>
                    <a:lnTo>
                      <a:pt x="15" y="24"/>
                    </a:lnTo>
                    <a:lnTo>
                      <a:pt x="18" y="40"/>
                    </a:lnTo>
                    <a:lnTo>
                      <a:pt x="16" y="49"/>
                    </a:lnTo>
                    <a:lnTo>
                      <a:pt x="11" y="46"/>
                    </a:lnTo>
                    <a:lnTo>
                      <a:pt x="8" y="33"/>
                    </a:lnTo>
                    <a:lnTo>
                      <a:pt x="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349"/>
              <p:cNvSpPr>
                <a:spLocks/>
              </p:cNvSpPr>
              <p:nvPr/>
            </p:nvSpPr>
            <p:spPr bwMode="auto">
              <a:xfrm>
                <a:off x="4078" y="2226"/>
                <a:ext cx="11" cy="23"/>
              </a:xfrm>
              <a:custGeom>
                <a:avLst/>
                <a:gdLst>
                  <a:gd name="T0" fmla="*/ 0 w 23"/>
                  <a:gd name="T1" fmla="*/ 0 h 46"/>
                  <a:gd name="T2" fmla="*/ 0 w 23"/>
                  <a:gd name="T3" fmla="*/ 1 h 46"/>
                  <a:gd name="T4" fmla="*/ 0 w 23"/>
                  <a:gd name="T5" fmla="*/ 1 h 46"/>
                  <a:gd name="T6" fmla="*/ 0 w 23"/>
                  <a:gd name="T7" fmla="*/ 1 h 46"/>
                  <a:gd name="T8" fmla="*/ 0 w 23"/>
                  <a:gd name="T9" fmla="*/ 1 h 46"/>
                  <a:gd name="T10" fmla="*/ 0 w 23"/>
                  <a:gd name="T11" fmla="*/ 1 h 46"/>
                  <a:gd name="T12" fmla="*/ 0 w 23"/>
                  <a:gd name="T13" fmla="*/ 1 h 46"/>
                  <a:gd name="T14" fmla="*/ 0 w 23"/>
                  <a:gd name="T15" fmla="*/ 1 h 46"/>
                  <a:gd name="T16" fmla="*/ 0 w 2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46">
                    <a:moveTo>
                      <a:pt x="0" y="0"/>
                    </a:moveTo>
                    <a:lnTo>
                      <a:pt x="10" y="9"/>
                    </a:lnTo>
                    <a:lnTo>
                      <a:pt x="18" y="24"/>
                    </a:lnTo>
                    <a:lnTo>
                      <a:pt x="23" y="39"/>
                    </a:lnTo>
                    <a:lnTo>
                      <a:pt x="21" y="46"/>
                    </a:lnTo>
                    <a:lnTo>
                      <a:pt x="15" y="42"/>
                    </a:lnTo>
                    <a:lnTo>
                      <a:pt x="10" y="2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350"/>
              <p:cNvSpPr>
                <a:spLocks/>
              </p:cNvSpPr>
              <p:nvPr/>
            </p:nvSpPr>
            <p:spPr bwMode="auto">
              <a:xfrm>
                <a:off x="4087" y="2223"/>
                <a:ext cx="17" cy="25"/>
              </a:xfrm>
              <a:custGeom>
                <a:avLst/>
                <a:gdLst>
                  <a:gd name="T0" fmla="*/ 0 w 35"/>
                  <a:gd name="T1" fmla="*/ 0 h 48"/>
                  <a:gd name="T2" fmla="*/ 0 w 35"/>
                  <a:gd name="T3" fmla="*/ 1 h 48"/>
                  <a:gd name="T4" fmla="*/ 0 w 35"/>
                  <a:gd name="T5" fmla="*/ 1 h 48"/>
                  <a:gd name="T6" fmla="*/ 0 w 35"/>
                  <a:gd name="T7" fmla="*/ 1 h 48"/>
                  <a:gd name="T8" fmla="*/ 0 w 35"/>
                  <a:gd name="T9" fmla="*/ 1 h 48"/>
                  <a:gd name="T10" fmla="*/ 0 w 35"/>
                  <a:gd name="T11" fmla="*/ 1 h 48"/>
                  <a:gd name="T12" fmla="*/ 0 w 35"/>
                  <a:gd name="T13" fmla="*/ 1 h 48"/>
                  <a:gd name="T14" fmla="*/ 0 w 35"/>
                  <a:gd name="T15" fmla="*/ 1 h 48"/>
                  <a:gd name="T16" fmla="*/ 0 w 35"/>
                  <a:gd name="T17" fmla="*/ 1 h 48"/>
                  <a:gd name="T18" fmla="*/ 0 w 35"/>
                  <a:gd name="T19" fmla="*/ 1 h 48"/>
                  <a:gd name="T20" fmla="*/ 0 w 35"/>
                  <a:gd name="T21" fmla="*/ 1 h 48"/>
                  <a:gd name="T22" fmla="*/ 0 w 35"/>
                  <a:gd name="T23" fmla="*/ 1 h 48"/>
                  <a:gd name="T24" fmla="*/ 0 w 35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" h="48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9" y="18"/>
                    </a:lnTo>
                    <a:lnTo>
                      <a:pt x="25" y="25"/>
                    </a:lnTo>
                    <a:lnTo>
                      <a:pt x="30" y="33"/>
                    </a:lnTo>
                    <a:lnTo>
                      <a:pt x="34" y="40"/>
                    </a:lnTo>
                    <a:lnTo>
                      <a:pt x="35" y="45"/>
                    </a:lnTo>
                    <a:lnTo>
                      <a:pt x="32" y="48"/>
                    </a:lnTo>
                    <a:lnTo>
                      <a:pt x="24" y="45"/>
                    </a:lnTo>
                    <a:lnTo>
                      <a:pt x="15" y="30"/>
                    </a:lnTo>
                    <a:lnTo>
                      <a:pt x="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351"/>
              <p:cNvSpPr>
                <a:spLocks/>
              </p:cNvSpPr>
              <p:nvPr/>
            </p:nvSpPr>
            <p:spPr bwMode="auto">
              <a:xfrm>
                <a:off x="4097" y="2219"/>
                <a:ext cx="22" cy="23"/>
              </a:xfrm>
              <a:custGeom>
                <a:avLst/>
                <a:gdLst>
                  <a:gd name="T0" fmla="*/ 0 w 45"/>
                  <a:gd name="T1" fmla="*/ 0 h 46"/>
                  <a:gd name="T2" fmla="*/ 0 w 45"/>
                  <a:gd name="T3" fmla="*/ 1 h 46"/>
                  <a:gd name="T4" fmla="*/ 0 w 45"/>
                  <a:gd name="T5" fmla="*/ 1 h 46"/>
                  <a:gd name="T6" fmla="*/ 0 w 45"/>
                  <a:gd name="T7" fmla="*/ 1 h 46"/>
                  <a:gd name="T8" fmla="*/ 0 w 45"/>
                  <a:gd name="T9" fmla="*/ 1 h 46"/>
                  <a:gd name="T10" fmla="*/ 0 w 45"/>
                  <a:gd name="T11" fmla="*/ 1 h 46"/>
                  <a:gd name="T12" fmla="*/ 0 w 45"/>
                  <a:gd name="T13" fmla="*/ 1 h 46"/>
                  <a:gd name="T14" fmla="*/ 0 w 45"/>
                  <a:gd name="T15" fmla="*/ 1 h 46"/>
                  <a:gd name="T16" fmla="*/ 0 w 45"/>
                  <a:gd name="T17" fmla="*/ 1 h 46"/>
                  <a:gd name="T18" fmla="*/ 0 w 45"/>
                  <a:gd name="T19" fmla="*/ 1 h 46"/>
                  <a:gd name="T20" fmla="*/ 0 w 45"/>
                  <a:gd name="T21" fmla="*/ 1 h 46"/>
                  <a:gd name="T22" fmla="*/ 0 w 45"/>
                  <a:gd name="T23" fmla="*/ 1 h 46"/>
                  <a:gd name="T24" fmla="*/ 0 w 45"/>
                  <a:gd name="T25" fmla="*/ 1 h 46"/>
                  <a:gd name="T26" fmla="*/ 0 w 45"/>
                  <a:gd name="T27" fmla="*/ 1 h 46"/>
                  <a:gd name="T28" fmla="*/ 0 w 45"/>
                  <a:gd name="T29" fmla="*/ 1 h 46"/>
                  <a:gd name="T30" fmla="*/ 0 w 45"/>
                  <a:gd name="T31" fmla="*/ 1 h 46"/>
                  <a:gd name="T32" fmla="*/ 0 w 45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46">
                    <a:moveTo>
                      <a:pt x="0" y="0"/>
                    </a:moveTo>
                    <a:lnTo>
                      <a:pt x="6" y="3"/>
                    </a:lnTo>
                    <a:lnTo>
                      <a:pt x="13" y="9"/>
                    </a:lnTo>
                    <a:lnTo>
                      <a:pt x="21" y="17"/>
                    </a:lnTo>
                    <a:lnTo>
                      <a:pt x="30" y="24"/>
                    </a:lnTo>
                    <a:lnTo>
                      <a:pt x="37" y="32"/>
                    </a:lnTo>
                    <a:lnTo>
                      <a:pt x="42" y="38"/>
                    </a:lnTo>
                    <a:lnTo>
                      <a:pt x="45" y="43"/>
                    </a:lnTo>
                    <a:lnTo>
                      <a:pt x="44" y="46"/>
                    </a:lnTo>
                    <a:lnTo>
                      <a:pt x="39" y="46"/>
                    </a:lnTo>
                    <a:lnTo>
                      <a:pt x="33" y="41"/>
                    </a:lnTo>
                    <a:lnTo>
                      <a:pt x="26" y="34"/>
                    </a:lnTo>
                    <a:lnTo>
                      <a:pt x="19" y="26"/>
                    </a:lnTo>
                    <a:lnTo>
                      <a:pt x="14" y="17"/>
                    </a:lnTo>
                    <a:lnTo>
                      <a:pt x="8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Freeform 352"/>
              <p:cNvSpPr>
                <a:spLocks/>
              </p:cNvSpPr>
              <p:nvPr/>
            </p:nvSpPr>
            <p:spPr bwMode="auto">
              <a:xfrm>
                <a:off x="4109" y="2214"/>
                <a:ext cx="25" cy="24"/>
              </a:xfrm>
              <a:custGeom>
                <a:avLst/>
                <a:gdLst>
                  <a:gd name="T0" fmla="*/ 0 w 51"/>
                  <a:gd name="T1" fmla="*/ 0 h 49"/>
                  <a:gd name="T2" fmla="*/ 0 w 51"/>
                  <a:gd name="T3" fmla="*/ 0 h 49"/>
                  <a:gd name="T4" fmla="*/ 0 w 51"/>
                  <a:gd name="T5" fmla="*/ 0 h 49"/>
                  <a:gd name="T6" fmla="*/ 0 w 51"/>
                  <a:gd name="T7" fmla="*/ 0 h 49"/>
                  <a:gd name="T8" fmla="*/ 0 w 51"/>
                  <a:gd name="T9" fmla="*/ 0 h 49"/>
                  <a:gd name="T10" fmla="*/ 0 w 51"/>
                  <a:gd name="T11" fmla="*/ 0 h 49"/>
                  <a:gd name="T12" fmla="*/ 0 w 51"/>
                  <a:gd name="T13" fmla="*/ 0 h 49"/>
                  <a:gd name="T14" fmla="*/ 0 w 51"/>
                  <a:gd name="T15" fmla="*/ 0 h 49"/>
                  <a:gd name="T16" fmla="*/ 0 w 51"/>
                  <a:gd name="T17" fmla="*/ 0 h 49"/>
                  <a:gd name="T18" fmla="*/ 0 w 51"/>
                  <a:gd name="T19" fmla="*/ 0 h 49"/>
                  <a:gd name="T20" fmla="*/ 0 w 51"/>
                  <a:gd name="T21" fmla="*/ 0 h 49"/>
                  <a:gd name="T22" fmla="*/ 0 w 51"/>
                  <a:gd name="T23" fmla="*/ 0 h 49"/>
                  <a:gd name="T24" fmla="*/ 0 w 51"/>
                  <a:gd name="T25" fmla="*/ 0 h 49"/>
                  <a:gd name="T26" fmla="*/ 0 w 51"/>
                  <a:gd name="T27" fmla="*/ 0 h 49"/>
                  <a:gd name="T28" fmla="*/ 0 w 51"/>
                  <a:gd name="T29" fmla="*/ 0 h 49"/>
                  <a:gd name="T30" fmla="*/ 0 w 51"/>
                  <a:gd name="T31" fmla="*/ 0 h 49"/>
                  <a:gd name="T32" fmla="*/ 0 w 5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49">
                    <a:moveTo>
                      <a:pt x="0" y="0"/>
                    </a:moveTo>
                    <a:lnTo>
                      <a:pt x="6" y="4"/>
                    </a:lnTo>
                    <a:lnTo>
                      <a:pt x="14" y="8"/>
                    </a:lnTo>
                    <a:lnTo>
                      <a:pt x="23" y="15"/>
                    </a:lnTo>
                    <a:lnTo>
                      <a:pt x="32" y="23"/>
                    </a:lnTo>
                    <a:lnTo>
                      <a:pt x="42" y="31"/>
                    </a:lnTo>
                    <a:lnTo>
                      <a:pt x="47" y="38"/>
                    </a:lnTo>
                    <a:lnTo>
                      <a:pt x="51" y="44"/>
                    </a:lnTo>
                    <a:lnTo>
                      <a:pt x="50" y="49"/>
                    </a:lnTo>
                    <a:lnTo>
                      <a:pt x="45" y="49"/>
                    </a:lnTo>
                    <a:lnTo>
                      <a:pt x="39" y="45"/>
                    </a:lnTo>
                    <a:lnTo>
                      <a:pt x="32" y="38"/>
                    </a:lnTo>
                    <a:lnTo>
                      <a:pt x="25" y="29"/>
                    </a:lnTo>
                    <a:lnTo>
                      <a:pt x="17" y="20"/>
                    </a:lnTo>
                    <a:lnTo>
                      <a:pt x="10" y="12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353"/>
              <p:cNvSpPr>
                <a:spLocks/>
              </p:cNvSpPr>
              <p:nvPr/>
            </p:nvSpPr>
            <p:spPr bwMode="auto">
              <a:xfrm>
                <a:off x="4118" y="2208"/>
                <a:ext cx="28" cy="22"/>
              </a:xfrm>
              <a:custGeom>
                <a:avLst/>
                <a:gdLst>
                  <a:gd name="T0" fmla="*/ 0 w 58"/>
                  <a:gd name="T1" fmla="*/ 0 h 44"/>
                  <a:gd name="T2" fmla="*/ 0 w 58"/>
                  <a:gd name="T3" fmla="*/ 1 h 44"/>
                  <a:gd name="T4" fmla="*/ 0 w 58"/>
                  <a:gd name="T5" fmla="*/ 1 h 44"/>
                  <a:gd name="T6" fmla="*/ 0 w 58"/>
                  <a:gd name="T7" fmla="*/ 1 h 44"/>
                  <a:gd name="T8" fmla="*/ 0 w 58"/>
                  <a:gd name="T9" fmla="*/ 1 h 44"/>
                  <a:gd name="T10" fmla="*/ 0 w 58"/>
                  <a:gd name="T11" fmla="*/ 1 h 44"/>
                  <a:gd name="T12" fmla="*/ 0 w 58"/>
                  <a:gd name="T13" fmla="*/ 1 h 44"/>
                  <a:gd name="T14" fmla="*/ 0 w 58"/>
                  <a:gd name="T15" fmla="*/ 1 h 44"/>
                  <a:gd name="T16" fmla="*/ 0 w 58"/>
                  <a:gd name="T17" fmla="*/ 1 h 44"/>
                  <a:gd name="T18" fmla="*/ 0 w 58"/>
                  <a:gd name="T19" fmla="*/ 1 h 44"/>
                  <a:gd name="T20" fmla="*/ 0 w 58"/>
                  <a:gd name="T21" fmla="*/ 1 h 44"/>
                  <a:gd name="T22" fmla="*/ 0 w 58"/>
                  <a:gd name="T23" fmla="*/ 1 h 44"/>
                  <a:gd name="T24" fmla="*/ 0 w 58"/>
                  <a:gd name="T25" fmla="*/ 1 h 44"/>
                  <a:gd name="T26" fmla="*/ 0 w 58"/>
                  <a:gd name="T27" fmla="*/ 1 h 44"/>
                  <a:gd name="T28" fmla="*/ 0 w 58"/>
                  <a:gd name="T29" fmla="*/ 1 h 44"/>
                  <a:gd name="T30" fmla="*/ 0 w 58"/>
                  <a:gd name="T31" fmla="*/ 1 h 44"/>
                  <a:gd name="T32" fmla="*/ 0 w 58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44">
                    <a:moveTo>
                      <a:pt x="0" y="0"/>
                    </a:moveTo>
                    <a:lnTo>
                      <a:pt x="7" y="2"/>
                    </a:lnTo>
                    <a:lnTo>
                      <a:pt x="16" y="5"/>
                    </a:lnTo>
                    <a:lnTo>
                      <a:pt x="26" y="10"/>
                    </a:lnTo>
                    <a:lnTo>
                      <a:pt x="35" y="15"/>
                    </a:lnTo>
                    <a:lnTo>
                      <a:pt x="44" y="22"/>
                    </a:lnTo>
                    <a:lnTo>
                      <a:pt x="51" y="27"/>
                    </a:lnTo>
                    <a:lnTo>
                      <a:pt x="56" y="35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1" y="41"/>
                    </a:lnTo>
                    <a:lnTo>
                      <a:pt x="42" y="35"/>
                    </a:lnTo>
                    <a:lnTo>
                      <a:pt x="33" y="27"/>
                    </a:lnTo>
                    <a:lnTo>
                      <a:pt x="22" y="19"/>
                    </a:lnTo>
                    <a:lnTo>
                      <a:pt x="13" y="11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354"/>
              <p:cNvSpPr>
                <a:spLocks/>
              </p:cNvSpPr>
              <p:nvPr/>
            </p:nvSpPr>
            <p:spPr bwMode="auto">
              <a:xfrm>
                <a:off x="4125" y="2204"/>
                <a:ext cx="30" cy="10"/>
              </a:xfrm>
              <a:custGeom>
                <a:avLst/>
                <a:gdLst>
                  <a:gd name="T0" fmla="*/ 0 w 61"/>
                  <a:gd name="T1" fmla="*/ 1 h 20"/>
                  <a:gd name="T2" fmla="*/ 0 w 61"/>
                  <a:gd name="T3" fmla="*/ 1 h 20"/>
                  <a:gd name="T4" fmla="*/ 0 w 61"/>
                  <a:gd name="T5" fmla="*/ 1 h 20"/>
                  <a:gd name="T6" fmla="*/ 0 w 61"/>
                  <a:gd name="T7" fmla="*/ 1 h 20"/>
                  <a:gd name="T8" fmla="*/ 0 w 61"/>
                  <a:gd name="T9" fmla="*/ 1 h 20"/>
                  <a:gd name="T10" fmla="*/ 0 w 61"/>
                  <a:gd name="T11" fmla="*/ 1 h 20"/>
                  <a:gd name="T12" fmla="*/ 0 w 61"/>
                  <a:gd name="T13" fmla="*/ 1 h 20"/>
                  <a:gd name="T14" fmla="*/ 0 w 61"/>
                  <a:gd name="T15" fmla="*/ 1 h 20"/>
                  <a:gd name="T16" fmla="*/ 0 w 61"/>
                  <a:gd name="T17" fmla="*/ 1 h 20"/>
                  <a:gd name="T18" fmla="*/ 0 w 61"/>
                  <a:gd name="T19" fmla="*/ 0 h 20"/>
                  <a:gd name="T20" fmla="*/ 0 w 61"/>
                  <a:gd name="T21" fmla="*/ 0 h 20"/>
                  <a:gd name="T22" fmla="*/ 0 w 61"/>
                  <a:gd name="T23" fmla="*/ 1 h 20"/>
                  <a:gd name="T24" fmla="*/ 0 w 61"/>
                  <a:gd name="T25" fmla="*/ 1 h 20"/>
                  <a:gd name="T26" fmla="*/ 0 w 61"/>
                  <a:gd name="T27" fmla="*/ 1 h 20"/>
                  <a:gd name="T28" fmla="*/ 0 w 61"/>
                  <a:gd name="T29" fmla="*/ 1 h 20"/>
                  <a:gd name="T30" fmla="*/ 0 w 61"/>
                  <a:gd name="T31" fmla="*/ 1 h 20"/>
                  <a:gd name="T32" fmla="*/ 0 w 61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20">
                    <a:moveTo>
                      <a:pt x="61" y="19"/>
                    </a:moveTo>
                    <a:lnTo>
                      <a:pt x="59" y="20"/>
                    </a:lnTo>
                    <a:lnTo>
                      <a:pt x="52" y="19"/>
                    </a:lnTo>
                    <a:lnTo>
                      <a:pt x="44" y="17"/>
                    </a:lnTo>
                    <a:lnTo>
                      <a:pt x="35" y="13"/>
                    </a:lnTo>
                    <a:lnTo>
                      <a:pt x="24" y="10"/>
                    </a:lnTo>
                    <a:lnTo>
                      <a:pt x="15" y="7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50" y="5"/>
                    </a:lnTo>
                    <a:lnTo>
                      <a:pt x="57" y="10"/>
                    </a:lnTo>
                    <a:lnTo>
                      <a:pt x="61" y="15"/>
                    </a:lnTo>
                    <a:lnTo>
                      <a:pt x="61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355"/>
              <p:cNvSpPr>
                <a:spLocks/>
              </p:cNvSpPr>
              <p:nvPr/>
            </p:nvSpPr>
            <p:spPr bwMode="auto">
              <a:xfrm>
                <a:off x="4134" y="2195"/>
                <a:ext cx="30" cy="9"/>
              </a:xfrm>
              <a:custGeom>
                <a:avLst/>
                <a:gdLst>
                  <a:gd name="T0" fmla="*/ 0 w 61"/>
                  <a:gd name="T1" fmla="*/ 0 h 20"/>
                  <a:gd name="T2" fmla="*/ 0 w 61"/>
                  <a:gd name="T3" fmla="*/ 0 h 20"/>
                  <a:gd name="T4" fmla="*/ 0 w 61"/>
                  <a:gd name="T5" fmla="*/ 0 h 20"/>
                  <a:gd name="T6" fmla="*/ 0 w 61"/>
                  <a:gd name="T7" fmla="*/ 0 h 20"/>
                  <a:gd name="T8" fmla="*/ 0 w 61"/>
                  <a:gd name="T9" fmla="*/ 0 h 20"/>
                  <a:gd name="T10" fmla="*/ 0 w 61"/>
                  <a:gd name="T11" fmla="*/ 0 h 20"/>
                  <a:gd name="T12" fmla="*/ 0 w 61"/>
                  <a:gd name="T13" fmla="*/ 0 h 20"/>
                  <a:gd name="T14" fmla="*/ 0 w 61"/>
                  <a:gd name="T15" fmla="*/ 0 h 20"/>
                  <a:gd name="T16" fmla="*/ 0 w 61"/>
                  <a:gd name="T17" fmla="*/ 0 h 20"/>
                  <a:gd name="T18" fmla="*/ 0 w 61"/>
                  <a:gd name="T19" fmla="*/ 0 h 20"/>
                  <a:gd name="T20" fmla="*/ 0 w 61"/>
                  <a:gd name="T21" fmla="*/ 0 h 20"/>
                  <a:gd name="T22" fmla="*/ 0 w 61"/>
                  <a:gd name="T23" fmla="*/ 0 h 20"/>
                  <a:gd name="T24" fmla="*/ 0 w 61"/>
                  <a:gd name="T25" fmla="*/ 0 h 20"/>
                  <a:gd name="T26" fmla="*/ 0 w 61"/>
                  <a:gd name="T27" fmla="*/ 0 h 20"/>
                  <a:gd name="T28" fmla="*/ 0 w 61"/>
                  <a:gd name="T29" fmla="*/ 0 h 20"/>
                  <a:gd name="T30" fmla="*/ 0 w 61"/>
                  <a:gd name="T31" fmla="*/ 0 h 20"/>
                  <a:gd name="T32" fmla="*/ 0 w 61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20">
                    <a:moveTo>
                      <a:pt x="61" y="20"/>
                    </a:moveTo>
                    <a:lnTo>
                      <a:pt x="57" y="20"/>
                    </a:lnTo>
                    <a:lnTo>
                      <a:pt x="51" y="19"/>
                    </a:lnTo>
                    <a:lnTo>
                      <a:pt x="42" y="16"/>
                    </a:lnTo>
                    <a:lnTo>
                      <a:pt x="33" y="14"/>
                    </a:lnTo>
                    <a:lnTo>
                      <a:pt x="23" y="11"/>
                    </a:lnTo>
                    <a:lnTo>
                      <a:pt x="13" y="7"/>
                    </a:lnTo>
                    <a:lnTo>
                      <a:pt x="5" y="5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8" y="1"/>
                    </a:lnTo>
                    <a:lnTo>
                      <a:pt x="39" y="4"/>
                    </a:lnTo>
                    <a:lnTo>
                      <a:pt x="49" y="6"/>
                    </a:lnTo>
                    <a:lnTo>
                      <a:pt x="56" y="11"/>
                    </a:lnTo>
                    <a:lnTo>
                      <a:pt x="61" y="15"/>
                    </a:lnTo>
                    <a:lnTo>
                      <a:pt x="61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Freeform 356"/>
              <p:cNvSpPr>
                <a:spLocks/>
              </p:cNvSpPr>
              <p:nvPr/>
            </p:nvSpPr>
            <p:spPr bwMode="auto">
              <a:xfrm>
                <a:off x="4108" y="2214"/>
                <a:ext cx="147" cy="40"/>
              </a:xfrm>
              <a:custGeom>
                <a:avLst/>
                <a:gdLst>
                  <a:gd name="T0" fmla="*/ 1 w 293"/>
                  <a:gd name="T1" fmla="*/ 0 h 81"/>
                  <a:gd name="T2" fmla="*/ 1 w 293"/>
                  <a:gd name="T3" fmla="*/ 0 h 81"/>
                  <a:gd name="T4" fmla="*/ 1 w 293"/>
                  <a:gd name="T5" fmla="*/ 0 h 81"/>
                  <a:gd name="T6" fmla="*/ 1 w 293"/>
                  <a:gd name="T7" fmla="*/ 0 h 81"/>
                  <a:gd name="T8" fmla="*/ 0 w 293"/>
                  <a:gd name="T9" fmla="*/ 0 h 81"/>
                  <a:gd name="T10" fmla="*/ 1 w 293"/>
                  <a:gd name="T11" fmla="*/ 0 h 81"/>
                  <a:gd name="T12" fmla="*/ 1 w 293"/>
                  <a:gd name="T13" fmla="*/ 0 h 81"/>
                  <a:gd name="T14" fmla="*/ 1 w 293"/>
                  <a:gd name="T15" fmla="*/ 0 h 81"/>
                  <a:gd name="T16" fmla="*/ 1 w 293"/>
                  <a:gd name="T17" fmla="*/ 0 h 81"/>
                  <a:gd name="T18" fmla="*/ 1 w 293"/>
                  <a:gd name="T19" fmla="*/ 0 h 81"/>
                  <a:gd name="T20" fmla="*/ 1 w 293"/>
                  <a:gd name="T21" fmla="*/ 0 h 81"/>
                  <a:gd name="T22" fmla="*/ 1 w 293"/>
                  <a:gd name="T23" fmla="*/ 0 h 81"/>
                  <a:gd name="T24" fmla="*/ 1 w 293"/>
                  <a:gd name="T25" fmla="*/ 0 h 81"/>
                  <a:gd name="T26" fmla="*/ 1 w 293"/>
                  <a:gd name="T27" fmla="*/ 0 h 81"/>
                  <a:gd name="T28" fmla="*/ 1 w 293"/>
                  <a:gd name="T29" fmla="*/ 0 h 81"/>
                  <a:gd name="T30" fmla="*/ 1 w 293"/>
                  <a:gd name="T31" fmla="*/ 0 h 81"/>
                  <a:gd name="T32" fmla="*/ 1 w 293"/>
                  <a:gd name="T33" fmla="*/ 0 h 81"/>
                  <a:gd name="T34" fmla="*/ 1 w 293"/>
                  <a:gd name="T35" fmla="*/ 0 h 81"/>
                  <a:gd name="T36" fmla="*/ 1 w 293"/>
                  <a:gd name="T37" fmla="*/ 0 h 81"/>
                  <a:gd name="T38" fmla="*/ 1 w 293"/>
                  <a:gd name="T39" fmla="*/ 0 h 81"/>
                  <a:gd name="T40" fmla="*/ 1 w 293"/>
                  <a:gd name="T41" fmla="*/ 0 h 81"/>
                  <a:gd name="T42" fmla="*/ 1 w 293"/>
                  <a:gd name="T43" fmla="*/ 0 h 81"/>
                  <a:gd name="T44" fmla="*/ 1 w 293"/>
                  <a:gd name="T45" fmla="*/ 0 h 81"/>
                  <a:gd name="T46" fmla="*/ 1 w 293"/>
                  <a:gd name="T47" fmla="*/ 0 h 81"/>
                  <a:gd name="T48" fmla="*/ 1 w 293"/>
                  <a:gd name="T49" fmla="*/ 0 h 81"/>
                  <a:gd name="T50" fmla="*/ 1 w 293"/>
                  <a:gd name="T51" fmla="*/ 0 h 81"/>
                  <a:gd name="T52" fmla="*/ 1 w 293"/>
                  <a:gd name="T53" fmla="*/ 0 h 81"/>
                  <a:gd name="T54" fmla="*/ 1 w 293"/>
                  <a:gd name="T55" fmla="*/ 0 h 81"/>
                  <a:gd name="T56" fmla="*/ 1 w 293"/>
                  <a:gd name="T57" fmla="*/ 0 h 81"/>
                  <a:gd name="T58" fmla="*/ 1 w 293"/>
                  <a:gd name="T59" fmla="*/ 0 h 81"/>
                  <a:gd name="T60" fmla="*/ 1 w 293"/>
                  <a:gd name="T61" fmla="*/ 0 h 81"/>
                  <a:gd name="T62" fmla="*/ 1 w 293"/>
                  <a:gd name="T63" fmla="*/ 0 h 81"/>
                  <a:gd name="T64" fmla="*/ 1 w 293"/>
                  <a:gd name="T65" fmla="*/ 0 h 81"/>
                  <a:gd name="T66" fmla="*/ 1 w 293"/>
                  <a:gd name="T67" fmla="*/ 0 h 81"/>
                  <a:gd name="T68" fmla="*/ 1 w 293"/>
                  <a:gd name="T69" fmla="*/ 0 h 81"/>
                  <a:gd name="T70" fmla="*/ 1 w 293"/>
                  <a:gd name="T71" fmla="*/ 0 h 81"/>
                  <a:gd name="T72" fmla="*/ 1 w 293"/>
                  <a:gd name="T73" fmla="*/ 0 h 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3" h="81">
                    <a:moveTo>
                      <a:pt x="3" y="71"/>
                    </a:moveTo>
                    <a:lnTo>
                      <a:pt x="2" y="73"/>
                    </a:lnTo>
                    <a:lnTo>
                      <a:pt x="1" y="75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20" y="67"/>
                    </a:lnTo>
                    <a:lnTo>
                      <a:pt x="42" y="56"/>
                    </a:lnTo>
                    <a:lnTo>
                      <a:pt x="63" y="46"/>
                    </a:lnTo>
                    <a:lnTo>
                      <a:pt x="84" y="37"/>
                    </a:lnTo>
                    <a:lnTo>
                      <a:pt x="105" y="30"/>
                    </a:lnTo>
                    <a:lnTo>
                      <a:pt x="124" y="24"/>
                    </a:lnTo>
                    <a:lnTo>
                      <a:pt x="144" y="20"/>
                    </a:lnTo>
                    <a:lnTo>
                      <a:pt x="162" y="15"/>
                    </a:lnTo>
                    <a:lnTo>
                      <a:pt x="182" y="13"/>
                    </a:lnTo>
                    <a:lnTo>
                      <a:pt x="199" y="11"/>
                    </a:lnTo>
                    <a:lnTo>
                      <a:pt x="216" y="8"/>
                    </a:lnTo>
                    <a:lnTo>
                      <a:pt x="234" y="7"/>
                    </a:lnTo>
                    <a:lnTo>
                      <a:pt x="250" y="7"/>
                    </a:lnTo>
                    <a:lnTo>
                      <a:pt x="265" y="6"/>
                    </a:lnTo>
                    <a:lnTo>
                      <a:pt x="280" y="6"/>
                    </a:lnTo>
                    <a:lnTo>
                      <a:pt x="293" y="5"/>
                    </a:lnTo>
                    <a:lnTo>
                      <a:pt x="284" y="3"/>
                    </a:lnTo>
                    <a:lnTo>
                      <a:pt x="272" y="1"/>
                    </a:lnTo>
                    <a:lnTo>
                      <a:pt x="258" y="0"/>
                    </a:lnTo>
                    <a:lnTo>
                      <a:pt x="240" y="0"/>
                    </a:lnTo>
                    <a:lnTo>
                      <a:pt x="221" y="0"/>
                    </a:lnTo>
                    <a:lnTo>
                      <a:pt x="201" y="3"/>
                    </a:lnTo>
                    <a:lnTo>
                      <a:pt x="179" y="5"/>
                    </a:lnTo>
                    <a:lnTo>
                      <a:pt x="158" y="8"/>
                    </a:lnTo>
                    <a:lnTo>
                      <a:pt x="134" y="12"/>
                    </a:lnTo>
                    <a:lnTo>
                      <a:pt x="113" y="18"/>
                    </a:lnTo>
                    <a:lnTo>
                      <a:pt x="91" y="23"/>
                    </a:lnTo>
                    <a:lnTo>
                      <a:pt x="70" y="30"/>
                    </a:lnTo>
                    <a:lnTo>
                      <a:pt x="50" y="39"/>
                    </a:lnTo>
                    <a:lnTo>
                      <a:pt x="32" y="49"/>
                    </a:lnTo>
                    <a:lnTo>
                      <a:pt x="17" y="59"/>
                    </a:lnTo>
                    <a:lnTo>
                      <a:pt x="3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Freeform 357"/>
              <p:cNvSpPr>
                <a:spLocks/>
              </p:cNvSpPr>
              <p:nvPr/>
            </p:nvSpPr>
            <p:spPr bwMode="auto">
              <a:xfrm>
                <a:off x="4224" y="2216"/>
                <a:ext cx="23" cy="21"/>
              </a:xfrm>
              <a:custGeom>
                <a:avLst/>
                <a:gdLst>
                  <a:gd name="T0" fmla="*/ 1 w 45"/>
                  <a:gd name="T1" fmla="*/ 1 h 41"/>
                  <a:gd name="T2" fmla="*/ 1 w 45"/>
                  <a:gd name="T3" fmla="*/ 1 h 41"/>
                  <a:gd name="T4" fmla="*/ 1 w 45"/>
                  <a:gd name="T5" fmla="*/ 1 h 41"/>
                  <a:gd name="T6" fmla="*/ 1 w 45"/>
                  <a:gd name="T7" fmla="*/ 1 h 41"/>
                  <a:gd name="T8" fmla="*/ 1 w 45"/>
                  <a:gd name="T9" fmla="*/ 1 h 41"/>
                  <a:gd name="T10" fmla="*/ 1 w 45"/>
                  <a:gd name="T11" fmla="*/ 1 h 41"/>
                  <a:gd name="T12" fmla="*/ 1 w 45"/>
                  <a:gd name="T13" fmla="*/ 1 h 41"/>
                  <a:gd name="T14" fmla="*/ 1 w 45"/>
                  <a:gd name="T15" fmla="*/ 1 h 41"/>
                  <a:gd name="T16" fmla="*/ 0 w 45"/>
                  <a:gd name="T17" fmla="*/ 0 h 41"/>
                  <a:gd name="T18" fmla="*/ 1 w 45"/>
                  <a:gd name="T19" fmla="*/ 1 h 41"/>
                  <a:gd name="T20" fmla="*/ 1 w 45"/>
                  <a:gd name="T21" fmla="*/ 1 h 41"/>
                  <a:gd name="T22" fmla="*/ 1 w 45"/>
                  <a:gd name="T23" fmla="*/ 1 h 41"/>
                  <a:gd name="T24" fmla="*/ 1 w 45"/>
                  <a:gd name="T25" fmla="*/ 1 h 41"/>
                  <a:gd name="T26" fmla="*/ 1 w 45"/>
                  <a:gd name="T27" fmla="*/ 1 h 41"/>
                  <a:gd name="T28" fmla="*/ 1 w 45"/>
                  <a:gd name="T29" fmla="*/ 1 h 41"/>
                  <a:gd name="T30" fmla="*/ 1 w 45"/>
                  <a:gd name="T31" fmla="*/ 1 h 41"/>
                  <a:gd name="T32" fmla="*/ 1 w 45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41">
                    <a:moveTo>
                      <a:pt x="44" y="41"/>
                    </a:moveTo>
                    <a:lnTo>
                      <a:pt x="45" y="39"/>
                    </a:lnTo>
                    <a:lnTo>
                      <a:pt x="44" y="34"/>
                    </a:lnTo>
                    <a:lnTo>
                      <a:pt x="41" y="28"/>
                    </a:lnTo>
                    <a:lnTo>
                      <a:pt x="35" y="21"/>
                    </a:lnTo>
                    <a:lnTo>
                      <a:pt x="28" y="14"/>
                    </a:lnTo>
                    <a:lnTo>
                      <a:pt x="20" y="7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10"/>
                    </a:lnTo>
                    <a:lnTo>
                      <a:pt x="19" y="17"/>
                    </a:lnTo>
                    <a:lnTo>
                      <a:pt x="25" y="25"/>
                    </a:lnTo>
                    <a:lnTo>
                      <a:pt x="31" y="32"/>
                    </a:lnTo>
                    <a:lnTo>
                      <a:pt x="37" y="38"/>
                    </a:lnTo>
                    <a:lnTo>
                      <a:pt x="41" y="41"/>
                    </a:lnTo>
                    <a:lnTo>
                      <a:pt x="44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358"/>
              <p:cNvSpPr>
                <a:spLocks/>
              </p:cNvSpPr>
              <p:nvPr/>
            </p:nvSpPr>
            <p:spPr bwMode="auto">
              <a:xfrm>
                <a:off x="4197" y="2216"/>
                <a:ext cx="29" cy="24"/>
              </a:xfrm>
              <a:custGeom>
                <a:avLst/>
                <a:gdLst>
                  <a:gd name="T0" fmla="*/ 0 w 59"/>
                  <a:gd name="T1" fmla="*/ 1 h 47"/>
                  <a:gd name="T2" fmla="*/ 0 w 59"/>
                  <a:gd name="T3" fmla="*/ 1 h 47"/>
                  <a:gd name="T4" fmla="*/ 0 w 59"/>
                  <a:gd name="T5" fmla="*/ 1 h 47"/>
                  <a:gd name="T6" fmla="*/ 0 w 59"/>
                  <a:gd name="T7" fmla="*/ 1 h 47"/>
                  <a:gd name="T8" fmla="*/ 0 w 59"/>
                  <a:gd name="T9" fmla="*/ 1 h 47"/>
                  <a:gd name="T10" fmla="*/ 0 w 59"/>
                  <a:gd name="T11" fmla="*/ 1 h 47"/>
                  <a:gd name="T12" fmla="*/ 0 w 59"/>
                  <a:gd name="T13" fmla="*/ 1 h 47"/>
                  <a:gd name="T14" fmla="*/ 0 w 59"/>
                  <a:gd name="T15" fmla="*/ 1 h 47"/>
                  <a:gd name="T16" fmla="*/ 0 w 59"/>
                  <a:gd name="T17" fmla="*/ 0 h 47"/>
                  <a:gd name="T18" fmla="*/ 0 w 59"/>
                  <a:gd name="T19" fmla="*/ 1 h 47"/>
                  <a:gd name="T20" fmla="*/ 0 w 59"/>
                  <a:gd name="T21" fmla="*/ 1 h 47"/>
                  <a:gd name="T22" fmla="*/ 0 w 59"/>
                  <a:gd name="T23" fmla="*/ 1 h 47"/>
                  <a:gd name="T24" fmla="*/ 0 w 59"/>
                  <a:gd name="T25" fmla="*/ 1 h 47"/>
                  <a:gd name="T26" fmla="*/ 0 w 59"/>
                  <a:gd name="T27" fmla="*/ 1 h 47"/>
                  <a:gd name="T28" fmla="*/ 0 w 59"/>
                  <a:gd name="T29" fmla="*/ 1 h 47"/>
                  <a:gd name="T30" fmla="*/ 0 w 59"/>
                  <a:gd name="T31" fmla="*/ 1 h 47"/>
                  <a:gd name="T32" fmla="*/ 0 w 59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47">
                    <a:moveTo>
                      <a:pt x="58" y="47"/>
                    </a:moveTo>
                    <a:lnTo>
                      <a:pt x="59" y="44"/>
                    </a:lnTo>
                    <a:lnTo>
                      <a:pt x="57" y="39"/>
                    </a:lnTo>
                    <a:lnTo>
                      <a:pt x="51" y="31"/>
                    </a:lnTo>
                    <a:lnTo>
                      <a:pt x="43" y="23"/>
                    </a:lnTo>
                    <a:lnTo>
                      <a:pt x="34" y="15"/>
                    </a:lnTo>
                    <a:lnTo>
                      <a:pt x="22" y="8"/>
                    </a:lnTo>
                    <a:lnTo>
                      <a:pt x="12" y="2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10"/>
                    </a:lnTo>
                    <a:lnTo>
                      <a:pt x="20" y="18"/>
                    </a:lnTo>
                    <a:lnTo>
                      <a:pt x="29" y="27"/>
                    </a:lnTo>
                    <a:lnTo>
                      <a:pt x="37" y="36"/>
                    </a:lnTo>
                    <a:lnTo>
                      <a:pt x="46" y="43"/>
                    </a:lnTo>
                    <a:lnTo>
                      <a:pt x="53" y="47"/>
                    </a:lnTo>
                    <a:lnTo>
                      <a:pt x="5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359"/>
              <p:cNvSpPr>
                <a:spLocks/>
              </p:cNvSpPr>
              <p:nvPr/>
            </p:nvSpPr>
            <p:spPr bwMode="auto">
              <a:xfrm>
                <a:off x="4184" y="2219"/>
                <a:ext cx="26" cy="27"/>
              </a:xfrm>
              <a:custGeom>
                <a:avLst/>
                <a:gdLst>
                  <a:gd name="T0" fmla="*/ 1 w 52"/>
                  <a:gd name="T1" fmla="*/ 1 h 54"/>
                  <a:gd name="T2" fmla="*/ 1 w 52"/>
                  <a:gd name="T3" fmla="*/ 1 h 54"/>
                  <a:gd name="T4" fmla="*/ 1 w 52"/>
                  <a:gd name="T5" fmla="*/ 1 h 54"/>
                  <a:gd name="T6" fmla="*/ 1 w 52"/>
                  <a:gd name="T7" fmla="*/ 1 h 54"/>
                  <a:gd name="T8" fmla="*/ 1 w 52"/>
                  <a:gd name="T9" fmla="*/ 1 h 54"/>
                  <a:gd name="T10" fmla="*/ 1 w 52"/>
                  <a:gd name="T11" fmla="*/ 1 h 54"/>
                  <a:gd name="T12" fmla="*/ 1 w 52"/>
                  <a:gd name="T13" fmla="*/ 1 h 54"/>
                  <a:gd name="T14" fmla="*/ 1 w 52"/>
                  <a:gd name="T15" fmla="*/ 1 h 54"/>
                  <a:gd name="T16" fmla="*/ 0 w 52"/>
                  <a:gd name="T17" fmla="*/ 0 h 54"/>
                  <a:gd name="T18" fmla="*/ 1 w 52"/>
                  <a:gd name="T19" fmla="*/ 1 h 54"/>
                  <a:gd name="T20" fmla="*/ 1 w 52"/>
                  <a:gd name="T21" fmla="*/ 1 h 54"/>
                  <a:gd name="T22" fmla="*/ 1 w 52"/>
                  <a:gd name="T23" fmla="*/ 1 h 54"/>
                  <a:gd name="T24" fmla="*/ 1 w 52"/>
                  <a:gd name="T25" fmla="*/ 1 h 54"/>
                  <a:gd name="T26" fmla="*/ 1 w 52"/>
                  <a:gd name="T27" fmla="*/ 1 h 54"/>
                  <a:gd name="T28" fmla="*/ 1 w 52"/>
                  <a:gd name="T29" fmla="*/ 1 h 54"/>
                  <a:gd name="T30" fmla="*/ 1 w 52"/>
                  <a:gd name="T31" fmla="*/ 1 h 54"/>
                  <a:gd name="T32" fmla="*/ 1 w 52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4">
                    <a:moveTo>
                      <a:pt x="50" y="54"/>
                    </a:moveTo>
                    <a:lnTo>
                      <a:pt x="52" y="50"/>
                    </a:lnTo>
                    <a:lnTo>
                      <a:pt x="50" y="44"/>
                    </a:lnTo>
                    <a:lnTo>
                      <a:pt x="45" y="34"/>
                    </a:lnTo>
                    <a:lnTo>
                      <a:pt x="38" y="25"/>
                    </a:lnTo>
                    <a:lnTo>
                      <a:pt x="30" y="16"/>
                    </a:lnTo>
                    <a:lnTo>
                      <a:pt x="19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9" y="11"/>
                    </a:lnTo>
                    <a:lnTo>
                      <a:pt x="16" y="21"/>
                    </a:lnTo>
                    <a:lnTo>
                      <a:pt x="24" y="30"/>
                    </a:lnTo>
                    <a:lnTo>
                      <a:pt x="32" y="40"/>
                    </a:lnTo>
                    <a:lnTo>
                      <a:pt x="40" y="48"/>
                    </a:lnTo>
                    <a:lnTo>
                      <a:pt x="47" y="53"/>
                    </a:lnTo>
                    <a:lnTo>
                      <a:pt x="5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360"/>
              <p:cNvSpPr>
                <a:spLocks/>
              </p:cNvSpPr>
              <p:nvPr/>
            </p:nvSpPr>
            <p:spPr bwMode="auto">
              <a:xfrm>
                <a:off x="4159" y="2224"/>
                <a:ext cx="23" cy="25"/>
              </a:xfrm>
              <a:custGeom>
                <a:avLst/>
                <a:gdLst>
                  <a:gd name="T0" fmla="*/ 1 w 45"/>
                  <a:gd name="T1" fmla="*/ 0 h 51"/>
                  <a:gd name="T2" fmla="*/ 1 w 45"/>
                  <a:gd name="T3" fmla="*/ 0 h 51"/>
                  <a:gd name="T4" fmla="*/ 1 w 45"/>
                  <a:gd name="T5" fmla="*/ 0 h 51"/>
                  <a:gd name="T6" fmla="*/ 1 w 45"/>
                  <a:gd name="T7" fmla="*/ 0 h 51"/>
                  <a:gd name="T8" fmla="*/ 1 w 45"/>
                  <a:gd name="T9" fmla="*/ 0 h 51"/>
                  <a:gd name="T10" fmla="*/ 1 w 45"/>
                  <a:gd name="T11" fmla="*/ 0 h 51"/>
                  <a:gd name="T12" fmla="*/ 1 w 45"/>
                  <a:gd name="T13" fmla="*/ 0 h 51"/>
                  <a:gd name="T14" fmla="*/ 1 w 45"/>
                  <a:gd name="T15" fmla="*/ 0 h 51"/>
                  <a:gd name="T16" fmla="*/ 0 w 45"/>
                  <a:gd name="T17" fmla="*/ 0 h 51"/>
                  <a:gd name="T18" fmla="*/ 1 w 45"/>
                  <a:gd name="T19" fmla="*/ 0 h 51"/>
                  <a:gd name="T20" fmla="*/ 1 w 45"/>
                  <a:gd name="T21" fmla="*/ 0 h 51"/>
                  <a:gd name="T22" fmla="*/ 1 w 45"/>
                  <a:gd name="T23" fmla="*/ 0 h 51"/>
                  <a:gd name="T24" fmla="*/ 1 w 45"/>
                  <a:gd name="T25" fmla="*/ 0 h 51"/>
                  <a:gd name="T26" fmla="*/ 1 w 45"/>
                  <a:gd name="T27" fmla="*/ 0 h 51"/>
                  <a:gd name="T28" fmla="*/ 1 w 45"/>
                  <a:gd name="T29" fmla="*/ 0 h 51"/>
                  <a:gd name="T30" fmla="*/ 1 w 45"/>
                  <a:gd name="T31" fmla="*/ 0 h 51"/>
                  <a:gd name="T32" fmla="*/ 1 w 45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51">
                    <a:moveTo>
                      <a:pt x="44" y="51"/>
                    </a:moveTo>
                    <a:lnTo>
                      <a:pt x="45" y="47"/>
                    </a:lnTo>
                    <a:lnTo>
                      <a:pt x="43" y="41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5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8" y="12"/>
                    </a:lnTo>
                    <a:lnTo>
                      <a:pt x="14" y="21"/>
                    </a:lnTo>
                    <a:lnTo>
                      <a:pt x="21" y="30"/>
                    </a:lnTo>
                    <a:lnTo>
                      <a:pt x="27" y="39"/>
                    </a:lnTo>
                    <a:lnTo>
                      <a:pt x="34" y="46"/>
                    </a:lnTo>
                    <a:lnTo>
                      <a:pt x="39" y="51"/>
                    </a:lnTo>
                    <a:lnTo>
                      <a:pt x="44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361"/>
              <p:cNvSpPr>
                <a:spLocks/>
              </p:cNvSpPr>
              <p:nvPr/>
            </p:nvSpPr>
            <p:spPr bwMode="auto">
              <a:xfrm>
                <a:off x="4149" y="2228"/>
                <a:ext cx="16" cy="23"/>
              </a:xfrm>
              <a:custGeom>
                <a:avLst/>
                <a:gdLst>
                  <a:gd name="T0" fmla="*/ 1 w 32"/>
                  <a:gd name="T1" fmla="*/ 1 h 46"/>
                  <a:gd name="T2" fmla="*/ 1 w 32"/>
                  <a:gd name="T3" fmla="*/ 1 h 46"/>
                  <a:gd name="T4" fmla="*/ 1 w 32"/>
                  <a:gd name="T5" fmla="*/ 1 h 46"/>
                  <a:gd name="T6" fmla="*/ 1 w 32"/>
                  <a:gd name="T7" fmla="*/ 1 h 46"/>
                  <a:gd name="T8" fmla="*/ 1 w 32"/>
                  <a:gd name="T9" fmla="*/ 1 h 46"/>
                  <a:gd name="T10" fmla="*/ 1 w 32"/>
                  <a:gd name="T11" fmla="*/ 1 h 46"/>
                  <a:gd name="T12" fmla="*/ 1 w 32"/>
                  <a:gd name="T13" fmla="*/ 1 h 46"/>
                  <a:gd name="T14" fmla="*/ 1 w 32"/>
                  <a:gd name="T15" fmla="*/ 1 h 46"/>
                  <a:gd name="T16" fmla="*/ 0 w 32"/>
                  <a:gd name="T17" fmla="*/ 0 h 46"/>
                  <a:gd name="T18" fmla="*/ 1 w 32"/>
                  <a:gd name="T19" fmla="*/ 1 h 46"/>
                  <a:gd name="T20" fmla="*/ 1 w 32"/>
                  <a:gd name="T21" fmla="*/ 1 h 46"/>
                  <a:gd name="T22" fmla="*/ 1 w 32"/>
                  <a:gd name="T23" fmla="*/ 1 h 46"/>
                  <a:gd name="T24" fmla="*/ 1 w 32"/>
                  <a:gd name="T25" fmla="*/ 1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46">
                    <a:moveTo>
                      <a:pt x="29" y="46"/>
                    </a:moveTo>
                    <a:lnTo>
                      <a:pt x="32" y="44"/>
                    </a:lnTo>
                    <a:lnTo>
                      <a:pt x="32" y="38"/>
                    </a:lnTo>
                    <a:lnTo>
                      <a:pt x="31" y="31"/>
                    </a:lnTo>
                    <a:lnTo>
                      <a:pt x="27" y="23"/>
                    </a:lnTo>
                    <a:lnTo>
                      <a:pt x="23" y="16"/>
                    </a:lnTo>
                    <a:lnTo>
                      <a:pt x="17" y="9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4" y="28"/>
                    </a:lnTo>
                    <a:lnTo>
                      <a:pt x="23" y="42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362"/>
              <p:cNvSpPr>
                <a:spLocks/>
              </p:cNvSpPr>
              <p:nvPr/>
            </p:nvSpPr>
            <p:spPr bwMode="auto">
              <a:xfrm>
                <a:off x="4126" y="2239"/>
                <a:ext cx="13" cy="17"/>
              </a:xfrm>
              <a:custGeom>
                <a:avLst/>
                <a:gdLst>
                  <a:gd name="T0" fmla="*/ 1 w 25"/>
                  <a:gd name="T1" fmla="*/ 0 h 35"/>
                  <a:gd name="T2" fmla="*/ 1 w 25"/>
                  <a:gd name="T3" fmla="*/ 0 h 35"/>
                  <a:gd name="T4" fmla="*/ 1 w 25"/>
                  <a:gd name="T5" fmla="*/ 0 h 35"/>
                  <a:gd name="T6" fmla="*/ 1 w 25"/>
                  <a:gd name="T7" fmla="*/ 0 h 35"/>
                  <a:gd name="T8" fmla="*/ 0 w 25"/>
                  <a:gd name="T9" fmla="*/ 0 h 35"/>
                  <a:gd name="T10" fmla="*/ 1 w 25"/>
                  <a:gd name="T11" fmla="*/ 0 h 35"/>
                  <a:gd name="T12" fmla="*/ 1 w 25"/>
                  <a:gd name="T13" fmla="*/ 0 h 35"/>
                  <a:gd name="T14" fmla="*/ 1 w 25"/>
                  <a:gd name="T15" fmla="*/ 0 h 35"/>
                  <a:gd name="T16" fmla="*/ 1 w 25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5">
                    <a:moveTo>
                      <a:pt x="23" y="35"/>
                    </a:moveTo>
                    <a:lnTo>
                      <a:pt x="25" y="28"/>
                    </a:lnTo>
                    <a:lnTo>
                      <a:pt x="19" y="1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20"/>
                    </a:lnTo>
                    <a:lnTo>
                      <a:pt x="17" y="30"/>
                    </a:lnTo>
                    <a:lnTo>
                      <a:pt x="23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363"/>
              <p:cNvSpPr>
                <a:spLocks/>
              </p:cNvSpPr>
              <p:nvPr/>
            </p:nvSpPr>
            <p:spPr bwMode="auto">
              <a:xfrm>
                <a:off x="4117" y="2244"/>
                <a:ext cx="9" cy="12"/>
              </a:xfrm>
              <a:custGeom>
                <a:avLst/>
                <a:gdLst>
                  <a:gd name="T0" fmla="*/ 1 w 18"/>
                  <a:gd name="T1" fmla="*/ 1 h 24"/>
                  <a:gd name="T2" fmla="*/ 1 w 18"/>
                  <a:gd name="T3" fmla="*/ 1 h 24"/>
                  <a:gd name="T4" fmla="*/ 1 w 18"/>
                  <a:gd name="T5" fmla="*/ 1 h 24"/>
                  <a:gd name="T6" fmla="*/ 1 w 18"/>
                  <a:gd name="T7" fmla="*/ 0 h 24"/>
                  <a:gd name="T8" fmla="*/ 0 w 18"/>
                  <a:gd name="T9" fmla="*/ 1 h 24"/>
                  <a:gd name="T10" fmla="*/ 1 w 18"/>
                  <a:gd name="T11" fmla="*/ 1 h 24"/>
                  <a:gd name="T12" fmla="*/ 1 w 18"/>
                  <a:gd name="T13" fmla="*/ 1 h 24"/>
                  <a:gd name="T14" fmla="*/ 1 w 18"/>
                  <a:gd name="T15" fmla="*/ 1 h 24"/>
                  <a:gd name="T16" fmla="*/ 1 w 18"/>
                  <a:gd name="T17" fmla="*/ 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4">
                    <a:moveTo>
                      <a:pt x="17" y="23"/>
                    </a:moveTo>
                    <a:lnTo>
                      <a:pt x="18" y="16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10" y="15"/>
                    </a:lnTo>
                    <a:lnTo>
                      <a:pt x="14" y="24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364"/>
              <p:cNvSpPr>
                <a:spLocks/>
              </p:cNvSpPr>
              <p:nvPr/>
            </p:nvSpPr>
            <p:spPr bwMode="auto">
              <a:xfrm>
                <a:off x="4210" y="2216"/>
                <a:ext cx="26" cy="22"/>
              </a:xfrm>
              <a:custGeom>
                <a:avLst/>
                <a:gdLst>
                  <a:gd name="T0" fmla="*/ 1 w 51"/>
                  <a:gd name="T1" fmla="*/ 0 h 45"/>
                  <a:gd name="T2" fmla="*/ 1 w 51"/>
                  <a:gd name="T3" fmla="*/ 0 h 45"/>
                  <a:gd name="T4" fmla="*/ 1 w 51"/>
                  <a:gd name="T5" fmla="*/ 0 h 45"/>
                  <a:gd name="T6" fmla="*/ 1 w 51"/>
                  <a:gd name="T7" fmla="*/ 0 h 45"/>
                  <a:gd name="T8" fmla="*/ 1 w 51"/>
                  <a:gd name="T9" fmla="*/ 0 h 45"/>
                  <a:gd name="T10" fmla="*/ 1 w 51"/>
                  <a:gd name="T11" fmla="*/ 0 h 45"/>
                  <a:gd name="T12" fmla="*/ 1 w 51"/>
                  <a:gd name="T13" fmla="*/ 0 h 45"/>
                  <a:gd name="T14" fmla="*/ 1 w 51"/>
                  <a:gd name="T15" fmla="*/ 0 h 45"/>
                  <a:gd name="T16" fmla="*/ 0 w 51"/>
                  <a:gd name="T17" fmla="*/ 0 h 45"/>
                  <a:gd name="T18" fmla="*/ 1 w 51"/>
                  <a:gd name="T19" fmla="*/ 0 h 45"/>
                  <a:gd name="T20" fmla="*/ 1 w 51"/>
                  <a:gd name="T21" fmla="*/ 0 h 45"/>
                  <a:gd name="T22" fmla="*/ 1 w 51"/>
                  <a:gd name="T23" fmla="*/ 0 h 45"/>
                  <a:gd name="T24" fmla="*/ 1 w 51"/>
                  <a:gd name="T25" fmla="*/ 0 h 45"/>
                  <a:gd name="T26" fmla="*/ 1 w 51"/>
                  <a:gd name="T27" fmla="*/ 0 h 45"/>
                  <a:gd name="T28" fmla="*/ 1 w 51"/>
                  <a:gd name="T29" fmla="*/ 0 h 45"/>
                  <a:gd name="T30" fmla="*/ 1 w 51"/>
                  <a:gd name="T31" fmla="*/ 0 h 45"/>
                  <a:gd name="T32" fmla="*/ 1 w 51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45">
                    <a:moveTo>
                      <a:pt x="50" y="45"/>
                    </a:moveTo>
                    <a:lnTo>
                      <a:pt x="51" y="41"/>
                    </a:lnTo>
                    <a:lnTo>
                      <a:pt x="50" y="37"/>
                    </a:lnTo>
                    <a:lnTo>
                      <a:pt x="46" y="30"/>
                    </a:lnTo>
                    <a:lnTo>
                      <a:pt x="39" y="22"/>
                    </a:lnTo>
                    <a:lnTo>
                      <a:pt x="31" y="15"/>
                    </a:lnTo>
                    <a:lnTo>
                      <a:pt x="21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0" y="9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3" y="33"/>
                    </a:lnTo>
                    <a:lnTo>
                      <a:pt x="40" y="40"/>
                    </a:lnTo>
                    <a:lnTo>
                      <a:pt x="46" y="45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365"/>
              <p:cNvSpPr>
                <a:spLocks/>
              </p:cNvSpPr>
              <p:nvPr/>
            </p:nvSpPr>
            <p:spPr bwMode="auto">
              <a:xfrm>
                <a:off x="4237" y="2215"/>
                <a:ext cx="20" cy="18"/>
              </a:xfrm>
              <a:custGeom>
                <a:avLst/>
                <a:gdLst>
                  <a:gd name="T0" fmla="*/ 1 w 40"/>
                  <a:gd name="T1" fmla="*/ 1 h 35"/>
                  <a:gd name="T2" fmla="*/ 1 w 40"/>
                  <a:gd name="T3" fmla="*/ 1 h 35"/>
                  <a:gd name="T4" fmla="*/ 1 w 40"/>
                  <a:gd name="T5" fmla="*/ 1 h 35"/>
                  <a:gd name="T6" fmla="*/ 1 w 40"/>
                  <a:gd name="T7" fmla="*/ 1 h 35"/>
                  <a:gd name="T8" fmla="*/ 1 w 40"/>
                  <a:gd name="T9" fmla="*/ 1 h 35"/>
                  <a:gd name="T10" fmla="*/ 1 w 40"/>
                  <a:gd name="T11" fmla="*/ 1 h 35"/>
                  <a:gd name="T12" fmla="*/ 1 w 40"/>
                  <a:gd name="T13" fmla="*/ 1 h 35"/>
                  <a:gd name="T14" fmla="*/ 1 w 40"/>
                  <a:gd name="T15" fmla="*/ 1 h 35"/>
                  <a:gd name="T16" fmla="*/ 0 w 40"/>
                  <a:gd name="T17" fmla="*/ 0 h 35"/>
                  <a:gd name="T18" fmla="*/ 1 w 40"/>
                  <a:gd name="T19" fmla="*/ 1 h 35"/>
                  <a:gd name="T20" fmla="*/ 1 w 40"/>
                  <a:gd name="T21" fmla="*/ 1 h 35"/>
                  <a:gd name="T22" fmla="*/ 1 w 40"/>
                  <a:gd name="T23" fmla="*/ 1 h 35"/>
                  <a:gd name="T24" fmla="*/ 1 w 40"/>
                  <a:gd name="T25" fmla="*/ 1 h 35"/>
                  <a:gd name="T26" fmla="*/ 1 w 40"/>
                  <a:gd name="T27" fmla="*/ 1 h 35"/>
                  <a:gd name="T28" fmla="*/ 1 w 40"/>
                  <a:gd name="T29" fmla="*/ 1 h 35"/>
                  <a:gd name="T30" fmla="*/ 1 w 40"/>
                  <a:gd name="T31" fmla="*/ 1 h 35"/>
                  <a:gd name="T32" fmla="*/ 1 w 40"/>
                  <a:gd name="T33" fmla="*/ 1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5">
                    <a:moveTo>
                      <a:pt x="39" y="35"/>
                    </a:moveTo>
                    <a:lnTo>
                      <a:pt x="40" y="33"/>
                    </a:lnTo>
                    <a:lnTo>
                      <a:pt x="40" y="30"/>
                    </a:lnTo>
                    <a:lnTo>
                      <a:pt x="37" y="24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10"/>
                    </a:lnTo>
                    <a:lnTo>
                      <a:pt x="16" y="16"/>
                    </a:lnTo>
                    <a:lnTo>
                      <a:pt x="22" y="23"/>
                    </a:lnTo>
                    <a:lnTo>
                      <a:pt x="27" y="28"/>
                    </a:lnTo>
                    <a:lnTo>
                      <a:pt x="32" y="33"/>
                    </a:lnTo>
                    <a:lnTo>
                      <a:pt x="37" y="35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366"/>
              <p:cNvSpPr>
                <a:spLocks/>
              </p:cNvSpPr>
              <p:nvPr/>
            </p:nvSpPr>
            <p:spPr bwMode="auto">
              <a:xfrm>
                <a:off x="4169" y="2221"/>
                <a:ext cx="23" cy="24"/>
              </a:xfrm>
              <a:custGeom>
                <a:avLst/>
                <a:gdLst>
                  <a:gd name="T0" fmla="*/ 1 w 45"/>
                  <a:gd name="T1" fmla="*/ 0 h 50"/>
                  <a:gd name="T2" fmla="*/ 1 w 45"/>
                  <a:gd name="T3" fmla="*/ 0 h 50"/>
                  <a:gd name="T4" fmla="*/ 1 w 45"/>
                  <a:gd name="T5" fmla="*/ 0 h 50"/>
                  <a:gd name="T6" fmla="*/ 1 w 45"/>
                  <a:gd name="T7" fmla="*/ 0 h 50"/>
                  <a:gd name="T8" fmla="*/ 1 w 45"/>
                  <a:gd name="T9" fmla="*/ 0 h 50"/>
                  <a:gd name="T10" fmla="*/ 1 w 45"/>
                  <a:gd name="T11" fmla="*/ 0 h 50"/>
                  <a:gd name="T12" fmla="*/ 1 w 45"/>
                  <a:gd name="T13" fmla="*/ 0 h 50"/>
                  <a:gd name="T14" fmla="*/ 1 w 45"/>
                  <a:gd name="T15" fmla="*/ 0 h 50"/>
                  <a:gd name="T16" fmla="*/ 0 w 45"/>
                  <a:gd name="T17" fmla="*/ 0 h 50"/>
                  <a:gd name="T18" fmla="*/ 1 w 45"/>
                  <a:gd name="T19" fmla="*/ 0 h 50"/>
                  <a:gd name="T20" fmla="*/ 1 w 45"/>
                  <a:gd name="T21" fmla="*/ 0 h 50"/>
                  <a:gd name="T22" fmla="*/ 1 w 45"/>
                  <a:gd name="T23" fmla="*/ 0 h 50"/>
                  <a:gd name="T24" fmla="*/ 1 w 45"/>
                  <a:gd name="T25" fmla="*/ 0 h 50"/>
                  <a:gd name="T26" fmla="*/ 1 w 45"/>
                  <a:gd name="T27" fmla="*/ 0 h 50"/>
                  <a:gd name="T28" fmla="*/ 1 w 45"/>
                  <a:gd name="T29" fmla="*/ 0 h 50"/>
                  <a:gd name="T30" fmla="*/ 1 w 45"/>
                  <a:gd name="T31" fmla="*/ 0 h 50"/>
                  <a:gd name="T32" fmla="*/ 1 w 45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50">
                    <a:moveTo>
                      <a:pt x="44" y="50"/>
                    </a:moveTo>
                    <a:lnTo>
                      <a:pt x="45" y="47"/>
                    </a:lnTo>
                    <a:lnTo>
                      <a:pt x="43" y="40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5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12"/>
                    </a:lnTo>
                    <a:lnTo>
                      <a:pt x="14" y="21"/>
                    </a:lnTo>
                    <a:lnTo>
                      <a:pt x="21" y="30"/>
                    </a:lnTo>
                    <a:lnTo>
                      <a:pt x="26" y="38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4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367"/>
              <p:cNvSpPr>
                <a:spLocks/>
              </p:cNvSpPr>
              <p:nvPr/>
            </p:nvSpPr>
            <p:spPr bwMode="auto">
              <a:xfrm>
                <a:off x="4137" y="2233"/>
                <a:ext cx="17" cy="20"/>
              </a:xfrm>
              <a:custGeom>
                <a:avLst/>
                <a:gdLst>
                  <a:gd name="T0" fmla="*/ 1 w 34"/>
                  <a:gd name="T1" fmla="*/ 0 h 42"/>
                  <a:gd name="T2" fmla="*/ 1 w 34"/>
                  <a:gd name="T3" fmla="*/ 0 h 42"/>
                  <a:gd name="T4" fmla="*/ 1 w 34"/>
                  <a:gd name="T5" fmla="*/ 0 h 42"/>
                  <a:gd name="T6" fmla="*/ 1 w 34"/>
                  <a:gd name="T7" fmla="*/ 0 h 42"/>
                  <a:gd name="T8" fmla="*/ 1 w 34"/>
                  <a:gd name="T9" fmla="*/ 0 h 42"/>
                  <a:gd name="T10" fmla="*/ 1 w 34"/>
                  <a:gd name="T11" fmla="*/ 0 h 42"/>
                  <a:gd name="T12" fmla="*/ 1 w 34"/>
                  <a:gd name="T13" fmla="*/ 0 h 42"/>
                  <a:gd name="T14" fmla="*/ 1 w 34"/>
                  <a:gd name="T15" fmla="*/ 0 h 42"/>
                  <a:gd name="T16" fmla="*/ 0 w 34"/>
                  <a:gd name="T17" fmla="*/ 0 h 42"/>
                  <a:gd name="T18" fmla="*/ 1 w 34"/>
                  <a:gd name="T19" fmla="*/ 0 h 42"/>
                  <a:gd name="T20" fmla="*/ 1 w 34"/>
                  <a:gd name="T21" fmla="*/ 0 h 42"/>
                  <a:gd name="T22" fmla="*/ 1 w 34"/>
                  <a:gd name="T23" fmla="*/ 0 h 42"/>
                  <a:gd name="T24" fmla="*/ 1 w 34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42">
                    <a:moveTo>
                      <a:pt x="32" y="42"/>
                    </a:moveTo>
                    <a:lnTo>
                      <a:pt x="34" y="39"/>
                    </a:lnTo>
                    <a:lnTo>
                      <a:pt x="33" y="34"/>
                    </a:lnTo>
                    <a:lnTo>
                      <a:pt x="29" y="27"/>
                    </a:lnTo>
                    <a:lnTo>
                      <a:pt x="24" y="19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4" y="23"/>
                    </a:lnTo>
                    <a:lnTo>
                      <a:pt x="24" y="36"/>
                    </a:lnTo>
                    <a:lnTo>
                      <a:pt x="3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368"/>
              <p:cNvSpPr>
                <a:spLocks/>
              </p:cNvSpPr>
              <p:nvPr/>
            </p:nvSpPr>
            <p:spPr bwMode="auto">
              <a:xfrm>
                <a:off x="4247" y="2213"/>
                <a:ext cx="22" cy="3"/>
              </a:xfrm>
              <a:custGeom>
                <a:avLst/>
                <a:gdLst>
                  <a:gd name="T0" fmla="*/ 0 w 45"/>
                  <a:gd name="T1" fmla="*/ 0 h 7"/>
                  <a:gd name="T2" fmla="*/ 0 w 45"/>
                  <a:gd name="T3" fmla="*/ 0 h 7"/>
                  <a:gd name="T4" fmla="*/ 0 w 45"/>
                  <a:gd name="T5" fmla="*/ 0 h 7"/>
                  <a:gd name="T6" fmla="*/ 0 w 45"/>
                  <a:gd name="T7" fmla="*/ 0 h 7"/>
                  <a:gd name="T8" fmla="*/ 0 w 45"/>
                  <a:gd name="T9" fmla="*/ 0 h 7"/>
                  <a:gd name="T10" fmla="*/ 0 w 45"/>
                  <a:gd name="T11" fmla="*/ 0 h 7"/>
                  <a:gd name="T12" fmla="*/ 0 w 45"/>
                  <a:gd name="T13" fmla="*/ 0 h 7"/>
                  <a:gd name="T14" fmla="*/ 0 w 45"/>
                  <a:gd name="T15" fmla="*/ 0 h 7"/>
                  <a:gd name="T16" fmla="*/ 0 w 45"/>
                  <a:gd name="T17" fmla="*/ 0 h 7"/>
                  <a:gd name="T18" fmla="*/ 0 w 45"/>
                  <a:gd name="T19" fmla="*/ 0 h 7"/>
                  <a:gd name="T20" fmla="*/ 0 w 45"/>
                  <a:gd name="T21" fmla="*/ 0 h 7"/>
                  <a:gd name="T22" fmla="*/ 0 w 45"/>
                  <a:gd name="T23" fmla="*/ 0 h 7"/>
                  <a:gd name="T24" fmla="*/ 0 w 45"/>
                  <a:gd name="T25" fmla="*/ 0 h 7"/>
                  <a:gd name="T26" fmla="*/ 0 w 45"/>
                  <a:gd name="T27" fmla="*/ 0 h 7"/>
                  <a:gd name="T28" fmla="*/ 0 w 45"/>
                  <a:gd name="T29" fmla="*/ 0 h 7"/>
                  <a:gd name="T30" fmla="*/ 0 w 45"/>
                  <a:gd name="T31" fmla="*/ 0 h 7"/>
                  <a:gd name="T32" fmla="*/ 0 w 45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7">
                    <a:moveTo>
                      <a:pt x="0" y="6"/>
                    </a:moveTo>
                    <a:lnTo>
                      <a:pt x="4" y="6"/>
                    </a:lnTo>
                    <a:lnTo>
                      <a:pt x="10" y="5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3" y="1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45" y="2"/>
                    </a:lnTo>
                    <a:lnTo>
                      <a:pt x="44" y="5"/>
                    </a:lnTo>
                    <a:lnTo>
                      <a:pt x="39" y="7"/>
                    </a:lnTo>
                    <a:lnTo>
                      <a:pt x="34" y="7"/>
                    </a:lnTo>
                    <a:lnTo>
                      <a:pt x="27" y="7"/>
                    </a:lnTo>
                    <a:lnTo>
                      <a:pt x="19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Freeform 369"/>
              <p:cNvSpPr>
                <a:spLocks/>
              </p:cNvSpPr>
              <p:nvPr/>
            </p:nvSpPr>
            <p:spPr bwMode="auto">
              <a:xfrm>
                <a:off x="4221" y="2188"/>
                <a:ext cx="30" cy="27"/>
              </a:xfrm>
              <a:custGeom>
                <a:avLst/>
                <a:gdLst>
                  <a:gd name="T0" fmla="*/ 0 w 60"/>
                  <a:gd name="T1" fmla="*/ 0 h 55"/>
                  <a:gd name="T2" fmla="*/ 1 w 60"/>
                  <a:gd name="T3" fmla="*/ 0 h 55"/>
                  <a:gd name="T4" fmla="*/ 1 w 60"/>
                  <a:gd name="T5" fmla="*/ 0 h 55"/>
                  <a:gd name="T6" fmla="*/ 1 w 60"/>
                  <a:gd name="T7" fmla="*/ 0 h 55"/>
                  <a:gd name="T8" fmla="*/ 1 w 60"/>
                  <a:gd name="T9" fmla="*/ 0 h 55"/>
                  <a:gd name="T10" fmla="*/ 1 w 60"/>
                  <a:gd name="T11" fmla="*/ 0 h 55"/>
                  <a:gd name="T12" fmla="*/ 1 w 60"/>
                  <a:gd name="T13" fmla="*/ 0 h 55"/>
                  <a:gd name="T14" fmla="*/ 1 w 60"/>
                  <a:gd name="T15" fmla="*/ 0 h 55"/>
                  <a:gd name="T16" fmla="*/ 1 w 60"/>
                  <a:gd name="T17" fmla="*/ 0 h 55"/>
                  <a:gd name="T18" fmla="*/ 1 w 60"/>
                  <a:gd name="T19" fmla="*/ 0 h 55"/>
                  <a:gd name="T20" fmla="*/ 1 w 60"/>
                  <a:gd name="T21" fmla="*/ 0 h 55"/>
                  <a:gd name="T22" fmla="*/ 1 w 60"/>
                  <a:gd name="T23" fmla="*/ 0 h 55"/>
                  <a:gd name="T24" fmla="*/ 1 w 60"/>
                  <a:gd name="T25" fmla="*/ 0 h 55"/>
                  <a:gd name="T26" fmla="*/ 1 w 60"/>
                  <a:gd name="T27" fmla="*/ 0 h 55"/>
                  <a:gd name="T28" fmla="*/ 1 w 60"/>
                  <a:gd name="T29" fmla="*/ 0 h 55"/>
                  <a:gd name="T30" fmla="*/ 1 w 60"/>
                  <a:gd name="T31" fmla="*/ 0 h 55"/>
                  <a:gd name="T32" fmla="*/ 0 w 6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0" h="55">
                    <a:moveTo>
                      <a:pt x="0" y="55"/>
                    </a:moveTo>
                    <a:lnTo>
                      <a:pt x="7" y="51"/>
                    </a:lnTo>
                    <a:lnTo>
                      <a:pt x="17" y="44"/>
                    </a:lnTo>
                    <a:lnTo>
                      <a:pt x="28" y="36"/>
                    </a:lnTo>
                    <a:lnTo>
                      <a:pt x="40" y="27"/>
                    </a:lnTo>
                    <a:lnTo>
                      <a:pt x="49" y="19"/>
                    </a:lnTo>
                    <a:lnTo>
                      <a:pt x="57" y="11"/>
                    </a:lnTo>
                    <a:lnTo>
                      <a:pt x="60" y="4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8" y="5"/>
                    </a:lnTo>
                    <a:lnTo>
                      <a:pt x="40" y="12"/>
                    </a:lnTo>
                    <a:lnTo>
                      <a:pt x="32" y="22"/>
                    </a:lnTo>
                    <a:lnTo>
                      <a:pt x="22" y="32"/>
                    </a:lnTo>
                    <a:lnTo>
                      <a:pt x="14" y="42"/>
                    </a:lnTo>
                    <a:lnTo>
                      <a:pt x="6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370"/>
              <p:cNvSpPr>
                <a:spLocks/>
              </p:cNvSpPr>
              <p:nvPr/>
            </p:nvSpPr>
            <p:spPr bwMode="auto">
              <a:xfrm>
                <a:off x="4210" y="2188"/>
                <a:ext cx="27" cy="28"/>
              </a:xfrm>
              <a:custGeom>
                <a:avLst/>
                <a:gdLst>
                  <a:gd name="T0" fmla="*/ 0 w 54"/>
                  <a:gd name="T1" fmla="*/ 0 h 57"/>
                  <a:gd name="T2" fmla="*/ 1 w 54"/>
                  <a:gd name="T3" fmla="*/ 0 h 57"/>
                  <a:gd name="T4" fmla="*/ 1 w 54"/>
                  <a:gd name="T5" fmla="*/ 0 h 57"/>
                  <a:gd name="T6" fmla="*/ 1 w 54"/>
                  <a:gd name="T7" fmla="*/ 0 h 57"/>
                  <a:gd name="T8" fmla="*/ 1 w 54"/>
                  <a:gd name="T9" fmla="*/ 0 h 57"/>
                  <a:gd name="T10" fmla="*/ 1 w 54"/>
                  <a:gd name="T11" fmla="*/ 0 h 57"/>
                  <a:gd name="T12" fmla="*/ 1 w 54"/>
                  <a:gd name="T13" fmla="*/ 0 h 57"/>
                  <a:gd name="T14" fmla="*/ 1 w 54"/>
                  <a:gd name="T15" fmla="*/ 0 h 57"/>
                  <a:gd name="T16" fmla="*/ 1 w 54"/>
                  <a:gd name="T17" fmla="*/ 0 h 57"/>
                  <a:gd name="T18" fmla="*/ 1 w 54"/>
                  <a:gd name="T19" fmla="*/ 0 h 57"/>
                  <a:gd name="T20" fmla="*/ 1 w 54"/>
                  <a:gd name="T21" fmla="*/ 0 h 57"/>
                  <a:gd name="T22" fmla="*/ 1 w 54"/>
                  <a:gd name="T23" fmla="*/ 0 h 57"/>
                  <a:gd name="T24" fmla="*/ 1 w 54"/>
                  <a:gd name="T25" fmla="*/ 0 h 57"/>
                  <a:gd name="T26" fmla="*/ 1 w 54"/>
                  <a:gd name="T27" fmla="*/ 0 h 57"/>
                  <a:gd name="T28" fmla="*/ 1 w 54"/>
                  <a:gd name="T29" fmla="*/ 0 h 57"/>
                  <a:gd name="T30" fmla="*/ 1 w 54"/>
                  <a:gd name="T31" fmla="*/ 0 h 57"/>
                  <a:gd name="T32" fmla="*/ 0 w 5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57">
                    <a:moveTo>
                      <a:pt x="0" y="57"/>
                    </a:moveTo>
                    <a:lnTo>
                      <a:pt x="7" y="52"/>
                    </a:lnTo>
                    <a:lnTo>
                      <a:pt x="16" y="44"/>
                    </a:lnTo>
                    <a:lnTo>
                      <a:pt x="25" y="36"/>
                    </a:lnTo>
                    <a:lnTo>
                      <a:pt x="35" y="26"/>
                    </a:lnTo>
                    <a:lnTo>
                      <a:pt x="45" y="17"/>
                    </a:lnTo>
                    <a:lnTo>
                      <a:pt x="51" y="9"/>
                    </a:lnTo>
                    <a:lnTo>
                      <a:pt x="54" y="3"/>
                    </a:lnTo>
                    <a:lnTo>
                      <a:pt x="53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3" y="17"/>
                    </a:lnTo>
                    <a:lnTo>
                      <a:pt x="25" y="27"/>
                    </a:lnTo>
                    <a:lnTo>
                      <a:pt x="17" y="36"/>
                    </a:lnTo>
                    <a:lnTo>
                      <a:pt x="10" y="47"/>
                    </a:lnTo>
                    <a:lnTo>
                      <a:pt x="4" y="5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371"/>
              <p:cNvSpPr>
                <a:spLocks/>
              </p:cNvSpPr>
              <p:nvPr/>
            </p:nvSpPr>
            <p:spPr bwMode="auto">
              <a:xfrm>
                <a:off x="4197" y="2188"/>
                <a:ext cx="24" cy="30"/>
              </a:xfrm>
              <a:custGeom>
                <a:avLst/>
                <a:gdLst>
                  <a:gd name="T0" fmla="*/ 0 w 47"/>
                  <a:gd name="T1" fmla="*/ 1 h 60"/>
                  <a:gd name="T2" fmla="*/ 1 w 47"/>
                  <a:gd name="T3" fmla="*/ 1 h 60"/>
                  <a:gd name="T4" fmla="*/ 1 w 47"/>
                  <a:gd name="T5" fmla="*/ 1 h 60"/>
                  <a:gd name="T6" fmla="*/ 1 w 47"/>
                  <a:gd name="T7" fmla="*/ 1 h 60"/>
                  <a:gd name="T8" fmla="*/ 1 w 47"/>
                  <a:gd name="T9" fmla="*/ 1 h 60"/>
                  <a:gd name="T10" fmla="*/ 1 w 47"/>
                  <a:gd name="T11" fmla="*/ 1 h 60"/>
                  <a:gd name="T12" fmla="*/ 1 w 47"/>
                  <a:gd name="T13" fmla="*/ 1 h 60"/>
                  <a:gd name="T14" fmla="*/ 1 w 47"/>
                  <a:gd name="T15" fmla="*/ 1 h 60"/>
                  <a:gd name="T16" fmla="*/ 1 w 47"/>
                  <a:gd name="T17" fmla="*/ 0 h 60"/>
                  <a:gd name="T18" fmla="*/ 1 w 47"/>
                  <a:gd name="T19" fmla="*/ 1 h 60"/>
                  <a:gd name="T20" fmla="*/ 1 w 47"/>
                  <a:gd name="T21" fmla="*/ 1 h 60"/>
                  <a:gd name="T22" fmla="*/ 1 w 47"/>
                  <a:gd name="T23" fmla="*/ 1 h 60"/>
                  <a:gd name="T24" fmla="*/ 1 w 47"/>
                  <a:gd name="T25" fmla="*/ 1 h 60"/>
                  <a:gd name="T26" fmla="*/ 1 w 47"/>
                  <a:gd name="T27" fmla="*/ 1 h 60"/>
                  <a:gd name="T28" fmla="*/ 1 w 47"/>
                  <a:gd name="T29" fmla="*/ 1 h 60"/>
                  <a:gd name="T30" fmla="*/ 1 w 47"/>
                  <a:gd name="T31" fmla="*/ 1 h 60"/>
                  <a:gd name="T32" fmla="*/ 0 w 47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0">
                    <a:moveTo>
                      <a:pt x="0" y="60"/>
                    </a:moveTo>
                    <a:lnTo>
                      <a:pt x="7" y="55"/>
                    </a:lnTo>
                    <a:lnTo>
                      <a:pt x="16" y="46"/>
                    </a:lnTo>
                    <a:lnTo>
                      <a:pt x="26" y="36"/>
                    </a:lnTo>
                    <a:lnTo>
                      <a:pt x="34" y="27"/>
                    </a:lnTo>
                    <a:lnTo>
                      <a:pt x="41" y="16"/>
                    </a:lnTo>
                    <a:lnTo>
                      <a:pt x="46" y="8"/>
                    </a:lnTo>
                    <a:lnTo>
                      <a:pt x="47" y="3"/>
                    </a:lnTo>
                    <a:lnTo>
                      <a:pt x="46" y="0"/>
                    </a:lnTo>
                    <a:lnTo>
                      <a:pt x="42" y="3"/>
                    </a:lnTo>
                    <a:lnTo>
                      <a:pt x="36" y="8"/>
                    </a:lnTo>
                    <a:lnTo>
                      <a:pt x="30" y="16"/>
                    </a:lnTo>
                    <a:lnTo>
                      <a:pt x="23" y="27"/>
                    </a:lnTo>
                    <a:lnTo>
                      <a:pt x="18" y="38"/>
                    </a:lnTo>
                    <a:lnTo>
                      <a:pt x="11" y="48"/>
                    </a:lnTo>
                    <a:lnTo>
                      <a:pt x="5" y="5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372"/>
              <p:cNvSpPr>
                <a:spLocks/>
              </p:cNvSpPr>
              <p:nvPr/>
            </p:nvSpPr>
            <p:spPr bwMode="auto">
              <a:xfrm>
                <a:off x="4184" y="2193"/>
                <a:ext cx="18" cy="28"/>
              </a:xfrm>
              <a:custGeom>
                <a:avLst/>
                <a:gdLst>
                  <a:gd name="T0" fmla="*/ 0 w 36"/>
                  <a:gd name="T1" fmla="*/ 1 h 55"/>
                  <a:gd name="T2" fmla="*/ 1 w 36"/>
                  <a:gd name="T3" fmla="*/ 1 h 55"/>
                  <a:gd name="T4" fmla="*/ 1 w 36"/>
                  <a:gd name="T5" fmla="*/ 1 h 55"/>
                  <a:gd name="T6" fmla="*/ 1 w 36"/>
                  <a:gd name="T7" fmla="*/ 1 h 55"/>
                  <a:gd name="T8" fmla="*/ 1 w 36"/>
                  <a:gd name="T9" fmla="*/ 1 h 55"/>
                  <a:gd name="T10" fmla="*/ 1 w 36"/>
                  <a:gd name="T11" fmla="*/ 1 h 55"/>
                  <a:gd name="T12" fmla="*/ 1 w 36"/>
                  <a:gd name="T13" fmla="*/ 1 h 55"/>
                  <a:gd name="T14" fmla="*/ 1 w 36"/>
                  <a:gd name="T15" fmla="*/ 1 h 55"/>
                  <a:gd name="T16" fmla="*/ 1 w 36"/>
                  <a:gd name="T17" fmla="*/ 0 h 55"/>
                  <a:gd name="T18" fmla="*/ 1 w 36"/>
                  <a:gd name="T19" fmla="*/ 1 h 55"/>
                  <a:gd name="T20" fmla="*/ 1 w 36"/>
                  <a:gd name="T21" fmla="*/ 1 h 55"/>
                  <a:gd name="T22" fmla="*/ 1 w 36"/>
                  <a:gd name="T23" fmla="*/ 1 h 55"/>
                  <a:gd name="T24" fmla="*/ 0 w 36"/>
                  <a:gd name="T25" fmla="*/ 1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55">
                    <a:moveTo>
                      <a:pt x="0" y="55"/>
                    </a:moveTo>
                    <a:lnTo>
                      <a:pt x="6" y="50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26" y="24"/>
                    </a:lnTo>
                    <a:lnTo>
                      <a:pt x="32" y="15"/>
                    </a:lnTo>
                    <a:lnTo>
                      <a:pt x="36" y="7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2" y="8"/>
                    </a:lnTo>
                    <a:lnTo>
                      <a:pt x="15" y="24"/>
                    </a:lnTo>
                    <a:lnTo>
                      <a:pt x="7" y="4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373"/>
              <p:cNvSpPr>
                <a:spLocks/>
              </p:cNvSpPr>
              <p:nvPr/>
            </p:nvSpPr>
            <p:spPr bwMode="auto">
              <a:xfrm>
                <a:off x="4171" y="2196"/>
                <a:ext cx="16" cy="27"/>
              </a:xfrm>
              <a:custGeom>
                <a:avLst/>
                <a:gdLst>
                  <a:gd name="T0" fmla="*/ 0 w 33"/>
                  <a:gd name="T1" fmla="*/ 1 h 53"/>
                  <a:gd name="T2" fmla="*/ 0 w 33"/>
                  <a:gd name="T3" fmla="*/ 1 h 53"/>
                  <a:gd name="T4" fmla="*/ 0 w 33"/>
                  <a:gd name="T5" fmla="*/ 1 h 53"/>
                  <a:gd name="T6" fmla="*/ 0 w 33"/>
                  <a:gd name="T7" fmla="*/ 1 h 53"/>
                  <a:gd name="T8" fmla="*/ 0 w 33"/>
                  <a:gd name="T9" fmla="*/ 1 h 53"/>
                  <a:gd name="T10" fmla="*/ 0 w 33"/>
                  <a:gd name="T11" fmla="*/ 1 h 53"/>
                  <a:gd name="T12" fmla="*/ 0 w 33"/>
                  <a:gd name="T13" fmla="*/ 1 h 53"/>
                  <a:gd name="T14" fmla="*/ 0 w 33"/>
                  <a:gd name="T15" fmla="*/ 0 h 53"/>
                  <a:gd name="T16" fmla="*/ 0 w 33"/>
                  <a:gd name="T17" fmla="*/ 0 h 53"/>
                  <a:gd name="T18" fmla="*/ 0 w 33"/>
                  <a:gd name="T19" fmla="*/ 1 h 53"/>
                  <a:gd name="T20" fmla="*/ 0 w 33"/>
                  <a:gd name="T21" fmla="*/ 1 h 53"/>
                  <a:gd name="T22" fmla="*/ 0 w 33"/>
                  <a:gd name="T23" fmla="*/ 1 h 53"/>
                  <a:gd name="T24" fmla="*/ 0 w 33"/>
                  <a:gd name="T25" fmla="*/ 1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53">
                    <a:moveTo>
                      <a:pt x="0" y="53"/>
                    </a:moveTo>
                    <a:lnTo>
                      <a:pt x="5" y="48"/>
                    </a:lnTo>
                    <a:lnTo>
                      <a:pt x="11" y="40"/>
                    </a:lnTo>
                    <a:lnTo>
                      <a:pt x="16" y="31"/>
                    </a:lnTo>
                    <a:lnTo>
                      <a:pt x="23" y="20"/>
                    </a:lnTo>
                    <a:lnTo>
                      <a:pt x="28" y="12"/>
                    </a:lnTo>
                    <a:lnTo>
                      <a:pt x="31" y="4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19" y="9"/>
                    </a:lnTo>
                    <a:lnTo>
                      <a:pt x="11" y="25"/>
                    </a:lnTo>
                    <a:lnTo>
                      <a:pt x="5" y="42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Freeform 374"/>
              <p:cNvSpPr>
                <a:spLocks/>
              </p:cNvSpPr>
              <p:nvPr/>
            </p:nvSpPr>
            <p:spPr bwMode="auto">
              <a:xfrm>
                <a:off x="4157" y="2203"/>
                <a:ext cx="8" cy="23"/>
              </a:xfrm>
              <a:custGeom>
                <a:avLst/>
                <a:gdLst>
                  <a:gd name="T0" fmla="*/ 0 w 16"/>
                  <a:gd name="T1" fmla="*/ 0 h 47"/>
                  <a:gd name="T2" fmla="*/ 1 w 16"/>
                  <a:gd name="T3" fmla="*/ 0 h 47"/>
                  <a:gd name="T4" fmla="*/ 1 w 16"/>
                  <a:gd name="T5" fmla="*/ 0 h 47"/>
                  <a:gd name="T6" fmla="*/ 1 w 16"/>
                  <a:gd name="T7" fmla="*/ 0 h 47"/>
                  <a:gd name="T8" fmla="*/ 1 w 16"/>
                  <a:gd name="T9" fmla="*/ 0 h 47"/>
                  <a:gd name="T10" fmla="*/ 1 w 16"/>
                  <a:gd name="T11" fmla="*/ 0 h 47"/>
                  <a:gd name="T12" fmla="*/ 1 w 16"/>
                  <a:gd name="T13" fmla="*/ 0 h 47"/>
                  <a:gd name="T14" fmla="*/ 1 w 16"/>
                  <a:gd name="T15" fmla="*/ 0 h 47"/>
                  <a:gd name="T16" fmla="*/ 0 w 16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7">
                    <a:moveTo>
                      <a:pt x="0" y="47"/>
                    </a:moveTo>
                    <a:lnTo>
                      <a:pt x="8" y="34"/>
                    </a:lnTo>
                    <a:lnTo>
                      <a:pt x="14" y="18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3" y="7"/>
                    </a:lnTo>
                    <a:lnTo>
                      <a:pt x="2" y="20"/>
                    </a:lnTo>
                    <a:lnTo>
                      <a:pt x="2" y="3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Freeform 375"/>
              <p:cNvSpPr>
                <a:spLocks/>
              </p:cNvSpPr>
              <p:nvPr/>
            </p:nvSpPr>
            <p:spPr bwMode="auto">
              <a:xfrm>
                <a:off x="4146" y="2210"/>
                <a:ext cx="4" cy="20"/>
              </a:xfrm>
              <a:custGeom>
                <a:avLst/>
                <a:gdLst>
                  <a:gd name="T0" fmla="*/ 0 w 9"/>
                  <a:gd name="T1" fmla="*/ 0 h 41"/>
                  <a:gd name="T2" fmla="*/ 0 w 9"/>
                  <a:gd name="T3" fmla="*/ 0 h 41"/>
                  <a:gd name="T4" fmla="*/ 0 w 9"/>
                  <a:gd name="T5" fmla="*/ 0 h 41"/>
                  <a:gd name="T6" fmla="*/ 0 w 9"/>
                  <a:gd name="T7" fmla="*/ 0 h 41"/>
                  <a:gd name="T8" fmla="*/ 0 w 9"/>
                  <a:gd name="T9" fmla="*/ 0 h 41"/>
                  <a:gd name="T10" fmla="*/ 0 w 9"/>
                  <a:gd name="T11" fmla="*/ 0 h 41"/>
                  <a:gd name="T12" fmla="*/ 0 w 9"/>
                  <a:gd name="T13" fmla="*/ 0 h 41"/>
                  <a:gd name="T14" fmla="*/ 0 w 9"/>
                  <a:gd name="T15" fmla="*/ 0 h 41"/>
                  <a:gd name="T16" fmla="*/ 0 w 9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41">
                    <a:moveTo>
                      <a:pt x="2" y="41"/>
                    </a:moveTo>
                    <a:lnTo>
                      <a:pt x="6" y="30"/>
                    </a:lnTo>
                    <a:lnTo>
                      <a:pt x="9" y="16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2" y="29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Freeform 376"/>
              <p:cNvSpPr>
                <a:spLocks/>
              </p:cNvSpPr>
              <p:nvPr/>
            </p:nvSpPr>
            <p:spPr bwMode="auto">
              <a:xfrm>
                <a:off x="4134" y="2214"/>
                <a:ext cx="6" cy="19"/>
              </a:xfrm>
              <a:custGeom>
                <a:avLst/>
                <a:gdLst>
                  <a:gd name="T0" fmla="*/ 1 w 11"/>
                  <a:gd name="T1" fmla="*/ 0 h 39"/>
                  <a:gd name="T2" fmla="*/ 1 w 11"/>
                  <a:gd name="T3" fmla="*/ 0 h 39"/>
                  <a:gd name="T4" fmla="*/ 1 w 11"/>
                  <a:gd name="T5" fmla="*/ 0 h 39"/>
                  <a:gd name="T6" fmla="*/ 1 w 11"/>
                  <a:gd name="T7" fmla="*/ 0 h 39"/>
                  <a:gd name="T8" fmla="*/ 1 w 11"/>
                  <a:gd name="T9" fmla="*/ 0 h 39"/>
                  <a:gd name="T10" fmla="*/ 0 w 11"/>
                  <a:gd name="T11" fmla="*/ 0 h 39"/>
                  <a:gd name="T12" fmla="*/ 1 w 11"/>
                  <a:gd name="T13" fmla="*/ 0 h 39"/>
                  <a:gd name="T14" fmla="*/ 1 w 11"/>
                  <a:gd name="T15" fmla="*/ 0 h 39"/>
                  <a:gd name="T16" fmla="*/ 1 w 11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39">
                    <a:moveTo>
                      <a:pt x="8" y="39"/>
                    </a:moveTo>
                    <a:lnTo>
                      <a:pt x="10" y="30"/>
                    </a:lnTo>
                    <a:lnTo>
                      <a:pt x="11" y="18"/>
                    </a:lnTo>
                    <a:lnTo>
                      <a:pt x="9" y="5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" y="14"/>
                    </a:lnTo>
                    <a:lnTo>
                      <a:pt x="5" y="27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Freeform 377"/>
              <p:cNvSpPr>
                <a:spLocks/>
              </p:cNvSpPr>
              <p:nvPr/>
            </p:nvSpPr>
            <p:spPr bwMode="auto">
              <a:xfrm>
                <a:off x="4125" y="2221"/>
                <a:ext cx="5" cy="19"/>
              </a:xfrm>
              <a:custGeom>
                <a:avLst/>
                <a:gdLst>
                  <a:gd name="T0" fmla="*/ 0 w 12"/>
                  <a:gd name="T1" fmla="*/ 1 h 38"/>
                  <a:gd name="T2" fmla="*/ 0 w 12"/>
                  <a:gd name="T3" fmla="*/ 1 h 38"/>
                  <a:gd name="T4" fmla="*/ 0 w 12"/>
                  <a:gd name="T5" fmla="*/ 1 h 38"/>
                  <a:gd name="T6" fmla="*/ 0 w 12"/>
                  <a:gd name="T7" fmla="*/ 1 h 38"/>
                  <a:gd name="T8" fmla="*/ 0 w 12"/>
                  <a:gd name="T9" fmla="*/ 0 h 38"/>
                  <a:gd name="T10" fmla="*/ 0 w 12"/>
                  <a:gd name="T11" fmla="*/ 1 h 38"/>
                  <a:gd name="T12" fmla="*/ 0 w 12"/>
                  <a:gd name="T13" fmla="*/ 1 h 38"/>
                  <a:gd name="T14" fmla="*/ 0 w 12"/>
                  <a:gd name="T15" fmla="*/ 1 h 38"/>
                  <a:gd name="T16" fmla="*/ 0 w 12"/>
                  <a:gd name="T17" fmla="*/ 1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38">
                    <a:moveTo>
                      <a:pt x="1" y="38"/>
                    </a:moveTo>
                    <a:lnTo>
                      <a:pt x="7" y="32"/>
                    </a:lnTo>
                    <a:lnTo>
                      <a:pt x="12" y="21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4"/>
                    </a:lnTo>
                    <a:lnTo>
                      <a:pt x="1" y="28"/>
                    </a:ln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Freeform 378"/>
              <p:cNvSpPr>
                <a:spLocks/>
              </p:cNvSpPr>
              <p:nvPr/>
            </p:nvSpPr>
            <p:spPr bwMode="auto">
              <a:xfrm>
                <a:off x="4118" y="2223"/>
                <a:ext cx="5" cy="21"/>
              </a:xfrm>
              <a:custGeom>
                <a:avLst/>
                <a:gdLst>
                  <a:gd name="T0" fmla="*/ 0 w 11"/>
                  <a:gd name="T1" fmla="*/ 1 h 42"/>
                  <a:gd name="T2" fmla="*/ 0 w 11"/>
                  <a:gd name="T3" fmla="*/ 1 h 42"/>
                  <a:gd name="T4" fmla="*/ 0 w 11"/>
                  <a:gd name="T5" fmla="*/ 1 h 42"/>
                  <a:gd name="T6" fmla="*/ 0 w 11"/>
                  <a:gd name="T7" fmla="*/ 1 h 42"/>
                  <a:gd name="T8" fmla="*/ 0 w 11"/>
                  <a:gd name="T9" fmla="*/ 0 h 42"/>
                  <a:gd name="T10" fmla="*/ 0 w 11"/>
                  <a:gd name="T11" fmla="*/ 1 h 42"/>
                  <a:gd name="T12" fmla="*/ 0 w 11"/>
                  <a:gd name="T13" fmla="*/ 1 h 42"/>
                  <a:gd name="T14" fmla="*/ 0 w 11"/>
                  <a:gd name="T15" fmla="*/ 1 h 42"/>
                  <a:gd name="T16" fmla="*/ 0 w 11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42">
                    <a:moveTo>
                      <a:pt x="4" y="42"/>
                    </a:moveTo>
                    <a:lnTo>
                      <a:pt x="7" y="33"/>
                    </a:lnTo>
                    <a:lnTo>
                      <a:pt x="11" y="20"/>
                    </a:lnTo>
                    <a:lnTo>
                      <a:pt x="11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6"/>
                    </a:lnTo>
                    <a:lnTo>
                      <a:pt x="1" y="32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Freeform 379"/>
              <p:cNvSpPr>
                <a:spLocks/>
              </p:cNvSpPr>
              <p:nvPr/>
            </p:nvSpPr>
            <p:spPr bwMode="auto">
              <a:xfrm>
                <a:off x="4233" y="2193"/>
                <a:ext cx="31" cy="22"/>
              </a:xfrm>
              <a:custGeom>
                <a:avLst/>
                <a:gdLst>
                  <a:gd name="T0" fmla="*/ 1 w 62"/>
                  <a:gd name="T1" fmla="*/ 0 h 45"/>
                  <a:gd name="T2" fmla="*/ 1 w 62"/>
                  <a:gd name="T3" fmla="*/ 0 h 45"/>
                  <a:gd name="T4" fmla="*/ 1 w 62"/>
                  <a:gd name="T5" fmla="*/ 0 h 45"/>
                  <a:gd name="T6" fmla="*/ 1 w 62"/>
                  <a:gd name="T7" fmla="*/ 0 h 45"/>
                  <a:gd name="T8" fmla="*/ 1 w 62"/>
                  <a:gd name="T9" fmla="*/ 0 h 45"/>
                  <a:gd name="T10" fmla="*/ 1 w 62"/>
                  <a:gd name="T11" fmla="*/ 0 h 45"/>
                  <a:gd name="T12" fmla="*/ 1 w 62"/>
                  <a:gd name="T13" fmla="*/ 0 h 45"/>
                  <a:gd name="T14" fmla="*/ 1 w 62"/>
                  <a:gd name="T15" fmla="*/ 0 h 45"/>
                  <a:gd name="T16" fmla="*/ 0 w 62"/>
                  <a:gd name="T17" fmla="*/ 0 h 45"/>
                  <a:gd name="T18" fmla="*/ 1 w 62"/>
                  <a:gd name="T19" fmla="*/ 0 h 45"/>
                  <a:gd name="T20" fmla="*/ 1 w 62"/>
                  <a:gd name="T21" fmla="*/ 0 h 45"/>
                  <a:gd name="T22" fmla="*/ 1 w 62"/>
                  <a:gd name="T23" fmla="*/ 0 h 45"/>
                  <a:gd name="T24" fmla="*/ 1 w 62"/>
                  <a:gd name="T25" fmla="*/ 0 h 45"/>
                  <a:gd name="T26" fmla="*/ 1 w 62"/>
                  <a:gd name="T27" fmla="*/ 0 h 45"/>
                  <a:gd name="T28" fmla="*/ 1 w 62"/>
                  <a:gd name="T29" fmla="*/ 0 h 45"/>
                  <a:gd name="T30" fmla="*/ 1 w 62"/>
                  <a:gd name="T31" fmla="*/ 0 h 45"/>
                  <a:gd name="T32" fmla="*/ 1 w 62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2" h="45">
                    <a:moveTo>
                      <a:pt x="60" y="0"/>
                    </a:moveTo>
                    <a:lnTo>
                      <a:pt x="56" y="1"/>
                    </a:lnTo>
                    <a:lnTo>
                      <a:pt x="51" y="5"/>
                    </a:lnTo>
                    <a:lnTo>
                      <a:pt x="43" y="12"/>
                    </a:lnTo>
                    <a:lnTo>
                      <a:pt x="35" y="20"/>
                    </a:lnTo>
                    <a:lnTo>
                      <a:pt x="26" y="29"/>
                    </a:lnTo>
                    <a:lnTo>
                      <a:pt x="17" y="35"/>
                    </a:lnTo>
                    <a:lnTo>
                      <a:pt x="8" y="41"/>
                    </a:lnTo>
                    <a:lnTo>
                      <a:pt x="0" y="45"/>
                    </a:lnTo>
                    <a:lnTo>
                      <a:pt x="10" y="41"/>
                    </a:lnTo>
                    <a:lnTo>
                      <a:pt x="22" y="35"/>
                    </a:lnTo>
                    <a:lnTo>
                      <a:pt x="33" y="30"/>
                    </a:lnTo>
                    <a:lnTo>
                      <a:pt x="43" y="22"/>
                    </a:lnTo>
                    <a:lnTo>
                      <a:pt x="53" y="15"/>
                    </a:lnTo>
                    <a:lnTo>
                      <a:pt x="60" y="8"/>
                    </a:lnTo>
                    <a:lnTo>
                      <a:pt x="62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Freeform 380"/>
              <p:cNvSpPr>
                <a:spLocks/>
              </p:cNvSpPr>
              <p:nvPr/>
            </p:nvSpPr>
            <p:spPr bwMode="auto">
              <a:xfrm>
                <a:off x="4247" y="2202"/>
                <a:ext cx="23" cy="14"/>
              </a:xfrm>
              <a:custGeom>
                <a:avLst/>
                <a:gdLst>
                  <a:gd name="T0" fmla="*/ 0 w 46"/>
                  <a:gd name="T1" fmla="*/ 0 h 29"/>
                  <a:gd name="T2" fmla="*/ 1 w 46"/>
                  <a:gd name="T3" fmla="*/ 0 h 29"/>
                  <a:gd name="T4" fmla="*/ 1 w 46"/>
                  <a:gd name="T5" fmla="*/ 0 h 29"/>
                  <a:gd name="T6" fmla="*/ 1 w 46"/>
                  <a:gd name="T7" fmla="*/ 0 h 29"/>
                  <a:gd name="T8" fmla="*/ 1 w 46"/>
                  <a:gd name="T9" fmla="*/ 0 h 29"/>
                  <a:gd name="T10" fmla="*/ 1 w 46"/>
                  <a:gd name="T11" fmla="*/ 0 h 29"/>
                  <a:gd name="T12" fmla="*/ 1 w 46"/>
                  <a:gd name="T13" fmla="*/ 0 h 29"/>
                  <a:gd name="T14" fmla="*/ 1 w 46"/>
                  <a:gd name="T15" fmla="*/ 0 h 29"/>
                  <a:gd name="T16" fmla="*/ 1 w 46"/>
                  <a:gd name="T17" fmla="*/ 0 h 29"/>
                  <a:gd name="T18" fmla="*/ 1 w 46"/>
                  <a:gd name="T19" fmla="*/ 0 h 29"/>
                  <a:gd name="T20" fmla="*/ 1 w 46"/>
                  <a:gd name="T21" fmla="*/ 0 h 29"/>
                  <a:gd name="T22" fmla="*/ 1 w 46"/>
                  <a:gd name="T23" fmla="*/ 0 h 29"/>
                  <a:gd name="T24" fmla="*/ 1 w 46"/>
                  <a:gd name="T25" fmla="*/ 0 h 29"/>
                  <a:gd name="T26" fmla="*/ 1 w 46"/>
                  <a:gd name="T27" fmla="*/ 0 h 29"/>
                  <a:gd name="T28" fmla="*/ 1 w 46"/>
                  <a:gd name="T29" fmla="*/ 0 h 29"/>
                  <a:gd name="T30" fmla="*/ 1 w 46"/>
                  <a:gd name="T31" fmla="*/ 0 h 29"/>
                  <a:gd name="T32" fmla="*/ 0 w 46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29">
                    <a:moveTo>
                      <a:pt x="0" y="29"/>
                    </a:moveTo>
                    <a:lnTo>
                      <a:pt x="6" y="25"/>
                    </a:lnTo>
                    <a:lnTo>
                      <a:pt x="14" y="22"/>
                    </a:lnTo>
                    <a:lnTo>
                      <a:pt x="22" y="17"/>
                    </a:lnTo>
                    <a:lnTo>
                      <a:pt x="30" y="13"/>
                    </a:lnTo>
                    <a:lnTo>
                      <a:pt x="38" y="9"/>
                    </a:lnTo>
                    <a:lnTo>
                      <a:pt x="44" y="5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7" y="2"/>
                    </a:lnTo>
                    <a:lnTo>
                      <a:pt x="31" y="7"/>
                    </a:lnTo>
                    <a:lnTo>
                      <a:pt x="23" y="12"/>
                    </a:lnTo>
                    <a:lnTo>
                      <a:pt x="16" y="17"/>
                    </a:lnTo>
                    <a:lnTo>
                      <a:pt x="10" y="22"/>
                    </a:lnTo>
                    <a:lnTo>
                      <a:pt x="4" y="2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381"/>
              <p:cNvSpPr>
                <a:spLocks/>
              </p:cNvSpPr>
              <p:nvPr/>
            </p:nvSpPr>
            <p:spPr bwMode="auto">
              <a:xfrm>
                <a:off x="4062" y="2286"/>
                <a:ext cx="127" cy="30"/>
              </a:xfrm>
              <a:custGeom>
                <a:avLst/>
                <a:gdLst>
                  <a:gd name="T0" fmla="*/ 1 w 254"/>
                  <a:gd name="T1" fmla="*/ 1 h 60"/>
                  <a:gd name="T2" fmla="*/ 0 w 254"/>
                  <a:gd name="T3" fmla="*/ 1 h 60"/>
                  <a:gd name="T4" fmla="*/ 1 w 254"/>
                  <a:gd name="T5" fmla="*/ 1 h 60"/>
                  <a:gd name="T6" fmla="*/ 1 w 254"/>
                  <a:gd name="T7" fmla="*/ 1 h 60"/>
                  <a:gd name="T8" fmla="*/ 1 w 254"/>
                  <a:gd name="T9" fmla="*/ 0 h 60"/>
                  <a:gd name="T10" fmla="*/ 1 w 254"/>
                  <a:gd name="T11" fmla="*/ 1 h 60"/>
                  <a:gd name="T12" fmla="*/ 1 w 254"/>
                  <a:gd name="T13" fmla="*/ 1 h 60"/>
                  <a:gd name="T14" fmla="*/ 1 w 254"/>
                  <a:gd name="T15" fmla="*/ 1 h 60"/>
                  <a:gd name="T16" fmla="*/ 1 w 254"/>
                  <a:gd name="T17" fmla="*/ 1 h 60"/>
                  <a:gd name="T18" fmla="*/ 1 w 254"/>
                  <a:gd name="T19" fmla="*/ 1 h 60"/>
                  <a:gd name="T20" fmla="*/ 1 w 254"/>
                  <a:gd name="T21" fmla="*/ 1 h 60"/>
                  <a:gd name="T22" fmla="*/ 1 w 254"/>
                  <a:gd name="T23" fmla="*/ 1 h 60"/>
                  <a:gd name="T24" fmla="*/ 1 w 254"/>
                  <a:gd name="T25" fmla="*/ 1 h 60"/>
                  <a:gd name="T26" fmla="*/ 1 w 254"/>
                  <a:gd name="T27" fmla="*/ 1 h 60"/>
                  <a:gd name="T28" fmla="*/ 1 w 254"/>
                  <a:gd name="T29" fmla="*/ 1 h 60"/>
                  <a:gd name="T30" fmla="*/ 1 w 254"/>
                  <a:gd name="T31" fmla="*/ 1 h 60"/>
                  <a:gd name="T32" fmla="*/ 1 w 254"/>
                  <a:gd name="T33" fmla="*/ 1 h 60"/>
                  <a:gd name="T34" fmla="*/ 1 w 254"/>
                  <a:gd name="T35" fmla="*/ 1 h 60"/>
                  <a:gd name="T36" fmla="*/ 1 w 254"/>
                  <a:gd name="T37" fmla="*/ 1 h 60"/>
                  <a:gd name="T38" fmla="*/ 1 w 254"/>
                  <a:gd name="T39" fmla="*/ 1 h 60"/>
                  <a:gd name="T40" fmla="*/ 1 w 254"/>
                  <a:gd name="T41" fmla="*/ 1 h 60"/>
                  <a:gd name="T42" fmla="*/ 1 w 254"/>
                  <a:gd name="T43" fmla="*/ 1 h 60"/>
                  <a:gd name="T44" fmla="*/ 1 w 254"/>
                  <a:gd name="T45" fmla="*/ 1 h 60"/>
                  <a:gd name="T46" fmla="*/ 1 w 254"/>
                  <a:gd name="T47" fmla="*/ 1 h 60"/>
                  <a:gd name="T48" fmla="*/ 1 w 254"/>
                  <a:gd name="T49" fmla="*/ 1 h 60"/>
                  <a:gd name="T50" fmla="*/ 1 w 254"/>
                  <a:gd name="T51" fmla="*/ 1 h 60"/>
                  <a:gd name="T52" fmla="*/ 1 w 254"/>
                  <a:gd name="T53" fmla="*/ 1 h 60"/>
                  <a:gd name="T54" fmla="*/ 1 w 254"/>
                  <a:gd name="T55" fmla="*/ 1 h 60"/>
                  <a:gd name="T56" fmla="*/ 1 w 254"/>
                  <a:gd name="T57" fmla="*/ 1 h 60"/>
                  <a:gd name="T58" fmla="*/ 1 w 254"/>
                  <a:gd name="T59" fmla="*/ 1 h 60"/>
                  <a:gd name="T60" fmla="*/ 1 w 254"/>
                  <a:gd name="T61" fmla="*/ 1 h 60"/>
                  <a:gd name="T62" fmla="*/ 1 w 254"/>
                  <a:gd name="T63" fmla="*/ 1 h 60"/>
                  <a:gd name="T64" fmla="*/ 1 w 254"/>
                  <a:gd name="T65" fmla="*/ 1 h 60"/>
                  <a:gd name="T66" fmla="*/ 1 w 254"/>
                  <a:gd name="T67" fmla="*/ 1 h 60"/>
                  <a:gd name="T68" fmla="*/ 1 w 254"/>
                  <a:gd name="T69" fmla="*/ 1 h 60"/>
                  <a:gd name="T70" fmla="*/ 1 w 254"/>
                  <a:gd name="T71" fmla="*/ 1 h 60"/>
                  <a:gd name="T72" fmla="*/ 1 w 254"/>
                  <a:gd name="T73" fmla="*/ 1 h 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4" h="60">
                    <a:moveTo>
                      <a:pt x="1" y="11"/>
                    </a:moveTo>
                    <a:lnTo>
                      <a:pt x="0" y="9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18" y="14"/>
                    </a:lnTo>
                    <a:lnTo>
                      <a:pt x="34" y="25"/>
                    </a:lnTo>
                    <a:lnTo>
                      <a:pt x="51" y="34"/>
                    </a:lnTo>
                    <a:lnTo>
                      <a:pt x="69" y="41"/>
                    </a:lnTo>
                    <a:lnTo>
                      <a:pt x="86" y="47"/>
                    </a:lnTo>
                    <a:lnTo>
                      <a:pt x="103" y="50"/>
                    </a:lnTo>
                    <a:lnTo>
                      <a:pt x="121" y="51"/>
                    </a:lnTo>
                    <a:lnTo>
                      <a:pt x="138" y="52"/>
                    </a:lnTo>
                    <a:lnTo>
                      <a:pt x="154" y="52"/>
                    </a:lnTo>
                    <a:lnTo>
                      <a:pt x="171" y="51"/>
                    </a:lnTo>
                    <a:lnTo>
                      <a:pt x="187" y="49"/>
                    </a:lnTo>
                    <a:lnTo>
                      <a:pt x="202" y="47"/>
                    </a:lnTo>
                    <a:lnTo>
                      <a:pt x="216" y="44"/>
                    </a:lnTo>
                    <a:lnTo>
                      <a:pt x="230" y="42"/>
                    </a:lnTo>
                    <a:lnTo>
                      <a:pt x="243" y="39"/>
                    </a:lnTo>
                    <a:lnTo>
                      <a:pt x="254" y="36"/>
                    </a:lnTo>
                    <a:lnTo>
                      <a:pt x="246" y="42"/>
                    </a:lnTo>
                    <a:lnTo>
                      <a:pt x="236" y="47"/>
                    </a:lnTo>
                    <a:lnTo>
                      <a:pt x="222" y="51"/>
                    </a:lnTo>
                    <a:lnTo>
                      <a:pt x="207" y="55"/>
                    </a:lnTo>
                    <a:lnTo>
                      <a:pt x="190" y="58"/>
                    </a:lnTo>
                    <a:lnTo>
                      <a:pt x="171" y="59"/>
                    </a:lnTo>
                    <a:lnTo>
                      <a:pt x="152" y="60"/>
                    </a:lnTo>
                    <a:lnTo>
                      <a:pt x="132" y="59"/>
                    </a:lnTo>
                    <a:lnTo>
                      <a:pt x="112" y="58"/>
                    </a:lnTo>
                    <a:lnTo>
                      <a:pt x="93" y="56"/>
                    </a:lnTo>
                    <a:lnTo>
                      <a:pt x="73" y="52"/>
                    </a:lnTo>
                    <a:lnTo>
                      <a:pt x="55" y="47"/>
                    </a:lnTo>
                    <a:lnTo>
                      <a:pt x="39" y="40"/>
                    </a:lnTo>
                    <a:lnTo>
                      <a:pt x="24" y="32"/>
                    </a:lnTo>
                    <a:lnTo>
                      <a:pt x="11" y="22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Freeform 382"/>
              <p:cNvSpPr>
                <a:spLocks/>
              </p:cNvSpPr>
              <p:nvPr/>
            </p:nvSpPr>
            <p:spPr bwMode="auto">
              <a:xfrm>
                <a:off x="4169" y="2285"/>
                <a:ext cx="15" cy="25"/>
              </a:xfrm>
              <a:custGeom>
                <a:avLst/>
                <a:gdLst>
                  <a:gd name="T0" fmla="*/ 0 w 31"/>
                  <a:gd name="T1" fmla="*/ 0 h 52"/>
                  <a:gd name="T2" fmla="*/ 0 w 31"/>
                  <a:gd name="T3" fmla="*/ 0 h 52"/>
                  <a:gd name="T4" fmla="*/ 0 w 31"/>
                  <a:gd name="T5" fmla="*/ 0 h 52"/>
                  <a:gd name="T6" fmla="*/ 0 w 31"/>
                  <a:gd name="T7" fmla="*/ 0 h 52"/>
                  <a:gd name="T8" fmla="*/ 0 w 31"/>
                  <a:gd name="T9" fmla="*/ 0 h 52"/>
                  <a:gd name="T10" fmla="*/ 0 w 31"/>
                  <a:gd name="T11" fmla="*/ 0 h 52"/>
                  <a:gd name="T12" fmla="*/ 0 w 31"/>
                  <a:gd name="T13" fmla="*/ 0 h 52"/>
                  <a:gd name="T14" fmla="*/ 0 w 31"/>
                  <a:gd name="T15" fmla="*/ 0 h 52"/>
                  <a:gd name="T16" fmla="*/ 0 w 31"/>
                  <a:gd name="T17" fmla="*/ 0 h 52"/>
                  <a:gd name="T18" fmla="*/ 0 w 31"/>
                  <a:gd name="T19" fmla="*/ 0 h 52"/>
                  <a:gd name="T20" fmla="*/ 0 w 31"/>
                  <a:gd name="T21" fmla="*/ 0 h 52"/>
                  <a:gd name="T22" fmla="*/ 0 w 31"/>
                  <a:gd name="T23" fmla="*/ 0 h 52"/>
                  <a:gd name="T24" fmla="*/ 0 w 31"/>
                  <a:gd name="T25" fmla="*/ 0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52">
                    <a:moveTo>
                      <a:pt x="0" y="52"/>
                    </a:moveTo>
                    <a:lnTo>
                      <a:pt x="6" y="47"/>
                    </a:lnTo>
                    <a:lnTo>
                      <a:pt x="12" y="40"/>
                    </a:lnTo>
                    <a:lnTo>
                      <a:pt x="18" y="32"/>
                    </a:lnTo>
                    <a:lnTo>
                      <a:pt x="24" y="23"/>
                    </a:lnTo>
                    <a:lnTo>
                      <a:pt x="27" y="15"/>
                    </a:lnTo>
                    <a:lnTo>
                      <a:pt x="30" y="8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4" y="5"/>
                    </a:lnTo>
                    <a:lnTo>
                      <a:pt x="18" y="18"/>
                    </a:lnTo>
                    <a:lnTo>
                      <a:pt x="10" y="3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383"/>
              <p:cNvSpPr>
                <a:spLocks/>
              </p:cNvSpPr>
              <p:nvPr/>
            </p:nvSpPr>
            <p:spPr bwMode="auto">
              <a:xfrm>
                <a:off x="4157" y="2281"/>
                <a:ext cx="23" cy="32"/>
              </a:xfrm>
              <a:custGeom>
                <a:avLst/>
                <a:gdLst>
                  <a:gd name="T0" fmla="*/ 1 w 46"/>
                  <a:gd name="T1" fmla="*/ 0 h 64"/>
                  <a:gd name="T2" fmla="*/ 1 w 46"/>
                  <a:gd name="T3" fmla="*/ 1 h 64"/>
                  <a:gd name="T4" fmla="*/ 1 w 46"/>
                  <a:gd name="T5" fmla="*/ 1 h 64"/>
                  <a:gd name="T6" fmla="*/ 1 w 46"/>
                  <a:gd name="T7" fmla="*/ 1 h 64"/>
                  <a:gd name="T8" fmla="*/ 1 w 46"/>
                  <a:gd name="T9" fmla="*/ 1 h 64"/>
                  <a:gd name="T10" fmla="*/ 1 w 46"/>
                  <a:gd name="T11" fmla="*/ 1 h 64"/>
                  <a:gd name="T12" fmla="*/ 1 w 46"/>
                  <a:gd name="T13" fmla="*/ 1 h 64"/>
                  <a:gd name="T14" fmla="*/ 1 w 46"/>
                  <a:gd name="T15" fmla="*/ 1 h 64"/>
                  <a:gd name="T16" fmla="*/ 0 w 46"/>
                  <a:gd name="T17" fmla="*/ 1 h 64"/>
                  <a:gd name="T18" fmla="*/ 1 w 46"/>
                  <a:gd name="T19" fmla="*/ 1 h 64"/>
                  <a:gd name="T20" fmla="*/ 1 w 46"/>
                  <a:gd name="T21" fmla="*/ 1 h 64"/>
                  <a:gd name="T22" fmla="*/ 1 w 46"/>
                  <a:gd name="T23" fmla="*/ 1 h 64"/>
                  <a:gd name="T24" fmla="*/ 1 w 46"/>
                  <a:gd name="T25" fmla="*/ 1 h 64"/>
                  <a:gd name="T26" fmla="*/ 1 w 46"/>
                  <a:gd name="T27" fmla="*/ 1 h 64"/>
                  <a:gd name="T28" fmla="*/ 1 w 46"/>
                  <a:gd name="T29" fmla="*/ 1 h 64"/>
                  <a:gd name="T30" fmla="*/ 1 w 46"/>
                  <a:gd name="T31" fmla="*/ 1 h 64"/>
                  <a:gd name="T32" fmla="*/ 1 w 4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64">
                    <a:moveTo>
                      <a:pt x="46" y="0"/>
                    </a:moveTo>
                    <a:lnTo>
                      <a:pt x="46" y="4"/>
                    </a:lnTo>
                    <a:lnTo>
                      <a:pt x="45" y="9"/>
                    </a:lnTo>
                    <a:lnTo>
                      <a:pt x="40" y="19"/>
                    </a:lnTo>
                    <a:lnTo>
                      <a:pt x="34" y="29"/>
                    </a:lnTo>
                    <a:lnTo>
                      <a:pt x="27" y="40"/>
                    </a:lnTo>
                    <a:lnTo>
                      <a:pt x="19" y="50"/>
                    </a:lnTo>
                    <a:lnTo>
                      <a:pt x="9" y="58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7"/>
                    </a:lnTo>
                    <a:lnTo>
                      <a:pt x="18" y="37"/>
                    </a:lnTo>
                    <a:lnTo>
                      <a:pt x="25" y="25"/>
                    </a:lnTo>
                    <a:lnTo>
                      <a:pt x="32" y="15"/>
                    </a:lnTo>
                    <a:lnTo>
                      <a:pt x="38" y="7"/>
                    </a:lnTo>
                    <a:lnTo>
                      <a:pt x="42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Freeform 384"/>
              <p:cNvSpPr>
                <a:spLocks/>
              </p:cNvSpPr>
              <p:nvPr/>
            </p:nvSpPr>
            <p:spPr bwMode="auto">
              <a:xfrm>
                <a:off x="4134" y="2278"/>
                <a:ext cx="30" cy="37"/>
              </a:xfrm>
              <a:custGeom>
                <a:avLst/>
                <a:gdLst>
                  <a:gd name="T0" fmla="*/ 1 w 59"/>
                  <a:gd name="T1" fmla="*/ 0 h 74"/>
                  <a:gd name="T2" fmla="*/ 1 w 59"/>
                  <a:gd name="T3" fmla="*/ 1 h 74"/>
                  <a:gd name="T4" fmla="*/ 1 w 59"/>
                  <a:gd name="T5" fmla="*/ 1 h 74"/>
                  <a:gd name="T6" fmla="*/ 1 w 59"/>
                  <a:gd name="T7" fmla="*/ 1 h 74"/>
                  <a:gd name="T8" fmla="*/ 1 w 59"/>
                  <a:gd name="T9" fmla="*/ 1 h 74"/>
                  <a:gd name="T10" fmla="*/ 1 w 59"/>
                  <a:gd name="T11" fmla="*/ 1 h 74"/>
                  <a:gd name="T12" fmla="*/ 1 w 59"/>
                  <a:gd name="T13" fmla="*/ 1 h 74"/>
                  <a:gd name="T14" fmla="*/ 1 w 59"/>
                  <a:gd name="T15" fmla="*/ 1 h 74"/>
                  <a:gd name="T16" fmla="*/ 0 w 59"/>
                  <a:gd name="T17" fmla="*/ 1 h 74"/>
                  <a:gd name="T18" fmla="*/ 1 w 59"/>
                  <a:gd name="T19" fmla="*/ 1 h 74"/>
                  <a:gd name="T20" fmla="*/ 1 w 59"/>
                  <a:gd name="T21" fmla="*/ 1 h 74"/>
                  <a:gd name="T22" fmla="*/ 1 w 59"/>
                  <a:gd name="T23" fmla="*/ 1 h 74"/>
                  <a:gd name="T24" fmla="*/ 1 w 59"/>
                  <a:gd name="T25" fmla="*/ 1 h 74"/>
                  <a:gd name="T26" fmla="*/ 1 w 59"/>
                  <a:gd name="T27" fmla="*/ 1 h 74"/>
                  <a:gd name="T28" fmla="*/ 1 w 59"/>
                  <a:gd name="T29" fmla="*/ 1 h 74"/>
                  <a:gd name="T30" fmla="*/ 1 w 59"/>
                  <a:gd name="T31" fmla="*/ 1 h 74"/>
                  <a:gd name="T32" fmla="*/ 1 w 59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74">
                    <a:moveTo>
                      <a:pt x="58" y="0"/>
                    </a:moveTo>
                    <a:lnTo>
                      <a:pt x="59" y="4"/>
                    </a:lnTo>
                    <a:lnTo>
                      <a:pt x="56" y="12"/>
                    </a:lnTo>
                    <a:lnTo>
                      <a:pt x="50" y="22"/>
                    </a:lnTo>
                    <a:lnTo>
                      <a:pt x="41" y="35"/>
                    </a:lnTo>
                    <a:lnTo>
                      <a:pt x="32" y="48"/>
                    </a:lnTo>
                    <a:lnTo>
                      <a:pt x="20" y="59"/>
                    </a:lnTo>
                    <a:lnTo>
                      <a:pt x="10" y="68"/>
                    </a:lnTo>
                    <a:lnTo>
                      <a:pt x="0" y="74"/>
                    </a:lnTo>
                    <a:lnTo>
                      <a:pt x="4" y="68"/>
                    </a:lnTo>
                    <a:lnTo>
                      <a:pt x="11" y="58"/>
                    </a:lnTo>
                    <a:lnTo>
                      <a:pt x="19" y="46"/>
                    </a:lnTo>
                    <a:lnTo>
                      <a:pt x="30" y="33"/>
                    </a:lnTo>
                    <a:lnTo>
                      <a:pt x="39" y="20"/>
                    </a:lnTo>
                    <a:lnTo>
                      <a:pt x="47" y="8"/>
                    </a:lnTo>
                    <a:lnTo>
                      <a:pt x="54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Freeform 385"/>
              <p:cNvSpPr>
                <a:spLocks/>
              </p:cNvSpPr>
              <p:nvPr/>
            </p:nvSpPr>
            <p:spPr bwMode="auto">
              <a:xfrm>
                <a:off x="4111" y="2274"/>
                <a:ext cx="27" cy="40"/>
              </a:xfrm>
              <a:custGeom>
                <a:avLst/>
                <a:gdLst>
                  <a:gd name="T0" fmla="*/ 1 w 54"/>
                  <a:gd name="T1" fmla="*/ 0 h 81"/>
                  <a:gd name="T2" fmla="*/ 1 w 54"/>
                  <a:gd name="T3" fmla="*/ 0 h 81"/>
                  <a:gd name="T4" fmla="*/ 1 w 54"/>
                  <a:gd name="T5" fmla="*/ 0 h 81"/>
                  <a:gd name="T6" fmla="*/ 1 w 54"/>
                  <a:gd name="T7" fmla="*/ 0 h 81"/>
                  <a:gd name="T8" fmla="*/ 1 w 54"/>
                  <a:gd name="T9" fmla="*/ 0 h 81"/>
                  <a:gd name="T10" fmla="*/ 1 w 54"/>
                  <a:gd name="T11" fmla="*/ 0 h 81"/>
                  <a:gd name="T12" fmla="*/ 1 w 54"/>
                  <a:gd name="T13" fmla="*/ 0 h 81"/>
                  <a:gd name="T14" fmla="*/ 1 w 54"/>
                  <a:gd name="T15" fmla="*/ 0 h 81"/>
                  <a:gd name="T16" fmla="*/ 0 w 54"/>
                  <a:gd name="T17" fmla="*/ 0 h 81"/>
                  <a:gd name="T18" fmla="*/ 1 w 54"/>
                  <a:gd name="T19" fmla="*/ 0 h 81"/>
                  <a:gd name="T20" fmla="*/ 1 w 54"/>
                  <a:gd name="T21" fmla="*/ 0 h 81"/>
                  <a:gd name="T22" fmla="*/ 1 w 54"/>
                  <a:gd name="T23" fmla="*/ 0 h 81"/>
                  <a:gd name="T24" fmla="*/ 1 w 54"/>
                  <a:gd name="T25" fmla="*/ 0 h 81"/>
                  <a:gd name="T26" fmla="*/ 1 w 54"/>
                  <a:gd name="T27" fmla="*/ 0 h 81"/>
                  <a:gd name="T28" fmla="*/ 1 w 54"/>
                  <a:gd name="T29" fmla="*/ 0 h 81"/>
                  <a:gd name="T30" fmla="*/ 1 w 54"/>
                  <a:gd name="T31" fmla="*/ 0 h 81"/>
                  <a:gd name="T32" fmla="*/ 1 w 54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81">
                    <a:moveTo>
                      <a:pt x="52" y="0"/>
                    </a:moveTo>
                    <a:lnTo>
                      <a:pt x="54" y="5"/>
                    </a:lnTo>
                    <a:lnTo>
                      <a:pt x="51" y="14"/>
                    </a:lnTo>
                    <a:lnTo>
                      <a:pt x="46" y="25"/>
                    </a:lnTo>
                    <a:lnTo>
                      <a:pt x="38" y="39"/>
                    </a:lnTo>
                    <a:lnTo>
                      <a:pt x="28" y="53"/>
                    </a:lnTo>
                    <a:lnTo>
                      <a:pt x="19" y="66"/>
                    </a:lnTo>
                    <a:lnTo>
                      <a:pt x="9" y="75"/>
                    </a:lnTo>
                    <a:lnTo>
                      <a:pt x="0" y="81"/>
                    </a:lnTo>
                    <a:lnTo>
                      <a:pt x="3" y="75"/>
                    </a:lnTo>
                    <a:lnTo>
                      <a:pt x="9" y="64"/>
                    </a:lnTo>
                    <a:lnTo>
                      <a:pt x="17" y="51"/>
                    </a:lnTo>
                    <a:lnTo>
                      <a:pt x="25" y="36"/>
                    </a:lnTo>
                    <a:lnTo>
                      <a:pt x="34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Freeform 386"/>
              <p:cNvSpPr>
                <a:spLocks/>
              </p:cNvSpPr>
              <p:nvPr/>
            </p:nvSpPr>
            <p:spPr bwMode="auto">
              <a:xfrm>
                <a:off x="4102" y="2274"/>
                <a:ext cx="23" cy="36"/>
              </a:xfrm>
              <a:custGeom>
                <a:avLst/>
                <a:gdLst>
                  <a:gd name="T0" fmla="*/ 1 w 46"/>
                  <a:gd name="T1" fmla="*/ 0 h 73"/>
                  <a:gd name="T2" fmla="*/ 1 w 46"/>
                  <a:gd name="T3" fmla="*/ 0 h 73"/>
                  <a:gd name="T4" fmla="*/ 1 w 46"/>
                  <a:gd name="T5" fmla="*/ 0 h 73"/>
                  <a:gd name="T6" fmla="*/ 1 w 46"/>
                  <a:gd name="T7" fmla="*/ 0 h 73"/>
                  <a:gd name="T8" fmla="*/ 1 w 46"/>
                  <a:gd name="T9" fmla="*/ 0 h 73"/>
                  <a:gd name="T10" fmla="*/ 1 w 46"/>
                  <a:gd name="T11" fmla="*/ 0 h 73"/>
                  <a:gd name="T12" fmla="*/ 1 w 46"/>
                  <a:gd name="T13" fmla="*/ 0 h 73"/>
                  <a:gd name="T14" fmla="*/ 1 w 46"/>
                  <a:gd name="T15" fmla="*/ 0 h 73"/>
                  <a:gd name="T16" fmla="*/ 0 w 46"/>
                  <a:gd name="T17" fmla="*/ 0 h 73"/>
                  <a:gd name="T18" fmla="*/ 1 w 46"/>
                  <a:gd name="T19" fmla="*/ 0 h 73"/>
                  <a:gd name="T20" fmla="*/ 1 w 46"/>
                  <a:gd name="T21" fmla="*/ 0 h 73"/>
                  <a:gd name="T22" fmla="*/ 1 w 46"/>
                  <a:gd name="T23" fmla="*/ 0 h 73"/>
                  <a:gd name="T24" fmla="*/ 1 w 46"/>
                  <a:gd name="T25" fmla="*/ 0 h 73"/>
                  <a:gd name="T26" fmla="*/ 1 w 46"/>
                  <a:gd name="T27" fmla="*/ 0 h 73"/>
                  <a:gd name="T28" fmla="*/ 1 w 46"/>
                  <a:gd name="T29" fmla="*/ 0 h 73"/>
                  <a:gd name="T30" fmla="*/ 1 w 46"/>
                  <a:gd name="T31" fmla="*/ 0 h 73"/>
                  <a:gd name="T32" fmla="*/ 1 w 46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73">
                    <a:moveTo>
                      <a:pt x="46" y="0"/>
                    </a:moveTo>
                    <a:lnTo>
                      <a:pt x="46" y="4"/>
                    </a:lnTo>
                    <a:lnTo>
                      <a:pt x="44" y="12"/>
                    </a:lnTo>
                    <a:lnTo>
                      <a:pt x="38" y="22"/>
                    </a:lnTo>
                    <a:lnTo>
                      <a:pt x="32" y="35"/>
                    </a:lnTo>
                    <a:lnTo>
                      <a:pt x="24" y="49"/>
                    </a:lnTo>
                    <a:lnTo>
                      <a:pt x="15" y="60"/>
                    </a:lnTo>
                    <a:lnTo>
                      <a:pt x="7" y="68"/>
                    </a:lnTo>
                    <a:lnTo>
                      <a:pt x="0" y="73"/>
                    </a:lnTo>
                    <a:lnTo>
                      <a:pt x="4" y="66"/>
                    </a:lnTo>
                    <a:lnTo>
                      <a:pt x="9" y="55"/>
                    </a:lnTo>
                    <a:lnTo>
                      <a:pt x="15" y="43"/>
                    </a:lnTo>
                    <a:lnTo>
                      <a:pt x="22" y="29"/>
                    </a:lnTo>
                    <a:lnTo>
                      <a:pt x="29" y="17"/>
                    </a:lnTo>
                    <a:lnTo>
                      <a:pt x="36" y="7"/>
                    </a:lnTo>
                    <a:lnTo>
                      <a:pt x="42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Freeform 387"/>
              <p:cNvSpPr>
                <a:spLocks/>
              </p:cNvSpPr>
              <p:nvPr/>
            </p:nvSpPr>
            <p:spPr bwMode="auto">
              <a:xfrm>
                <a:off x="4083" y="2275"/>
                <a:ext cx="20" cy="31"/>
              </a:xfrm>
              <a:custGeom>
                <a:avLst/>
                <a:gdLst>
                  <a:gd name="T0" fmla="*/ 1 w 39"/>
                  <a:gd name="T1" fmla="*/ 0 h 61"/>
                  <a:gd name="T2" fmla="*/ 1 w 39"/>
                  <a:gd name="T3" fmla="*/ 1 h 61"/>
                  <a:gd name="T4" fmla="*/ 1 w 39"/>
                  <a:gd name="T5" fmla="*/ 1 h 61"/>
                  <a:gd name="T6" fmla="*/ 1 w 39"/>
                  <a:gd name="T7" fmla="*/ 1 h 61"/>
                  <a:gd name="T8" fmla="*/ 1 w 39"/>
                  <a:gd name="T9" fmla="*/ 1 h 61"/>
                  <a:gd name="T10" fmla="*/ 1 w 39"/>
                  <a:gd name="T11" fmla="*/ 1 h 61"/>
                  <a:gd name="T12" fmla="*/ 1 w 39"/>
                  <a:gd name="T13" fmla="*/ 1 h 61"/>
                  <a:gd name="T14" fmla="*/ 1 w 39"/>
                  <a:gd name="T15" fmla="*/ 1 h 61"/>
                  <a:gd name="T16" fmla="*/ 0 w 39"/>
                  <a:gd name="T17" fmla="*/ 1 h 61"/>
                  <a:gd name="T18" fmla="*/ 1 w 39"/>
                  <a:gd name="T19" fmla="*/ 1 h 61"/>
                  <a:gd name="T20" fmla="*/ 1 w 39"/>
                  <a:gd name="T21" fmla="*/ 1 h 61"/>
                  <a:gd name="T22" fmla="*/ 1 w 39"/>
                  <a:gd name="T23" fmla="*/ 1 h 61"/>
                  <a:gd name="T24" fmla="*/ 1 w 39"/>
                  <a:gd name="T25" fmla="*/ 1 h 61"/>
                  <a:gd name="T26" fmla="*/ 1 w 39"/>
                  <a:gd name="T27" fmla="*/ 1 h 61"/>
                  <a:gd name="T28" fmla="*/ 1 w 39"/>
                  <a:gd name="T29" fmla="*/ 1 h 61"/>
                  <a:gd name="T30" fmla="*/ 1 w 39"/>
                  <a:gd name="T31" fmla="*/ 1 h 61"/>
                  <a:gd name="T32" fmla="*/ 1 w 39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61">
                    <a:moveTo>
                      <a:pt x="38" y="0"/>
                    </a:moveTo>
                    <a:lnTo>
                      <a:pt x="39" y="3"/>
                    </a:lnTo>
                    <a:lnTo>
                      <a:pt x="38" y="10"/>
                    </a:lnTo>
                    <a:lnTo>
                      <a:pt x="36" y="19"/>
                    </a:lnTo>
                    <a:lnTo>
                      <a:pt x="31" y="28"/>
                    </a:lnTo>
                    <a:lnTo>
                      <a:pt x="26" y="39"/>
                    </a:lnTo>
                    <a:lnTo>
                      <a:pt x="18" y="48"/>
                    </a:lnTo>
                    <a:lnTo>
                      <a:pt x="9" y="56"/>
                    </a:lnTo>
                    <a:lnTo>
                      <a:pt x="0" y="61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5" y="35"/>
                    </a:lnTo>
                    <a:lnTo>
                      <a:pt x="21" y="25"/>
                    </a:lnTo>
                    <a:lnTo>
                      <a:pt x="26" y="15"/>
                    </a:lnTo>
                    <a:lnTo>
                      <a:pt x="31" y="6"/>
                    </a:lnTo>
                    <a:lnTo>
                      <a:pt x="35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Freeform 388"/>
              <p:cNvSpPr>
                <a:spLocks/>
              </p:cNvSpPr>
              <p:nvPr/>
            </p:nvSpPr>
            <p:spPr bwMode="auto">
              <a:xfrm>
                <a:off x="4067" y="2272"/>
                <a:ext cx="5" cy="18"/>
              </a:xfrm>
              <a:custGeom>
                <a:avLst/>
                <a:gdLst>
                  <a:gd name="T0" fmla="*/ 1 w 10"/>
                  <a:gd name="T1" fmla="*/ 0 h 35"/>
                  <a:gd name="T2" fmla="*/ 1 w 10"/>
                  <a:gd name="T3" fmla="*/ 1 h 35"/>
                  <a:gd name="T4" fmla="*/ 1 w 10"/>
                  <a:gd name="T5" fmla="*/ 1 h 35"/>
                  <a:gd name="T6" fmla="*/ 1 w 10"/>
                  <a:gd name="T7" fmla="*/ 1 h 35"/>
                  <a:gd name="T8" fmla="*/ 0 w 10"/>
                  <a:gd name="T9" fmla="*/ 1 h 35"/>
                  <a:gd name="T10" fmla="*/ 1 w 10"/>
                  <a:gd name="T11" fmla="*/ 1 h 35"/>
                  <a:gd name="T12" fmla="*/ 1 w 10"/>
                  <a:gd name="T13" fmla="*/ 1 h 35"/>
                  <a:gd name="T14" fmla="*/ 1 w 10"/>
                  <a:gd name="T15" fmla="*/ 1 h 35"/>
                  <a:gd name="T16" fmla="*/ 1 w 10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35">
                    <a:moveTo>
                      <a:pt x="6" y="0"/>
                    </a:moveTo>
                    <a:lnTo>
                      <a:pt x="9" y="5"/>
                    </a:lnTo>
                    <a:lnTo>
                      <a:pt x="10" y="17"/>
                    </a:lnTo>
                    <a:lnTo>
                      <a:pt x="7" y="28"/>
                    </a:lnTo>
                    <a:lnTo>
                      <a:pt x="0" y="35"/>
                    </a:lnTo>
                    <a:lnTo>
                      <a:pt x="3" y="25"/>
                    </a:lnTo>
                    <a:lnTo>
                      <a:pt x="3" y="1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Freeform 389"/>
              <p:cNvSpPr>
                <a:spLocks/>
              </p:cNvSpPr>
              <p:nvPr/>
            </p:nvSpPr>
            <p:spPr bwMode="auto">
              <a:xfrm>
                <a:off x="4144" y="2280"/>
                <a:ext cx="27" cy="34"/>
              </a:xfrm>
              <a:custGeom>
                <a:avLst/>
                <a:gdLst>
                  <a:gd name="T0" fmla="*/ 1 w 53"/>
                  <a:gd name="T1" fmla="*/ 0 h 68"/>
                  <a:gd name="T2" fmla="*/ 1 w 53"/>
                  <a:gd name="T3" fmla="*/ 1 h 68"/>
                  <a:gd name="T4" fmla="*/ 1 w 53"/>
                  <a:gd name="T5" fmla="*/ 1 h 68"/>
                  <a:gd name="T6" fmla="*/ 1 w 53"/>
                  <a:gd name="T7" fmla="*/ 1 h 68"/>
                  <a:gd name="T8" fmla="*/ 1 w 53"/>
                  <a:gd name="T9" fmla="*/ 1 h 68"/>
                  <a:gd name="T10" fmla="*/ 1 w 53"/>
                  <a:gd name="T11" fmla="*/ 1 h 68"/>
                  <a:gd name="T12" fmla="*/ 1 w 53"/>
                  <a:gd name="T13" fmla="*/ 1 h 68"/>
                  <a:gd name="T14" fmla="*/ 1 w 53"/>
                  <a:gd name="T15" fmla="*/ 1 h 68"/>
                  <a:gd name="T16" fmla="*/ 0 w 53"/>
                  <a:gd name="T17" fmla="*/ 1 h 68"/>
                  <a:gd name="T18" fmla="*/ 1 w 53"/>
                  <a:gd name="T19" fmla="*/ 1 h 68"/>
                  <a:gd name="T20" fmla="*/ 1 w 53"/>
                  <a:gd name="T21" fmla="*/ 1 h 68"/>
                  <a:gd name="T22" fmla="*/ 1 w 53"/>
                  <a:gd name="T23" fmla="*/ 1 h 68"/>
                  <a:gd name="T24" fmla="*/ 1 w 53"/>
                  <a:gd name="T25" fmla="*/ 1 h 68"/>
                  <a:gd name="T26" fmla="*/ 1 w 53"/>
                  <a:gd name="T27" fmla="*/ 1 h 68"/>
                  <a:gd name="T28" fmla="*/ 1 w 53"/>
                  <a:gd name="T29" fmla="*/ 1 h 68"/>
                  <a:gd name="T30" fmla="*/ 1 w 53"/>
                  <a:gd name="T31" fmla="*/ 1 h 68"/>
                  <a:gd name="T32" fmla="*/ 1 w 53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68">
                    <a:moveTo>
                      <a:pt x="52" y="0"/>
                    </a:moveTo>
                    <a:lnTo>
                      <a:pt x="53" y="3"/>
                    </a:lnTo>
                    <a:lnTo>
                      <a:pt x="51" y="11"/>
                    </a:lnTo>
                    <a:lnTo>
                      <a:pt x="46" y="21"/>
                    </a:lnTo>
                    <a:lnTo>
                      <a:pt x="39" y="32"/>
                    </a:lnTo>
                    <a:lnTo>
                      <a:pt x="30" y="43"/>
                    </a:lnTo>
                    <a:lnTo>
                      <a:pt x="21" y="54"/>
                    </a:lnTo>
                    <a:lnTo>
                      <a:pt x="11" y="62"/>
                    </a:lnTo>
                    <a:lnTo>
                      <a:pt x="0" y="68"/>
                    </a:lnTo>
                    <a:lnTo>
                      <a:pt x="5" y="62"/>
                    </a:lnTo>
                    <a:lnTo>
                      <a:pt x="11" y="53"/>
                    </a:lnTo>
                    <a:lnTo>
                      <a:pt x="18" y="41"/>
                    </a:lnTo>
                    <a:lnTo>
                      <a:pt x="27" y="30"/>
                    </a:lnTo>
                    <a:lnTo>
                      <a:pt x="35" y="18"/>
                    </a:lnTo>
                    <a:lnTo>
                      <a:pt x="42" y="8"/>
                    </a:lnTo>
                    <a:lnTo>
                      <a:pt x="48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Freeform 390"/>
              <p:cNvSpPr>
                <a:spLocks/>
              </p:cNvSpPr>
              <p:nvPr/>
            </p:nvSpPr>
            <p:spPr bwMode="auto">
              <a:xfrm>
                <a:off x="4123" y="2276"/>
                <a:ext cx="26" cy="39"/>
              </a:xfrm>
              <a:custGeom>
                <a:avLst/>
                <a:gdLst>
                  <a:gd name="T0" fmla="*/ 1 w 52"/>
                  <a:gd name="T1" fmla="*/ 0 h 78"/>
                  <a:gd name="T2" fmla="*/ 1 w 52"/>
                  <a:gd name="T3" fmla="*/ 1 h 78"/>
                  <a:gd name="T4" fmla="*/ 1 w 52"/>
                  <a:gd name="T5" fmla="*/ 1 h 78"/>
                  <a:gd name="T6" fmla="*/ 1 w 52"/>
                  <a:gd name="T7" fmla="*/ 1 h 78"/>
                  <a:gd name="T8" fmla="*/ 1 w 52"/>
                  <a:gd name="T9" fmla="*/ 1 h 78"/>
                  <a:gd name="T10" fmla="*/ 1 w 52"/>
                  <a:gd name="T11" fmla="*/ 1 h 78"/>
                  <a:gd name="T12" fmla="*/ 1 w 52"/>
                  <a:gd name="T13" fmla="*/ 1 h 78"/>
                  <a:gd name="T14" fmla="*/ 1 w 52"/>
                  <a:gd name="T15" fmla="*/ 1 h 78"/>
                  <a:gd name="T16" fmla="*/ 0 w 52"/>
                  <a:gd name="T17" fmla="*/ 1 h 78"/>
                  <a:gd name="T18" fmla="*/ 1 w 52"/>
                  <a:gd name="T19" fmla="*/ 1 h 78"/>
                  <a:gd name="T20" fmla="*/ 1 w 52"/>
                  <a:gd name="T21" fmla="*/ 1 h 78"/>
                  <a:gd name="T22" fmla="*/ 1 w 52"/>
                  <a:gd name="T23" fmla="*/ 1 h 78"/>
                  <a:gd name="T24" fmla="*/ 1 w 52"/>
                  <a:gd name="T25" fmla="*/ 1 h 78"/>
                  <a:gd name="T26" fmla="*/ 1 w 52"/>
                  <a:gd name="T27" fmla="*/ 1 h 78"/>
                  <a:gd name="T28" fmla="*/ 1 w 52"/>
                  <a:gd name="T29" fmla="*/ 1 h 78"/>
                  <a:gd name="T30" fmla="*/ 1 w 52"/>
                  <a:gd name="T31" fmla="*/ 1 h 78"/>
                  <a:gd name="T32" fmla="*/ 1 w 52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78">
                    <a:moveTo>
                      <a:pt x="50" y="0"/>
                    </a:moveTo>
                    <a:lnTo>
                      <a:pt x="52" y="4"/>
                    </a:lnTo>
                    <a:lnTo>
                      <a:pt x="49" y="14"/>
                    </a:lnTo>
                    <a:lnTo>
                      <a:pt x="45" y="25"/>
                    </a:lnTo>
                    <a:lnTo>
                      <a:pt x="38" y="39"/>
                    </a:lnTo>
                    <a:lnTo>
                      <a:pt x="28" y="52"/>
                    </a:lnTo>
                    <a:lnTo>
                      <a:pt x="18" y="64"/>
                    </a:lnTo>
                    <a:lnTo>
                      <a:pt x="9" y="74"/>
                    </a:lnTo>
                    <a:lnTo>
                      <a:pt x="0" y="78"/>
                    </a:lnTo>
                    <a:lnTo>
                      <a:pt x="3" y="72"/>
                    </a:lnTo>
                    <a:lnTo>
                      <a:pt x="9" y="62"/>
                    </a:lnTo>
                    <a:lnTo>
                      <a:pt x="16" y="48"/>
                    </a:lnTo>
                    <a:lnTo>
                      <a:pt x="25" y="34"/>
                    </a:lnTo>
                    <a:lnTo>
                      <a:pt x="33" y="20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391"/>
              <p:cNvSpPr>
                <a:spLocks/>
              </p:cNvSpPr>
              <p:nvPr/>
            </p:nvSpPr>
            <p:spPr bwMode="auto">
              <a:xfrm>
                <a:off x="4092" y="2273"/>
                <a:ext cx="19" cy="37"/>
              </a:xfrm>
              <a:custGeom>
                <a:avLst/>
                <a:gdLst>
                  <a:gd name="T0" fmla="*/ 1 w 38"/>
                  <a:gd name="T1" fmla="*/ 0 h 75"/>
                  <a:gd name="T2" fmla="*/ 1 w 38"/>
                  <a:gd name="T3" fmla="*/ 0 h 75"/>
                  <a:gd name="T4" fmla="*/ 1 w 38"/>
                  <a:gd name="T5" fmla="*/ 0 h 75"/>
                  <a:gd name="T6" fmla="*/ 1 w 38"/>
                  <a:gd name="T7" fmla="*/ 0 h 75"/>
                  <a:gd name="T8" fmla="*/ 1 w 38"/>
                  <a:gd name="T9" fmla="*/ 0 h 75"/>
                  <a:gd name="T10" fmla="*/ 1 w 38"/>
                  <a:gd name="T11" fmla="*/ 0 h 75"/>
                  <a:gd name="T12" fmla="*/ 1 w 38"/>
                  <a:gd name="T13" fmla="*/ 0 h 75"/>
                  <a:gd name="T14" fmla="*/ 1 w 38"/>
                  <a:gd name="T15" fmla="*/ 0 h 75"/>
                  <a:gd name="T16" fmla="*/ 0 w 38"/>
                  <a:gd name="T17" fmla="*/ 0 h 75"/>
                  <a:gd name="T18" fmla="*/ 1 w 38"/>
                  <a:gd name="T19" fmla="*/ 0 h 75"/>
                  <a:gd name="T20" fmla="*/ 1 w 38"/>
                  <a:gd name="T21" fmla="*/ 0 h 75"/>
                  <a:gd name="T22" fmla="*/ 1 w 38"/>
                  <a:gd name="T23" fmla="*/ 0 h 75"/>
                  <a:gd name="T24" fmla="*/ 1 w 38"/>
                  <a:gd name="T25" fmla="*/ 0 h 75"/>
                  <a:gd name="T26" fmla="*/ 1 w 38"/>
                  <a:gd name="T27" fmla="*/ 0 h 75"/>
                  <a:gd name="T28" fmla="*/ 1 w 38"/>
                  <a:gd name="T29" fmla="*/ 0 h 75"/>
                  <a:gd name="T30" fmla="*/ 1 w 38"/>
                  <a:gd name="T31" fmla="*/ 0 h 75"/>
                  <a:gd name="T32" fmla="*/ 1 w 3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75">
                    <a:moveTo>
                      <a:pt x="37" y="0"/>
                    </a:moveTo>
                    <a:lnTo>
                      <a:pt x="38" y="3"/>
                    </a:lnTo>
                    <a:lnTo>
                      <a:pt x="37" y="11"/>
                    </a:lnTo>
                    <a:lnTo>
                      <a:pt x="34" y="23"/>
                    </a:lnTo>
                    <a:lnTo>
                      <a:pt x="30" y="35"/>
                    </a:lnTo>
                    <a:lnTo>
                      <a:pt x="24" y="47"/>
                    </a:lnTo>
                    <a:lnTo>
                      <a:pt x="17" y="59"/>
                    </a:lnTo>
                    <a:lnTo>
                      <a:pt x="9" y="69"/>
                    </a:lnTo>
                    <a:lnTo>
                      <a:pt x="0" y="75"/>
                    </a:lnTo>
                    <a:lnTo>
                      <a:pt x="3" y="68"/>
                    </a:lnTo>
                    <a:lnTo>
                      <a:pt x="8" y="56"/>
                    </a:lnTo>
                    <a:lnTo>
                      <a:pt x="12" y="44"/>
                    </a:lnTo>
                    <a:lnTo>
                      <a:pt x="18" y="31"/>
                    </a:lnTo>
                    <a:lnTo>
                      <a:pt x="24" y="18"/>
                    </a:lnTo>
                    <a:lnTo>
                      <a:pt x="28" y="8"/>
                    </a:lnTo>
                    <a:lnTo>
                      <a:pt x="33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392"/>
              <p:cNvSpPr>
                <a:spLocks/>
              </p:cNvSpPr>
              <p:nvPr/>
            </p:nvSpPr>
            <p:spPr bwMode="auto">
              <a:xfrm>
                <a:off x="4076" y="2274"/>
                <a:ext cx="20" cy="28"/>
              </a:xfrm>
              <a:custGeom>
                <a:avLst/>
                <a:gdLst>
                  <a:gd name="T0" fmla="*/ 0 w 41"/>
                  <a:gd name="T1" fmla="*/ 0 h 56"/>
                  <a:gd name="T2" fmla="*/ 0 w 41"/>
                  <a:gd name="T3" fmla="*/ 1 h 56"/>
                  <a:gd name="T4" fmla="*/ 0 w 41"/>
                  <a:gd name="T5" fmla="*/ 1 h 56"/>
                  <a:gd name="T6" fmla="*/ 0 w 41"/>
                  <a:gd name="T7" fmla="*/ 1 h 56"/>
                  <a:gd name="T8" fmla="*/ 0 w 41"/>
                  <a:gd name="T9" fmla="*/ 1 h 56"/>
                  <a:gd name="T10" fmla="*/ 0 w 41"/>
                  <a:gd name="T11" fmla="*/ 1 h 56"/>
                  <a:gd name="T12" fmla="*/ 0 w 41"/>
                  <a:gd name="T13" fmla="*/ 1 h 56"/>
                  <a:gd name="T14" fmla="*/ 0 w 41"/>
                  <a:gd name="T15" fmla="*/ 1 h 56"/>
                  <a:gd name="T16" fmla="*/ 0 w 41"/>
                  <a:gd name="T17" fmla="*/ 1 h 56"/>
                  <a:gd name="T18" fmla="*/ 0 w 41"/>
                  <a:gd name="T19" fmla="*/ 1 h 56"/>
                  <a:gd name="T20" fmla="*/ 0 w 41"/>
                  <a:gd name="T21" fmla="*/ 1 h 56"/>
                  <a:gd name="T22" fmla="*/ 0 w 41"/>
                  <a:gd name="T23" fmla="*/ 1 h 56"/>
                  <a:gd name="T24" fmla="*/ 0 w 41"/>
                  <a:gd name="T25" fmla="*/ 1 h 56"/>
                  <a:gd name="T26" fmla="*/ 0 w 41"/>
                  <a:gd name="T27" fmla="*/ 1 h 56"/>
                  <a:gd name="T28" fmla="*/ 0 w 41"/>
                  <a:gd name="T29" fmla="*/ 1 h 56"/>
                  <a:gd name="T30" fmla="*/ 0 w 41"/>
                  <a:gd name="T31" fmla="*/ 1 h 56"/>
                  <a:gd name="T32" fmla="*/ 0 w 41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56">
                    <a:moveTo>
                      <a:pt x="40" y="0"/>
                    </a:moveTo>
                    <a:lnTo>
                      <a:pt x="41" y="4"/>
                    </a:lnTo>
                    <a:lnTo>
                      <a:pt x="37" y="11"/>
                    </a:lnTo>
                    <a:lnTo>
                      <a:pt x="33" y="20"/>
                    </a:lnTo>
                    <a:lnTo>
                      <a:pt x="27" y="29"/>
                    </a:lnTo>
                    <a:lnTo>
                      <a:pt x="19" y="39"/>
                    </a:lnTo>
                    <a:lnTo>
                      <a:pt x="12" y="48"/>
                    </a:lnTo>
                    <a:lnTo>
                      <a:pt x="5" y="53"/>
                    </a:lnTo>
                    <a:lnTo>
                      <a:pt x="0" y="56"/>
                    </a:lnTo>
                    <a:lnTo>
                      <a:pt x="4" y="50"/>
                    </a:lnTo>
                    <a:lnTo>
                      <a:pt x="8" y="43"/>
                    </a:lnTo>
                    <a:lnTo>
                      <a:pt x="14" y="34"/>
                    </a:lnTo>
                    <a:lnTo>
                      <a:pt x="20" y="24"/>
                    </a:lnTo>
                    <a:lnTo>
                      <a:pt x="26" y="15"/>
                    </a:lnTo>
                    <a:lnTo>
                      <a:pt x="32" y="8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393"/>
              <p:cNvSpPr>
                <a:spLocks/>
              </p:cNvSpPr>
              <p:nvPr/>
            </p:nvSpPr>
            <p:spPr bwMode="auto">
              <a:xfrm>
                <a:off x="4073" y="2278"/>
                <a:ext cx="7" cy="20"/>
              </a:xfrm>
              <a:custGeom>
                <a:avLst/>
                <a:gdLst>
                  <a:gd name="T0" fmla="*/ 1 w 14"/>
                  <a:gd name="T1" fmla="*/ 0 h 41"/>
                  <a:gd name="T2" fmla="*/ 1 w 14"/>
                  <a:gd name="T3" fmla="*/ 0 h 41"/>
                  <a:gd name="T4" fmla="*/ 1 w 14"/>
                  <a:gd name="T5" fmla="*/ 0 h 41"/>
                  <a:gd name="T6" fmla="*/ 1 w 14"/>
                  <a:gd name="T7" fmla="*/ 0 h 41"/>
                  <a:gd name="T8" fmla="*/ 0 w 14"/>
                  <a:gd name="T9" fmla="*/ 0 h 41"/>
                  <a:gd name="T10" fmla="*/ 1 w 14"/>
                  <a:gd name="T11" fmla="*/ 0 h 41"/>
                  <a:gd name="T12" fmla="*/ 1 w 14"/>
                  <a:gd name="T13" fmla="*/ 0 h 41"/>
                  <a:gd name="T14" fmla="*/ 1 w 14"/>
                  <a:gd name="T15" fmla="*/ 0 h 41"/>
                  <a:gd name="T16" fmla="*/ 1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12" y="0"/>
                    </a:moveTo>
                    <a:lnTo>
                      <a:pt x="14" y="7"/>
                    </a:lnTo>
                    <a:lnTo>
                      <a:pt x="12" y="21"/>
                    </a:lnTo>
                    <a:lnTo>
                      <a:pt x="8" y="34"/>
                    </a:lnTo>
                    <a:lnTo>
                      <a:pt x="0" y="41"/>
                    </a:lnTo>
                    <a:lnTo>
                      <a:pt x="4" y="30"/>
                    </a:lnTo>
                    <a:lnTo>
                      <a:pt x="6" y="15"/>
                    </a:lnTo>
                    <a:lnTo>
                      <a:pt x="8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394"/>
              <p:cNvSpPr>
                <a:spLocks/>
              </p:cNvSpPr>
              <p:nvPr/>
            </p:nvSpPr>
            <p:spPr bwMode="auto">
              <a:xfrm>
                <a:off x="4179" y="2291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1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32">
                    <a:moveTo>
                      <a:pt x="0" y="32"/>
                    </a:moveTo>
                    <a:lnTo>
                      <a:pt x="6" y="24"/>
                    </a:lnTo>
                    <a:lnTo>
                      <a:pt x="14" y="11"/>
                    </a:lnTo>
                    <a:lnTo>
                      <a:pt x="23" y="1"/>
                    </a:lnTo>
                    <a:lnTo>
                      <a:pt x="31" y="0"/>
                    </a:lnTo>
                    <a:lnTo>
                      <a:pt x="33" y="3"/>
                    </a:lnTo>
                    <a:lnTo>
                      <a:pt x="31" y="8"/>
                    </a:lnTo>
                    <a:lnTo>
                      <a:pt x="27" y="13"/>
                    </a:lnTo>
                    <a:lnTo>
                      <a:pt x="21" y="17"/>
                    </a:lnTo>
                    <a:lnTo>
                      <a:pt x="15" y="22"/>
                    </a:lnTo>
                    <a:lnTo>
                      <a:pt x="10" y="25"/>
                    </a:lnTo>
                    <a:lnTo>
                      <a:pt x="4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395"/>
              <p:cNvSpPr>
                <a:spLocks/>
              </p:cNvSpPr>
              <p:nvPr/>
            </p:nvSpPr>
            <p:spPr bwMode="auto">
              <a:xfrm>
                <a:off x="4182" y="2302"/>
                <a:ext cx="21" cy="5"/>
              </a:xfrm>
              <a:custGeom>
                <a:avLst/>
                <a:gdLst>
                  <a:gd name="T0" fmla="*/ 0 w 42"/>
                  <a:gd name="T1" fmla="*/ 1 h 9"/>
                  <a:gd name="T2" fmla="*/ 1 w 42"/>
                  <a:gd name="T3" fmla="*/ 1 h 9"/>
                  <a:gd name="T4" fmla="*/ 1 w 42"/>
                  <a:gd name="T5" fmla="*/ 1 h 9"/>
                  <a:gd name="T6" fmla="*/ 1 w 42"/>
                  <a:gd name="T7" fmla="*/ 1 h 9"/>
                  <a:gd name="T8" fmla="*/ 1 w 42"/>
                  <a:gd name="T9" fmla="*/ 1 h 9"/>
                  <a:gd name="T10" fmla="*/ 1 w 42"/>
                  <a:gd name="T11" fmla="*/ 1 h 9"/>
                  <a:gd name="T12" fmla="*/ 1 w 42"/>
                  <a:gd name="T13" fmla="*/ 1 h 9"/>
                  <a:gd name="T14" fmla="*/ 1 w 42"/>
                  <a:gd name="T15" fmla="*/ 1 h 9"/>
                  <a:gd name="T16" fmla="*/ 1 w 42"/>
                  <a:gd name="T17" fmla="*/ 1 h 9"/>
                  <a:gd name="T18" fmla="*/ 1 w 42"/>
                  <a:gd name="T19" fmla="*/ 1 h 9"/>
                  <a:gd name="T20" fmla="*/ 1 w 42"/>
                  <a:gd name="T21" fmla="*/ 0 h 9"/>
                  <a:gd name="T22" fmla="*/ 1 w 42"/>
                  <a:gd name="T23" fmla="*/ 0 h 9"/>
                  <a:gd name="T24" fmla="*/ 1 w 42"/>
                  <a:gd name="T25" fmla="*/ 1 h 9"/>
                  <a:gd name="T26" fmla="*/ 1 w 42"/>
                  <a:gd name="T27" fmla="*/ 1 h 9"/>
                  <a:gd name="T28" fmla="*/ 1 w 42"/>
                  <a:gd name="T29" fmla="*/ 1 h 9"/>
                  <a:gd name="T30" fmla="*/ 1 w 42"/>
                  <a:gd name="T31" fmla="*/ 1 h 9"/>
                  <a:gd name="T32" fmla="*/ 0 w 42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9">
                    <a:moveTo>
                      <a:pt x="0" y="8"/>
                    </a:moveTo>
                    <a:lnTo>
                      <a:pt x="3" y="8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22" y="9"/>
                    </a:lnTo>
                    <a:lnTo>
                      <a:pt x="29" y="9"/>
                    </a:lnTo>
                    <a:lnTo>
                      <a:pt x="36" y="8"/>
                    </a:lnTo>
                    <a:lnTo>
                      <a:pt x="41" y="6"/>
                    </a:lnTo>
                    <a:lnTo>
                      <a:pt x="42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6" y="3"/>
                    </a:lnTo>
                    <a:lnTo>
                      <a:pt x="11" y="4"/>
                    </a:lnTo>
                    <a:lnTo>
                      <a:pt x="5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Freeform 396"/>
              <p:cNvSpPr>
                <a:spLocks/>
              </p:cNvSpPr>
              <p:nvPr/>
            </p:nvSpPr>
            <p:spPr bwMode="auto">
              <a:xfrm>
                <a:off x="4178" y="2307"/>
                <a:ext cx="21" cy="16"/>
              </a:xfrm>
              <a:custGeom>
                <a:avLst/>
                <a:gdLst>
                  <a:gd name="T0" fmla="*/ 0 w 42"/>
                  <a:gd name="T1" fmla="*/ 0 h 31"/>
                  <a:gd name="T2" fmla="*/ 1 w 42"/>
                  <a:gd name="T3" fmla="*/ 1 h 31"/>
                  <a:gd name="T4" fmla="*/ 1 w 42"/>
                  <a:gd name="T5" fmla="*/ 1 h 31"/>
                  <a:gd name="T6" fmla="*/ 1 w 42"/>
                  <a:gd name="T7" fmla="*/ 1 h 31"/>
                  <a:gd name="T8" fmla="*/ 1 w 42"/>
                  <a:gd name="T9" fmla="*/ 1 h 31"/>
                  <a:gd name="T10" fmla="*/ 1 w 42"/>
                  <a:gd name="T11" fmla="*/ 1 h 31"/>
                  <a:gd name="T12" fmla="*/ 1 w 42"/>
                  <a:gd name="T13" fmla="*/ 1 h 31"/>
                  <a:gd name="T14" fmla="*/ 1 w 42"/>
                  <a:gd name="T15" fmla="*/ 1 h 31"/>
                  <a:gd name="T16" fmla="*/ 1 w 42"/>
                  <a:gd name="T17" fmla="*/ 1 h 31"/>
                  <a:gd name="T18" fmla="*/ 1 w 42"/>
                  <a:gd name="T19" fmla="*/ 1 h 31"/>
                  <a:gd name="T20" fmla="*/ 1 w 42"/>
                  <a:gd name="T21" fmla="*/ 1 h 31"/>
                  <a:gd name="T22" fmla="*/ 1 w 42"/>
                  <a:gd name="T23" fmla="*/ 1 h 31"/>
                  <a:gd name="T24" fmla="*/ 1 w 42"/>
                  <a:gd name="T25" fmla="*/ 1 h 31"/>
                  <a:gd name="T26" fmla="*/ 1 w 42"/>
                  <a:gd name="T27" fmla="*/ 1 h 31"/>
                  <a:gd name="T28" fmla="*/ 1 w 42"/>
                  <a:gd name="T29" fmla="*/ 1 h 31"/>
                  <a:gd name="T30" fmla="*/ 1 w 42"/>
                  <a:gd name="T31" fmla="*/ 1 h 31"/>
                  <a:gd name="T32" fmla="*/ 0 w 42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31">
                    <a:moveTo>
                      <a:pt x="0" y="0"/>
                    </a:moveTo>
                    <a:lnTo>
                      <a:pt x="6" y="2"/>
                    </a:lnTo>
                    <a:lnTo>
                      <a:pt x="13" y="7"/>
                    </a:lnTo>
                    <a:lnTo>
                      <a:pt x="20" y="12"/>
                    </a:lnTo>
                    <a:lnTo>
                      <a:pt x="28" y="16"/>
                    </a:lnTo>
                    <a:lnTo>
                      <a:pt x="34" y="21"/>
                    </a:lnTo>
                    <a:lnTo>
                      <a:pt x="39" y="25"/>
                    </a:lnTo>
                    <a:lnTo>
                      <a:pt x="42" y="29"/>
                    </a:lnTo>
                    <a:lnTo>
                      <a:pt x="41" y="31"/>
                    </a:lnTo>
                    <a:lnTo>
                      <a:pt x="37" y="31"/>
                    </a:lnTo>
                    <a:lnTo>
                      <a:pt x="32" y="29"/>
                    </a:lnTo>
                    <a:lnTo>
                      <a:pt x="27" y="25"/>
                    </a:lnTo>
                    <a:lnTo>
                      <a:pt x="21" y="20"/>
                    </a:lnTo>
                    <a:lnTo>
                      <a:pt x="14" y="14"/>
                    </a:lnTo>
                    <a:lnTo>
                      <a:pt x="8" y="8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Freeform 397"/>
              <p:cNvSpPr>
                <a:spLocks/>
              </p:cNvSpPr>
              <p:nvPr/>
            </p:nvSpPr>
            <p:spPr bwMode="auto">
              <a:xfrm>
                <a:off x="4074" y="2301"/>
                <a:ext cx="5" cy="26"/>
              </a:xfrm>
              <a:custGeom>
                <a:avLst/>
                <a:gdLst>
                  <a:gd name="T0" fmla="*/ 1 w 10"/>
                  <a:gd name="T1" fmla="*/ 0 h 52"/>
                  <a:gd name="T2" fmla="*/ 1 w 10"/>
                  <a:gd name="T3" fmla="*/ 1 h 52"/>
                  <a:gd name="T4" fmla="*/ 1 w 10"/>
                  <a:gd name="T5" fmla="*/ 1 h 52"/>
                  <a:gd name="T6" fmla="*/ 1 w 10"/>
                  <a:gd name="T7" fmla="*/ 1 h 52"/>
                  <a:gd name="T8" fmla="*/ 1 w 10"/>
                  <a:gd name="T9" fmla="*/ 1 h 52"/>
                  <a:gd name="T10" fmla="*/ 0 w 10"/>
                  <a:gd name="T11" fmla="*/ 1 h 52"/>
                  <a:gd name="T12" fmla="*/ 1 w 10"/>
                  <a:gd name="T13" fmla="*/ 1 h 52"/>
                  <a:gd name="T14" fmla="*/ 1 w 10"/>
                  <a:gd name="T15" fmla="*/ 1 h 52"/>
                  <a:gd name="T16" fmla="*/ 1 w 10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2">
                    <a:moveTo>
                      <a:pt x="6" y="0"/>
                    </a:moveTo>
                    <a:lnTo>
                      <a:pt x="8" y="14"/>
                    </a:lnTo>
                    <a:lnTo>
                      <a:pt x="10" y="30"/>
                    </a:lnTo>
                    <a:lnTo>
                      <a:pt x="10" y="45"/>
                    </a:lnTo>
                    <a:lnTo>
                      <a:pt x="4" y="52"/>
                    </a:lnTo>
                    <a:lnTo>
                      <a:pt x="0" y="46"/>
                    </a:lnTo>
                    <a:lnTo>
                      <a:pt x="1" y="31"/>
                    </a:lnTo>
                    <a:lnTo>
                      <a:pt x="3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Freeform 398"/>
              <p:cNvSpPr>
                <a:spLocks/>
              </p:cNvSpPr>
              <p:nvPr/>
            </p:nvSpPr>
            <p:spPr bwMode="auto">
              <a:xfrm>
                <a:off x="4062" y="2297"/>
                <a:ext cx="10" cy="25"/>
              </a:xfrm>
              <a:custGeom>
                <a:avLst/>
                <a:gdLst>
                  <a:gd name="T0" fmla="*/ 1 w 19"/>
                  <a:gd name="T1" fmla="*/ 0 h 51"/>
                  <a:gd name="T2" fmla="*/ 1 w 19"/>
                  <a:gd name="T3" fmla="*/ 0 h 51"/>
                  <a:gd name="T4" fmla="*/ 1 w 19"/>
                  <a:gd name="T5" fmla="*/ 0 h 51"/>
                  <a:gd name="T6" fmla="*/ 1 w 19"/>
                  <a:gd name="T7" fmla="*/ 0 h 51"/>
                  <a:gd name="T8" fmla="*/ 1 w 19"/>
                  <a:gd name="T9" fmla="*/ 0 h 51"/>
                  <a:gd name="T10" fmla="*/ 0 w 19"/>
                  <a:gd name="T11" fmla="*/ 0 h 51"/>
                  <a:gd name="T12" fmla="*/ 1 w 19"/>
                  <a:gd name="T13" fmla="*/ 0 h 51"/>
                  <a:gd name="T14" fmla="*/ 1 w 19"/>
                  <a:gd name="T15" fmla="*/ 0 h 51"/>
                  <a:gd name="T16" fmla="*/ 1 w 19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51">
                    <a:moveTo>
                      <a:pt x="19" y="0"/>
                    </a:moveTo>
                    <a:lnTo>
                      <a:pt x="18" y="12"/>
                    </a:lnTo>
                    <a:lnTo>
                      <a:pt x="15" y="29"/>
                    </a:lnTo>
                    <a:lnTo>
                      <a:pt x="10" y="44"/>
                    </a:lnTo>
                    <a:lnTo>
                      <a:pt x="2" y="51"/>
                    </a:lnTo>
                    <a:lnTo>
                      <a:pt x="0" y="44"/>
                    </a:lnTo>
                    <a:lnTo>
                      <a:pt x="6" y="29"/>
                    </a:lnTo>
                    <a:lnTo>
                      <a:pt x="14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399"/>
              <p:cNvSpPr>
                <a:spLocks/>
              </p:cNvSpPr>
              <p:nvPr/>
            </p:nvSpPr>
            <p:spPr bwMode="auto">
              <a:xfrm>
                <a:off x="4084" y="2302"/>
                <a:ext cx="5" cy="24"/>
              </a:xfrm>
              <a:custGeom>
                <a:avLst/>
                <a:gdLst>
                  <a:gd name="T0" fmla="*/ 1 w 10"/>
                  <a:gd name="T1" fmla="*/ 0 h 48"/>
                  <a:gd name="T2" fmla="*/ 1 w 10"/>
                  <a:gd name="T3" fmla="*/ 1 h 48"/>
                  <a:gd name="T4" fmla="*/ 1 w 10"/>
                  <a:gd name="T5" fmla="*/ 1 h 48"/>
                  <a:gd name="T6" fmla="*/ 1 w 10"/>
                  <a:gd name="T7" fmla="*/ 1 h 48"/>
                  <a:gd name="T8" fmla="*/ 1 w 10"/>
                  <a:gd name="T9" fmla="*/ 1 h 48"/>
                  <a:gd name="T10" fmla="*/ 0 w 10"/>
                  <a:gd name="T11" fmla="*/ 1 h 48"/>
                  <a:gd name="T12" fmla="*/ 0 w 10"/>
                  <a:gd name="T13" fmla="*/ 1 h 48"/>
                  <a:gd name="T14" fmla="*/ 1 w 10"/>
                  <a:gd name="T15" fmla="*/ 1 h 48"/>
                  <a:gd name="T16" fmla="*/ 1 w 10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48">
                    <a:moveTo>
                      <a:pt x="2" y="0"/>
                    </a:moveTo>
                    <a:lnTo>
                      <a:pt x="6" y="7"/>
                    </a:lnTo>
                    <a:lnTo>
                      <a:pt x="10" y="22"/>
                    </a:lnTo>
                    <a:lnTo>
                      <a:pt x="10" y="38"/>
                    </a:lnTo>
                    <a:lnTo>
                      <a:pt x="4" y="48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Freeform 400"/>
              <p:cNvSpPr>
                <a:spLocks/>
              </p:cNvSpPr>
              <p:nvPr/>
            </p:nvSpPr>
            <p:spPr bwMode="auto">
              <a:xfrm>
                <a:off x="4093" y="2306"/>
                <a:ext cx="6" cy="26"/>
              </a:xfrm>
              <a:custGeom>
                <a:avLst/>
                <a:gdLst>
                  <a:gd name="T0" fmla="*/ 0 w 11"/>
                  <a:gd name="T1" fmla="*/ 0 h 52"/>
                  <a:gd name="T2" fmla="*/ 1 w 11"/>
                  <a:gd name="T3" fmla="*/ 1 h 52"/>
                  <a:gd name="T4" fmla="*/ 1 w 11"/>
                  <a:gd name="T5" fmla="*/ 1 h 52"/>
                  <a:gd name="T6" fmla="*/ 1 w 11"/>
                  <a:gd name="T7" fmla="*/ 1 h 52"/>
                  <a:gd name="T8" fmla="*/ 1 w 11"/>
                  <a:gd name="T9" fmla="*/ 1 h 52"/>
                  <a:gd name="T10" fmla="*/ 1 w 11"/>
                  <a:gd name="T11" fmla="*/ 1 h 52"/>
                  <a:gd name="T12" fmla="*/ 1 w 11"/>
                  <a:gd name="T13" fmla="*/ 1 h 52"/>
                  <a:gd name="T14" fmla="*/ 1 w 11"/>
                  <a:gd name="T15" fmla="*/ 1 h 52"/>
                  <a:gd name="T16" fmla="*/ 0 w 11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0" y="0"/>
                    </a:moveTo>
                    <a:lnTo>
                      <a:pt x="5" y="10"/>
                    </a:lnTo>
                    <a:lnTo>
                      <a:pt x="9" y="26"/>
                    </a:lnTo>
                    <a:lnTo>
                      <a:pt x="11" y="42"/>
                    </a:lnTo>
                    <a:lnTo>
                      <a:pt x="8" y="52"/>
                    </a:lnTo>
                    <a:lnTo>
                      <a:pt x="5" y="48"/>
                    </a:lnTo>
                    <a:lnTo>
                      <a:pt x="2" y="34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401"/>
              <p:cNvSpPr>
                <a:spLocks/>
              </p:cNvSpPr>
              <p:nvPr/>
            </p:nvSpPr>
            <p:spPr bwMode="auto">
              <a:xfrm>
                <a:off x="4103" y="2310"/>
                <a:ext cx="7" cy="26"/>
              </a:xfrm>
              <a:custGeom>
                <a:avLst/>
                <a:gdLst>
                  <a:gd name="T0" fmla="*/ 0 w 14"/>
                  <a:gd name="T1" fmla="*/ 0 h 52"/>
                  <a:gd name="T2" fmla="*/ 1 w 14"/>
                  <a:gd name="T3" fmla="*/ 1 h 52"/>
                  <a:gd name="T4" fmla="*/ 1 w 14"/>
                  <a:gd name="T5" fmla="*/ 1 h 52"/>
                  <a:gd name="T6" fmla="*/ 1 w 14"/>
                  <a:gd name="T7" fmla="*/ 1 h 52"/>
                  <a:gd name="T8" fmla="*/ 1 w 14"/>
                  <a:gd name="T9" fmla="*/ 1 h 52"/>
                  <a:gd name="T10" fmla="*/ 1 w 14"/>
                  <a:gd name="T11" fmla="*/ 1 h 52"/>
                  <a:gd name="T12" fmla="*/ 1 w 14"/>
                  <a:gd name="T13" fmla="*/ 1 h 52"/>
                  <a:gd name="T14" fmla="*/ 1 w 14"/>
                  <a:gd name="T15" fmla="*/ 1 h 52"/>
                  <a:gd name="T16" fmla="*/ 0 w 14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lnTo>
                      <a:pt x="5" y="11"/>
                    </a:lnTo>
                    <a:lnTo>
                      <a:pt x="12" y="29"/>
                    </a:lnTo>
                    <a:lnTo>
                      <a:pt x="14" y="45"/>
                    </a:lnTo>
                    <a:lnTo>
                      <a:pt x="12" y="52"/>
                    </a:lnTo>
                    <a:lnTo>
                      <a:pt x="6" y="46"/>
                    </a:lnTo>
                    <a:lnTo>
                      <a:pt x="4" y="31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Freeform 402"/>
              <p:cNvSpPr>
                <a:spLocks/>
              </p:cNvSpPr>
              <p:nvPr/>
            </p:nvSpPr>
            <p:spPr bwMode="auto">
              <a:xfrm>
                <a:off x="4112" y="2312"/>
                <a:ext cx="9" cy="28"/>
              </a:xfrm>
              <a:custGeom>
                <a:avLst/>
                <a:gdLst>
                  <a:gd name="T0" fmla="*/ 0 w 17"/>
                  <a:gd name="T1" fmla="*/ 0 h 58"/>
                  <a:gd name="T2" fmla="*/ 1 w 17"/>
                  <a:gd name="T3" fmla="*/ 0 h 58"/>
                  <a:gd name="T4" fmla="*/ 1 w 17"/>
                  <a:gd name="T5" fmla="*/ 0 h 58"/>
                  <a:gd name="T6" fmla="*/ 1 w 17"/>
                  <a:gd name="T7" fmla="*/ 0 h 58"/>
                  <a:gd name="T8" fmla="*/ 1 w 17"/>
                  <a:gd name="T9" fmla="*/ 0 h 58"/>
                  <a:gd name="T10" fmla="*/ 1 w 17"/>
                  <a:gd name="T11" fmla="*/ 0 h 58"/>
                  <a:gd name="T12" fmla="*/ 1 w 17"/>
                  <a:gd name="T13" fmla="*/ 0 h 58"/>
                  <a:gd name="T14" fmla="*/ 1 w 17"/>
                  <a:gd name="T15" fmla="*/ 0 h 58"/>
                  <a:gd name="T16" fmla="*/ 0 w 17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58">
                    <a:moveTo>
                      <a:pt x="0" y="0"/>
                    </a:moveTo>
                    <a:lnTo>
                      <a:pt x="8" y="15"/>
                    </a:lnTo>
                    <a:lnTo>
                      <a:pt x="15" y="34"/>
                    </a:lnTo>
                    <a:lnTo>
                      <a:pt x="17" y="50"/>
                    </a:lnTo>
                    <a:lnTo>
                      <a:pt x="12" y="58"/>
                    </a:lnTo>
                    <a:lnTo>
                      <a:pt x="6" y="51"/>
                    </a:lnTo>
                    <a:lnTo>
                      <a:pt x="3" y="34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403"/>
              <p:cNvSpPr>
                <a:spLocks/>
              </p:cNvSpPr>
              <p:nvPr/>
            </p:nvSpPr>
            <p:spPr bwMode="auto">
              <a:xfrm>
                <a:off x="4123" y="2313"/>
                <a:ext cx="11" cy="31"/>
              </a:xfrm>
              <a:custGeom>
                <a:avLst/>
                <a:gdLst>
                  <a:gd name="T0" fmla="*/ 0 w 23"/>
                  <a:gd name="T1" fmla="*/ 0 h 61"/>
                  <a:gd name="T2" fmla="*/ 0 w 23"/>
                  <a:gd name="T3" fmla="*/ 1 h 61"/>
                  <a:gd name="T4" fmla="*/ 0 w 23"/>
                  <a:gd name="T5" fmla="*/ 1 h 61"/>
                  <a:gd name="T6" fmla="*/ 0 w 23"/>
                  <a:gd name="T7" fmla="*/ 1 h 61"/>
                  <a:gd name="T8" fmla="*/ 0 w 23"/>
                  <a:gd name="T9" fmla="*/ 1 h 61"/>
                  <a:gd name="T10" fmla="*/ 0 w 23"/>
                  <a:gd name="T11" fmla="*/ 1 h 61"/>
                  <a:gd name="T12" fmla="*/ 0 w 23"/>
                  <a:gd name="T13" fmla="*/ 1 h 61"/>
                  <a:gd name="T14" fmla="*/ 0 w 23"/>
                  <a:gd name="T15" fmla="*/ 1 h 61"/>
                  <a:gd name="T16" fmla="*/ 0 w 2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61">
                    <a:moveTo>
                      <a:pt x="0" y="0"/>
                    </a:moveTo>
                    <a:lnTo>
                      <a:pt x="7" y="14"/>
                    </a:lnTo>
                    <a:lnTo>
                      <a:pt x="17" y="35"/>
                    </a:lnTo>
                    <a:lnTo>
                      <a:pt x="23" y="54"/>
                    </a:lnTo>
                    <a:lnTo>
                      <a:pt x="19" y="61"/>
                    </a:lnTo>
                    <a:lnTo>
                      <a:pt x="11" y="52"/>
                    </a:lnTo>
                    <a:lnTo>
                      <a:pt x="7" y="3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Freeform 404"/>
              <p:cNvSpPr>
                <a:spLocks/>
              </p:cNvSpPr>
              <p:nvPr/>
            </p:nvSpPr>
            <p:spPr bwMode="auto">
              <a:xfrm>
                <a:off x="4131" y="2313"/>
                <a:ext cx="15" cy="33"/>
              </a:xfrm>
              <a:custGeom>
                <a:avLst/>
                <a:gdLst>
                  <a:gd name="T0" fmla="*/ 0 w 30"/>
                  <a:gd name="T1" fmla="*/ 0 h 66"/>
                  <a:gd name="T2" fmla="*/ 1 w 30"/>
                  <a:gd name="T3" fmla="*/ 1 h 66"/>
                  <a:gd name="T4" fmla="*/ 1 w 30"/>
                  <a:gd name="T5" fmla="*/ 1 h 66"/>
                  <a:gd name="T6" fmla="*/ 1 w 30"/>
                  <a:gd name="T7" fmla="*/ 1 h 66"/>
                  <a:gd name="T8" fmla="*/ 1 w 30"/>
                  <a:gd name="T9" fmla="*/ 1 h 66"/>
                  <a:gd name="T10" fmla="*/ 1 w 30"/>
                  <a:gd name="T11" fmla="*/ 1 h 66"/>
                  <a:gd name="T12" fmla="*/ 1 w 30"/>
                  <a:gd name="T13" fmla="*/ 1 h 66"/>
                  <a:gd name="T14" fmla="*/ 1 w 30"/>
                  <a:gd name="T15" fmla="*/ 1 h 66"/>
                  <a:gd name="T16" fmla="*/ 1 w 30"/>
                  <a:gd name="T17" fmla="*/ 1 h 66"/>
                  <a:gd name="T18" fmla="*/ 1 w 30"/>
                  <a:gd name="T19" fmla="*/ 1 h 66"/>
                  <a:gd name="T20" fmla="*/ 1 w 30"/>
                  <a:gd name="T21" fmla="*/ 1 h 66"/>
                  <a:gd name="T22" fmla="*/ 1 w 30"/>
                  <a:gd name="T23" fmla="*/ 1 h 66"/>
                  <a:gd name="T24" fmla="*/ 0 w 30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66">
                    <a:moveTo>
                      <a:pt x="0" y="0"/>
                    </a:moveTo>
                    <a:lnTo>
                      <a:pt x="6" y="5"/>
                    </a:lnTo>
                    <a:lnTo>
                      <a:pt x="12" y="15"/>
                    </a:lnTo>
                    <a:lnTo>
                      <a:pt x="18" y="25"/>
                    </a:lnTo>
                    <a:lnTo>
                      <a:pt x="24" y="36"/>
                    </a:lnTo>
                    <a:lnTo>
                      <a:pt x="27" y="48"/>
                    </a:lnTo>
                    <a:lnTo>
                      <a:pt x="30" y="57"/>
                    </a:lnTo>
                    <a:lnTo>
                      <a:pt x="29" y="64"/>
                    </a:lnTo>
                    <a:lnTo>
                      <a:pt x="25" y="66"/>
                    </a:lnTo>
                    <a:lnTo>
                      <a:pt x="16" y="59"/>
                    </a:lnTo>
                    <a:lnTo>
                      <a:pt x="8" y="40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Freeform 405"/>
              <p:cNvSpPr>
                <a:spLocks/>
              </p:cNvSpPr>
              <p:nvPr/>
            </p:nvSpPr>
            <p:spPr bwMode="auto">
              <a:xfrm>
                <a:off x="4144" y="2312"/>
                <a:ext cx="23" cy="30"/>
              </a:xfrm>
              <a:custGeom>
                <a:avLst/>
                <a:gdLst>
                  <a:gd name="T0" fmla="*/ 0 w 46"/>
                  <a:gd name="T1" fmla="*/ 0 h 61"/>
                  <a:gd name="T2" fmla="*/ 1 w 46"/>
                  <a:gd name="T3" fmla="*/ 0 h 61"/>
                  <a:gd name="T4" fmla="*/ 1 w 46"/>
                  <a:gd name="T5" fmla="*/ 0 h 61"/>
                  <a:gd name="T6" fmla="*/ 1 w 46"/>
                  <a:gd name="T7" fmla="*/ 0 h 61"/>
                  <a:gd name="T8" fmla="*/ 1 w 46"/>
                  <a:gd name="T9" fmla="*/ 0 h 61"/>
                  <a:gd name="T10" fmla="*/ 1 w 46"/>
                  <a:gd name="T11" fmla="*/ 0 h 61"/>
                  <a:gd name="T12" fmla="*/ 1 w 46"/>
                  <a:gd name="T13" fmla="*/ 0 h 61"/>
                  <a:gd name="T14" fmla="*/ 1 w 46"/>
                  <a:gd name="T15" fmla="*/ 0 h 61"/>
                  <a:gd name="T16" fmla="*/ 1 w 46"/>
                  <a:gd name="T17" fmla="*/ 0 h 61"/>
                  <a:gd name="T18" fmla="*/ 1 w 46"/>
                  <a:gd name="T19" fmla="*/ 0 h 61"/>
                  <a:gd name="T20" fmla="*/ 1 w 46"/>
                  <a:gd name="T21" fmla="*/ 0 h 61"/>
                  <a:gd name="T22" fmla="*/ 1 w 46"/>
                  <a:gd name="T23" fmla="*/ 0 h 61"/>
                  <a:gd name="T24" fmla="*/ 1 w 46"/>
                  <a:gd name="T25" fmla="*/ 0 h 61"/>
                  <a:gd name="T26" fmla="*/ 1 w 46"/>
                  <a:gd name="T27" fmla="*/ 0 h 61"/>
                  <a:gd name="T28" fmla="*/ 1 w 46"/>
                  <a:gd name="T29" fmla="*/ 0 h 61"/>
                  <a:gd name="T30" fmla="*/ 1 w 46"/>
                  <a:gd name="T31" fmla="*/ 0 h 61"/>
                  <a:gd name="T32" fmla="*/ 0 w 46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61">
                    <a:moveTo>
                      <a:pt x="0" y="0"/>
                    </a:moveTo>
                    <a:lnTo>
                      <a:pt x="7" y="5"/>
                    </a:lnTo>
                    <a:lnTo>
                      <a:pt x="15" y="13"/>
                    </a:lnTo>
                    <a:lnTo>
                      <a:pt x="24" y="22"/>
                    </a:lnTo>
                    <a:lnTo>
                      <a:pt x="32" y="32"/>
                    </a:lnTo>
                    <a:lnTo>
                      <a:pt x="39" y="43"/>
                    </a:lnTo>
                    <a:lnTo>
                      <a:pt x="44" y="51"/>
                    </a:lnTo>
                    <a:lnTo>
                      <a:pt x="46" y="58"/>
                    </a:lnTo>
                    <a:lnTo>
                      <a:pt x="45" y="61"/>
                    </a:lnTo>
                    <a:lnTo>
                      <a:pt x="40" y="61"/>
                    </a:lnTo>
                    <a:lnTo>
                      <a:pt x="35" y="57"/>
                    </a:lnTo>
                    <a:lnTo>
                      <a:pt x="28" y="50"/>
                    </a:lnTo>
                    <a:lnTo>
                      <a:pt x="21" y="41"/>
                    </a:lnTo>
                    <a:lnTo>
                      <a:pt x="14" y="30"/>
                    </a:lnTo>
                    <a:lnTo>
                      <a:pt x="8" y="20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Freeform 406"/>
              <p:cNvSpPr>
                <a:spLocks/>
              </p:cNvSpPr>
              <p:nvPr/>
            </p:nvSpPr>
            <p:spPr bwMode="auto">
              <a:xfrm>
                <a:off x="4156" y="2310"/>
                <a:ext cx="28" cy="26"/>
              </a:xfrm>
              <a:custGeom>
                <a:avLst/>
                <a:gdLst>
                  <a:gd name="T0" fmla="*/ 0 w 58"/>
                  <a:gd name="T1" fmla="*/ 0 h 51"/>
                  <a:gd name="T2" fmla="*/ 0 w 58"/>
                  <a:gd name="T3" fmla="*/ 1 h 51"/>
                  <a:gd name="T4" fmla="*/ 0 w 58"/>
                  <a:gd name="T5" fmla="*/ 1 h 51"/>
                  <a:gd name="T6" fmla="*/ 0 w 58"/>
                  <a:gd name="T7" fmla="*/ 1 h 51"/>
                  <a:gd name="T8" fmla="*/ 0 w 58"/>
                  <a:gd name="T9" fmla="*/ 1 h 51"/>
                  <a:gd name="T10" fmla="*/ 0 w 58"/>
                  <a:gd name="T11" fmla="*/ 1 h 51"/>
                  <a:gd name="T12" fmla="*/ 0 w 58"/>
                  <a:gd name="T13" fmla="*/ 1 h 51"/>
                  <a:gd name="T14" fmla="*/ 0 w 58"/>
                  <a:gd name="T15" fmla="*/ 1 h 51"/>
                  <a:gd name="T16" fmla="*/ 0 w 58"/>
                  <a:gd name="T17" fmla="*/ 1 h 51"/>
                  <a:gd name="T18" fmla="*/ 0 w 58"/>
                  <a:gd name="T19" fmla="*/ 1 h 51"/>
                  <a:gd name="T20" fmla="*/ 0 w 58"/>
                  <a:gd name="T21" fmla="*/ 1 h 51"/>
                  <a:gd name="T22" fmla="*/ 0 w 58"/>
                  <a:gd name="T23" fmla="*/ 1 h 51"/>
                  <a:gd name="T24" fmla="*/ 0 w 58"/>
                  <a:gd name="T25" fmla="*/ 1 h 51"/>
                  <a:gd name="T26" fmla="*/ 0 w 58"/>
                  <a:gd name="T27" fmla="*/ 1 h 51"/>
                  <a:gd name="T28" fmla="*/ 0 w 58"/>
                  <a:gd name="T29" fmla="*/ 1 h 51"/>
                  <a:gd name="T30" fmla="*/ 0 w 58"/>
                  <a:gd name="T31" fmla="*/ 1 h 51"/>
                  <a:gd name="T32" fmla="*/ 0 w 58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" h="51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7" y="17"/>
                    </a:lnTo>
                    <a:lnTo>
                      <a:pt x="37" y="25"/>
                    </a:lnTo>
                    <a:lnTo>
                      <a:pt x="48" y="33"/>
                    </a:lnTo>
                    <a:lnTo>
                      <a:pt x="54" y="40"/>
                    </a:lnTo>
                    <a:lnTo>
                      <a:pt x="58" y="47"/>
                    </a:lnTo>
                    <a:lnTo>
                      <a:pt x="57" y="51"/>
                    </a:lnTo>
                    <a:lnTo>
                      <a:pt x="51" y="51"/>
                    </a:lnTo>
                    <a:lnTo>
                      <a:pt x="44" y="47"/>
                    </a:lnTo>
                    <a:lnTo>
                      <a:pt x="35" y="40"/>
                    </a:lnTo>
                    <a:lnTo>
                      <a:pt x="25" y="32"/>
                    </a:lnTo>
                    <a:lnTo>
                      <a:pt x="15" y="22"/>
                    </a:lnTo>
                    <a:lnTo>
                      <a:pt x="7" y="14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Freeform 407"/>
              <p:cNvSpPr>
                <a:spLocks/>
              </p:cNvSpPr>
              <p:nvPr/>
            </p:nvSpPr>
            <p:spPr bwMode="auto">
              <a:xfrm>
                <a:off x="4167" y="2309"/>
                <a:ext cx="26" cy="23"/>
              </a:xfrm>
              <a:custGeom>
                <a:avLst/>
                <a:gdLst>
                  <a:gd name="T0" fmla="*/ 1 w 51"/>
                  <a:gd name="T1" fmla="*/ 0 h 47"/>
                  <a:gd name="T2" fmla="*/ 1 w 51"/>
                  <a:gd name="T3" fmla="*/ 0 h 47"/>
                  <a:gd name="T4" fmla="*/ 1 w 51"/>
                  <a:gd name="T5" fmla="*/ 0 h 47"/>
                  <a:gd name="T6" fmla="*/ 1 w 51"/>
                  <a:gd name="T7" fmla="*/ 0 h 47"/>
                  <a:gd name="T8" fmla="*/ 1 w 51"/>
                  <a:gd name="T9" fmla="*/ 0 h 47"/>
                  <a:gd name="T10" fmla="*/ 1 w 51"/>
                  <a:gd name="T11" fmla="*/ 0 h 47"/>
                  <a:gd name="T12" fmla="*/ 1 w 51"/>
                  <a:gd name="T13" fmla="*/ 0 h 47"/>
                  <a:gd name="T14" fmla="*/ 1 w 51"/>
                  <a:gd name="T15" fmla="*/ 0 h 47"/>
                  <a:gd name="T16" fmla="*/ 0 w 51"/>
                  <a:gd name="T17" fmla="*/ 0 h 47"/>
                  <a:gd name="T18" fmla="*/ 1 w 51"/>
                  <a:gd name="T19" fmla="*/ 0 h 47"/>
                  <a:gd name="T20" fmla="*/ 1 w 51"/>
                  <a:gd name="T21" fmla="*/ 0 h 47"/>
                  <a:gd name="T22" fmla="*/ 1 w 51"/>
                  <a:gd name="T23" fmla="*/ 0 h 47"/>
                  <a:gd name="T24" fmla="*/ 1 w 51"/>
                  <a:gd name="T25" fmla="*/ 0 h 47"/>
                  <a:gd name="T26" fmla="*/ 1 w 51"/>
                  <a:gd name="T27" fmla="*/ 0 h 47"/>
                  <a:gd name="T28" fmla="*/ 1 w 51"/>
                  <a:gd name="T29" fmla="*/ 0 h 47"/>
                  <a:gd name="T30" fmla="*/ 1 w 51"/>
                  <a:gd name="T31" fmla="*/ 0 h 47"/>
                  <a:gd name="T32" fmla="*/ 1 w 51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47">
                    <a:moveTo>
                      <a:pt x="49" y="47"/>
                    </a:moveTo>
                    <a:lnTo>
                      <a:pt x="46" y="45"/>
                    </a:lnTo>
                    <a:lnTo>
                      <a:pt x="42" y="42"/>
                    </a:lnTo>
                    <a:lnTo>
                      <a:pt x="35" y="35"/>
                    </a:lnTo>
                    <a:lnTo>
                      <a:pt x="28" y="27"/>
                    </a:lnTo>
                    <a:lnTo>
                      <a:pt x="21" y="19"/>
                    </a:lnTo>
                    <a:lnTo>
                      <a:pt x="13" y="11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9" y="7"/>
                    </a:lnTo>
                    <a:lnTo>
                      <a:pt x="28" y="14"/>
                    </a:lnTo>
                    <a:lnTo>
                      <a:pt x="37" y="21"/>
                    </a:lnTo>
                    <a:lnTo>
                      <a:pt x="44" y="29"/>
                    </a:lnTo>
                    <a:lnTo>
                      <a:pt x="50" y="36"/>
                    </a:lnTo>
                    <a:lnTo>
                      <a:pt x="51" y="42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Freeform 408"/>
              <p:cNvSpPr>
                <a:spLocks/>
              </p:cNvSpPr>
              <p:nvPr/>
            </p:nvSpPr>
            <p:spPr bwMode="auto">
              <a:xfrm>
                <a:off x="4190" y="2255"/>
                <a:ext cx="118" cy="25"/>
              </a:xfrm>
              <a:custGeom>
                <a:avLst/>
                <a:gdLst>
                  <a:gd name="T0" fmla="*/ 0 w 236"/>
                  <a:gd name="T1" fmla="*/ 0 h 51"/>
                  <a:gd name="T2" fmla="*/ 0 w 236"/>
                  <a:gd name="T3" fmla="*/ 0 h 51"/>
                  <a:gd name="T4" fmla="*/ 1 w 236"/>
                  <a:gd name="T5" fmla="*/ 0 h 51"/>
                  <a:gd name="T6" fmla="*/ 1 w 236"/>
                  <a:gd name="T7" fmla="*/ 0 h 51"/>
                  <a:gd name="T8" fmla="*/ 1 w 236"/>
                  <a:gd name="T9" fmla="*/ 0 h 51"/>
                  <a:gd name="T10" fmla="*/ 1 w 236"/>
                  <a:gd name="T11" fmla="*/ 0 h 51"/>
                  <a:gd name="T12" fmla="*/ 1 w 236"/>
                  <a:gd name="T13" fmla="*/ 0 h 51"/>
                  <a:gd name="T14" fmla="*/ 1 w 236"/>
                  <a:gd name="T15" fmla="*/ 0 h 51"/>
                  <a:gd name="T16" fmla="*/ 1 w 236"/>
                  <a:gd name="T17" fmla="*/ 0 h 51"/>
                  <a:gd name="T18" fmla="*/ 1 w 236"/>
                  <a:gd name="T19" fmla="*/ 0 h 51"/>
                  <a:gd name="T20" fmla="*/ 1 w 236"/>
                  <a:gd name="T21" fmla="*/ 0 h 51"/>
                  <a:gd name="T22" fmla="*/ 1 w 236"/>
                  <a:gd name="T23" fmla="*/ 0 h 51"/>
                  <a:gd name="T24" fmla="*/ 1 w 236"/>
                  <a:gd name="T25" fmla="*/ 0 h 51"/>
                  <a:gd name="T26" fmla="*/ 1 w 236"/>
                  <a:gd name="T27" fmla="*/ 0 h 51"/>
                  <a:gd name="T28" fmla="*/ 1 w 236"/>
                  <a:gd name="T29" fmla="*/ 0 h 51"/>
                  <a:gd name="T30" fmla="*/ 1 w 236"/>
                  <a:gd name="T31" fmla="*/ 0 h 51"/>
                  <a:gd name="T32" fmla="*/ 1 w 236"/>
                  <a:gd name="T33" fmla="*/ 0 h 51"/>
                  <a:gd name="T34" fmla="*/ 1 w 236"/>
                  <a:gd name="T35" fmla="*/ 0 h 51"/>
                  <a:gd name="T36" fmla="*/ 1 w 236"/>
                  <a:gd name="T37" fmla="*/ 0 h 51"/>
                  <a:gd name="T38" fmla="*/ 1 w 236"/>
                  <a:gd name="T39" fmla="*/ 0 h 51"/>
                  <a:gd name="T40" fmla="*/ 1 w 236"/>
                  <a:gd name="T41" fmla="*/ 0 h 51"/>
                  <a:gd name="T42" fmla="*/ 1 w 236"/>
                  <a:gd name="T43" fmla="*/ 0 h 51"/>
                  <a:gd name="T44" fmla="*/ 1 w 236"/>
                  <a:gd name="T45" fmla="*/ 0 h 51"/>
                  <a:gd name="T46" fmla="*/ 1 w 236"/>
                  <a:gd name="T47" fmla="*/ 0 h 51"/>
                  <a:gd name="T48" fmla="*/ 1 w 236"/>
                  <a:gd name="T49" fmla="*/ 0 h 51"/>
                  <a:gd name="T50" fmla="*/ 1 w 236"/>
                  <a:gd name="T51" fmla="*/ 0 h 51"/>
                  <a:gd name="T52" fmla="*/ 1 w 236"/>
                  <a:gd name="T53" fmla="*/ 0 h 51"/>
                  <a:gd name="T54" fmla="*/ 1 w 236"/>
                  <a:gd name="T55" fmla="*/ 0 h 51"/>
                  <a:gd name="T56" fmla="*/ 1 w 236"/>
                  <a:gd name="T57" fmla="*/ 0 h 51"/>
                  <a:gd name="T58" fmla="*/ 1 w 236"/>
                  <a:gd name="T59" fmla="*/ 0 h 51"/>
                  <a:gd name="T60" fmla="*/ 1 w 236"/>
                  <a:gd name="T61" fmla="*/ 0 h 51"/>
                  <a:gd name="T62" fmla="*/ 1 w 236"/>
                  <a:gd name="T63" fmla="*/ 0 h 51"/>
                  <a:gd name="T64" fmla="*/ 1 w 236"/>
                  <a:gd name="T65" fmla="*/ 0 h 51"/>
                  <a:gd name="T66" fmla="*/ 1 w 236"/>
                  <a:gd name="T67" fmla="*/ 0 h 51"/>
                  <a:gd name="T68" fmla="*/ 1 w 236"/>
                  <a:gd name="T69" fmla="*/ 0 h 51"/>
                  <a:gd name="T70" fmla="*/ 1 w 236"/>
                  <a:gd name="T71" fmla="*/ 0 h 51"/>
                  <a:gd name="T72" fmla="*/ 0 w 236"/>
                  <a:gd name="T73" fmla="*/ 0 h 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36" h="51">
                    <a:moveTo>
                      <a:pt x="0" y="7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20" y="12"/>
                    </a:lnTo>
                    <a:lnTo>
                      <a:pt x="36" y="22"/>
                    </a:lnTo>
                    <a:lnTo>
                      <a:pt x="51" y="29"/>
                    </a:lnTo>
                    <a:lnTo>
                      <a:pt x="67" y="35"/>
                    </a:lnTo>
                    <a:lnTo>
                      <a:pt x="83" y="38"/>
                    </a:lnTo>
                    <a:lnTo>
                      <a:pt x="99" y="40"/>
                    </a:lnTo>
                    <a:lnTo>
                      <a:pt x="115" y="40"/>
                    </a:lnTo>
                    <a:lnTo>
                      <a:pt x="132" y="40"/>
                    </a:lnTo>
                    <a:lnTo>
                      <a:pt x="147" y="39"/>
                    </a:lnTo>
                    <a:lnTo>
                      <a:pt x="162" y="37"/>
                    </a:lnTo>
                    <a:lnTo>
                      <a:pt x="176" y="34"/>
                    </a:lnTo>
                    <a:lnTo>
                      <a:pt x="190" y="30"/>
                    </a:lnTo>
                    <a:lnTo>
                      <a:pt x="203" y="27"/>
                    </a:lnTo>
                    <a:lnTo>
                      <a:pt x="216" y="22"/>
                    </a:lnTo>
                    <a:lnTo>
                      <a:pt x="226" y="19"/>
                    </a:lnTo>
                    <a:lnTo>
                      <a:pt x="236" y="15"/>
                    </a:lnTo>
                    <a:lnTo>
                      <a:pt x="232" y="22"/>
                    </a:lnTo>
                    <a:lnTo>
                      <a:pt x="223" y="29"/>
                    </a:lnTo>
                    <a:lnTo>
                      <a:pt x="212" y="35"/>
                    </a:lnTo>
                    <a:lnTo>
                      <a:pt x="198" y="39"/>
                    </a:lnTo>
                    <a:lnTo>
                      <a:pt x="183" y="44"/>
                    </a:lnTo>
                    <a:lnTo>
                      <a:pt x="166" y="47"/>
                    </a:lnTo>
                    <a:lnTo>
                      <a:pt x="148" y="50"/>
                    </a:lnTo>
                    <a:lnTo>
                      <a:pt x="129" y="51"/>
                    </a:lnTo>
                    <a:lnTo>
                      <a:pt x="110" y="51"/>
                    </a:lnTo>
                    <a:lnTo>
                      <a:pt x="91" y="50"/>
                    </a:lnTo>
                    <a:lnTo>
                      <a:pt x="72" y="46"/>
                    </a:lnTo>
                    <a:lnTo>
                      <a:pt x="54" y="43"/>
                    </a:lnTo>
                    <a:lnTo>
                      <a:pt x="38" y="36"/>
                    </a:lnTo>
                    <a:lnTo>
                      <a:pt x="23" y="29"/>
                    </a:lnTo>
                    <a:lnTo>
                      <a:pt x="11" y="1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Freeform 409"/>
              <p:cNvSpPr>
                <a:spLocks/>
              </p:cNvSpPr>
              <p:nvPr/>
            </p:nvSpPr>
            <p:spPr bwMode="auto">
              <a:xfrm>
                <a:off x="4292" y="2244"/>
                <a:ext cx="13" cy="27"/>
              </a:xfrm>
              <a:custGeom>
                <a:avLst/>
                <a:gdLst>
                  <a:gd name="T0" fmla="*/ 0 w 27"/>
                  <a:gd name="T1" fmla="*/ 1 h 53"/>
                  <a:gd name="T2" fmla="*/ 0 w 27"/>
                  <a:gd name="T3" fmla="*/ 1 h 53"/>
                  <a:gd name="T4" fmla="*/ 0 w 27"/>
                  <a:gd name="T5" fmla="*/ 1 h 53"/>
                  <a:gd name="T6" fmla="*/ 0 w 27"/>
                  <a:gd name="T7" fmla="*/ 1 h 53"/>
                  <a:gd name="T8" fmla="*/ 0 w 27"/>
                  <a:gd name="T9" fmla="*/ 0 h 53"/>
                  <a:gd name="T10" fmla="*/ 0 w 27"/>
                  <a:gd name="T11" fmla="*/ 1 h 53"/>
                  <a:gd name="T12" fmla="*/ 0 w 27"/>
                  <a:gd name="T13" fmla="*/ 1 h 53"/>
                  <a:gd name="T14" fmla="*/ 0 w 27"/>
                  <a:gd name="T15" fmla="*/ 1 h 53"/>
                  <a:gd name="T16" fmla="*/ 0 w 27"/>
                  <a:gd name="T17" fmla="*/ 1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53">
                    <a:moveTo>
                      <a:pt x="0" y="53"/>
                    </a:moveTo>
                    <a:lnTo>
                      <a:pt x="12" y="41"/>
                    </a:lnTo>
                    <a:lnTo>
                      <a:pt x="21" y="23"/>
                    </a:lnTo>
                    <a:lnTo>
                      <a:pt x="27" y="8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15" y="20"/>
                    </a:lnTo>
                    <a:lnTo>
                      <a:pt x="8" y="3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Freeform 410"/>
              <p:cNvSpPr>
                <a:spLocks/>
              </p:cNvSpPr>
              <p:nvPr/>
            </p:nvSpPr>
            <p:spPr bwMode="auto">
              <a:xfrm>
                <a:off x="4282" y="2245"/>
                <a:ext cx="15" cy="29"/>
              </a:xfrm>
              <a:custGeom>
                <a:avLst/>
                <a:gdLst>
                  <a:gd name="T0" fmla="*/ 1 w 28"/>
                  <a:gd name="T1" fmla="*/ 0 h 59"/>
                  <a:gd name="T2" fmla="*/ 1 w 28"/>
                  <a:gd name="T3" fmla="*/ 0 h 59"/>
                  <a:gd name="T4" fmla="*/ 1 w 28"/>
                  <a:gd name="T5" fmla="*/ 0 h 59"/>
                  <a:gd name="T6" fmla="*/ 1 w 28"/>
                  <a:gd name="T7" fmla="*/ 0 h 59"/>
                  <a:gd name="T8" fmla="*/ 0 w 28"/>
                  <a:gd name="T9" fmla="*/ 0 h 59"/>
                  <a:gd name="T10" fmla="*/ 1 w 28"/>
                  <a:gd name="T11" fmla="*/ 0 h 59"/>
                  <a:gd name="T12" fmla="*/ 1 w 28"/>
                  <a:gd name="T13" fmla="*/ 0 h 59"/>
                  <a:gd name="T14" fmla="*/ 1 w 28"/>
                  <a:gd name="T15" fmla="*/ 0 h 59"/>
                  <a:gd name="T16" fmla="*/ 1 w 28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59">
                    <a:moveTo>
                      <a:pt x="28" y="0"/>
                    </a:moveTo>
                    <a:lnTo>
                      <a:pt x="28" y="9"/>
                    </a:lnTo>
                    <a:lnTo>
                      <a:pt x="24" y="25"/>
                    </a:lnTo>
                    <a:lnTo>
                      <a:pt x="14" y="44"/>
                    </a:lnTo>
                    <a:lnTo>
                      <a:pt x="0" y="59"/>
                    </a:lnTo>
                    <a:lnTo>
                      <a:pt x="7" y="43"/>
                    </a:lnTo>
                    <a:lnTo>
                      <a:pt x="16" y="24"/>
                    </a:lnTo>
                    <a:lnTo>
                      <a:pt x="23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Freeform 411"/>
              <p:cNvSpPr>
                <a:spLocks/>
              </p:cNvSpPr>
              <p:nvPr/>
            </p:nvSpPr>
            <p:spPr bwMode="auto">
              <a:xfrm>
                <a:off x="4259" y="2240"/>
                <a:ext cx="20" cy="38"/>
              </a:xfrm>
              <a:custGeom>
                <a:avLst/>
                <a:gdLst>
                  <a:gd name="T0" fmla="*/ 0 w 42"/>
                  <a:gd name="T1" fmla="*/ 0 h 76"/>
                  <a:gd name="T2" fmla="*/ 0 w 42"/>
                  <a:gd name="T3" fmla="*/ 1 h 76"/>
                  <a:gd name="T4" fmla="*/ 0 w 42"/>
                  <a:gd name="T5" fmla="*/ 1 h 76"/>
                  <a:gd name="T6" fmla="*/ 0 w 42"/>
                  <a:gd name="T7" fmla="*/ 1 h 76"/>
                  <a:gd name="T8" fmla="*/ 0 w 42"/>
                  <a:gd name="T9" fmla="*/ 1 h 76"/>
                  <a:gd name="T10" fmla="*/ 0 w 42"/>
                  <a:gd name="T11" fmla="*/ 1 h 76"/>
                  <a:gd name="T12" fmla="*/ 0 w 42"/>
                  <a:gd name="T13" fmla="*/ 1 h 76"/>
                  <a:gd name="T14" fmla="*/ 0 w 42"/>
                  <a:gd name="T15" fmla="*/ 1 h 76"/>
                  <a:gd name="T16" fmla="*/ 0 w 42"/>
                  <a:gd name="T17" fmla="*/ 1 h 76"/>
                  <a:gd name="T18" fmla="*/ 0 w 42"/>
                  <a:gd name="T19" fmla="*/ 1 h 76"/>
                  <a:gd name="T20" fmla="*/ 0 w 42"/>
                  <a:gd name="T21" fmla="*/ 1 h 76"/>
                  <a:gd name="T22" fmla="*/ 0 w 42"/>
                  <a:gd name="T23" fmla="*/ 1 h 76"/>
                  <a:gd name="T24" fmla="*/ 0 w 42"/>
                  <a:gd name="T25" fmla="*/ 1 h 76"/>
                  <a:gd name="T26" fmla="*/ 0 w 42"/>
                  <a:gd name="T27" fmla="*/ 1 h 76"/>
                  <a:gd name="T28" fmla="*/ 0 w 42"/>
                  <a:gd name="T29" fmla="*/ 1 h 76"/>
                  <a:gd name="T30" fmla="*/ 0 w 42"/>
                  <a:gd name="T31" fmla="*/ 1 h 76"/>
                  <a:gd name="T32" fmla="*/ 0 w 42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76">
                    <a:moveTo>
                      <a:pt x="41" y="0"/>
                    </a:moveTo>
                    <a:lnTo>
                      <a:pt x="42" y="4"/>
                    </a:lnTo>
                    <a:lnTo>
                      <a:pt x="41" y="12"/>
                    </a:lnTo>
                    <a:lnTo>
                      <a:pt x="37" y="22"/>
                    </a:lnTo>
                    <a:lnTo>
                      <a:pt x="32" y="35"/>
                    </a:lnTo>
                    <a:lnTo>
                      <a:pt x="25" y="48"/>
                    </a:lnTo>
                    <a:lnTo>
                      <a:pt x="18" y="59"/>
                    </a:lnTo>
                    <a:lnTo>
                      <a:pt x="9" y="69"/>
                    </a:lnTo>
                    <a:lnTo>
                      <a:pt x="0" y="76"/>
                    </a:lnTo>
                    <a:lnTo>
                      <a:pt x="4" y="71"/>
                    </a:lnTo>
                    <a:lnTo>
                      <a:pt x="9" y="60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27" y="20"/>
                    </a:lnTo>
                    <a:lnTo>
                      <a:pt x="33" y="9"/>
                    </a:lnTo>
                    <a:lnTo>
                      <a:pt x="37" y="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Freeform 412"/>
              <p:cNvSpPr>
                <a:spLocks/>
              </p:cNvSpPr>
              <p:nvPr/>
            </p:nvSpPr>
            <p:spPr bwMode="auto">
              <a:xfrm>
                <a:off x="4237" y="2236"/>
                <a:ext cx="23" cy="42"/>
              </a:xfrm>
              <a:custGeom>
                <a:avLst/>
                <a:gdLst>
                  <a:gd name="T0" fmla="*/ 1 w 46"/>
                  <a:gd name="T1" fmla="*/ 0 h 83"/>
                  <a:gd name="T2" fmla="*/ 1 w 46"/>
                  <a:gd name="T3" fmla="*/ 1 h 83"/>
                  <a:gd name="T4" fmla="*/ 1 w 46"/>
                  <a:gd name="T5" fmla="*/ 1 h 83"/>
                  <a:gd name="T6" fmla="*/ 1 w 46"/>
                  <a:gd name="T7" fmla="*/ 1 h 83"/>
                  <a:gd name="T8" fmla="*/ 1 w 46"/>
                  <a:gd name="T9" fmla="*/ 1 h 83"/>
                  <a:gd name="T10" fmla="*/ 1 w 46"/>
                  <a:gd name="T11" fmla="*/ 1 h 83"/>
                  <a:gd name="T12" fmla="*/ 1 w 46"/>
                  <a:gd name="T13" fmla="*/ 1 h 83"/>
                  <a:gd name="T14" fmla="*/ 1 w 46"/>
                  <a:gd name="T15" fmla="*/ 1 h 83"/>
                  <a:gd name="T16" fmla="*/ 0 w 46"/>
                  <a:gd name="T17" fmla="*/ 1 h 83"/>
                  <a:gd name="T18" fmla="*/ 1 w 46"/>
                  <a:gd name="T19" fmla="*/ 1 h 83"/>
                  <a:gd name="T20" fmla="*/ 1 w 46"/>
                  <a:gd name="T21" fmla="*/ 1 h 83"/>
                  <a:gd name="T22" fmla="*/ 1 w 46"/>
                  <a:gd name="T23" fmla="*/ 1 h 83"/>
                  <a:gd name="T24" fmla="*/ 1 w 46"/>
                  <a:gd name="T25" fmla="*/ 1 h 83"/>
                  <a:gd name="T26" fmla="*/ 1 w 46"/>
                  <a:gd name="T27" fmla="*/ 1 h 83"/>
                  <a:gd name="T28" fmla="*/ 1 w 46"/>
                  <a:gd name="T29" fmla="*/ 1 h 83"/>
                  <a:gd name="T30" fmla="*/ 1 w 46"/>
                  <a:gd name="T31" fmla="*/ 1 h 83"/>
                  <a:gd name="T32" fmla="*/ 1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6" h="83">
                    <a:moveTo>
                      <a:pt x="45" y="0"/>
                    </a:moveTo>
                    <a:lnTo>
                      <a:pt x="46" y="5"/>
                    </a:lnTo>
                    <a:lnTo>
                      <a:pt x="43" y="14"/>
                    </a:lnTo>
                    <a:lnTo>
                      <a:pt x="39" y="26"/>
                    </a:lnTo>
                    <a:lnTo>
                      <a:pt x="33" y="39"/>
                    </a:lnTo>
                    <a:lnTo>
                      <a:pt x="25" y="54"/>
                    </a:lnTo>
                    <a:lnTo>
                      <a:pt x="17" y="67"/>
                    </a:lnTo>
                    <a:lnTo>
                      <a:pt x="8" y="77"/>
                    </a:lnTo>
                    <a:lnTo>
                      <a:pt x="0" y="83"/>
                    </a:lnTo>
                    <a:lnTo>
                      <a:pt x="3" y="77"/>
                    </a:lnTo>
                    <a:lnTo>
                      <a:pt x="8" y="66"/>
                    </a:lnTo>
                    <a:lnTo>
                      <a:pt x="15" y="52"/>
                    </a:lnTo>
                    <a:lnTo>
                      <a:pt x="22" y="37"/>
                    </a:lnTo>
                    <a:lnTo>
                      <a:pt x="30" y="23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Freeform 413"/>
              <p:cNvSpPr>
                <a:spLocks/>
              </p:cNvSpPr>
              <p:nvPr/>
            </p:nvSpPr>
            <p:spPr bwMode="auto">
              <a:xfrm>
                <a:off x="4222" y="2241"/>
                <a:ext cx="25" cy="34"/>
              </a:xfrm>
              <a:custGeom>
                <a:avLst/>
                <a:gdLst>
                  <a:gd name="T0" fmla="*/ 1 w 49"/>
                  <a:gd name="T1" fmla="*/ 0 h 68"/>
                  <a:gd name="T2" fmla="*/ 1 w 49"/>
                  <a:gd name="T3" fmla="*/ 1 h 68"/>
                  <a:gd name="T4" fmla="*/ 1 w 49"/>
                  <a:gd name="T5" fmla="*/ 1 h 68"/>
                  <a:gd name="T6" fmla="*/ 1 w 49"/>
                  <a:gd name="T7" fmla="*/ 1 h 68"/>
                  <a:gd name="T8" fmla="*/ 1 w 49"/>
                  <a:gd name="T9" fmla="*/ 1 h 68"/>
                  <a:gd name="T10" fmla="*/ 1 w 49"/>
                  <a:gd name="T11" fmla="*/ 1 h 68"/>
                  <a:gd name="T12" fmla="*/ 1 w 49"/>
                  <a:gd name="T13" fmla="*/ 1 h 68"/>
                  <a:gd name="T14" fmla="*/ 1 w 49"/>
                  <a:gd name="T15" fmla="*/ 1 h 68"/>
                  <a:gd name="T16" fmla="*/ 0 w 49"/>
                  <a:gd name="T17" fmla="*/ 1 h 68"/>
                  <a:gd name="T18" fmla="*/ 1 w 49"/>
                  <a:gd name="T19" fmla="*/ 1 h 68"/>
                  <a:gd name="T20" fmla="*/ 1 w 49"/>
                  <a:gd name="T21" fmla="*/ 1 h 68"/>
                  <a:gd name="T22" fmla="*/ 1 w 49"/>
                  <a:gd name="T23" fmla="*/ 1 h 68"/>
                  <a:gd name="T24" fmla="*/ 1 w 49"/>
                  <a:gd name="T25" fmla="*/ 1 h 68"/>
                  <a:gd name="T26" fmla="*/ 1 w 49"/>
                  <a:gd name="T27" fmla="*/ 1 h 68"/>
                  <a:gd name="T28" fmla="*/ 1 w 49"/>
                  <a:gd name="T29" fmla="*/ 1 h 68"/>
                  <a:gd name="T30" fmla="*/ 1 w 49"/>
                  <a:gd name="T31" fmla="*/ 1 h 68"/>
                  <a:gd name="T32" fmla="*/ 1 w 49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68">
                    <a:moveTo>
                      <a:pt x="49" y="0"/>
                    </a:moveTo>
                    <a:lnTo>
                      <a:pt x="49" y="4"/>
                    </a:lnTo>
                    <a:lnTo>
                      <a:pt x="46" y="12"/>
                    </a:lnTo>
                    <a:lnTo>
                      <a:pt x="40" y="22"/>
                    </a:lnTo>
                    <a:lnTo>
                      <a:pt x="33" y="34"/>
                    </a:lnTo>
                    <a:lnTo>
                      <a:pt x="24" y="47"/>
                    </a:lnTo>
                    <a:lnTo>
                      <a:pt x="15" y="57"/>
                    </a:lnTo>
                    <a:lnTo>
                      <a:pt x="7" y="65"/>
                    </a:lnTo>
                    <a:lnTo>
                      <a:pt x="0" y="68"/>
                    </a:lnTo>
                    <a:lnTo>
                      <a:pt x="5" y="62"/>
                    </a:lnTo>
                    <a:lnTo>
                      <a:pt x="10" y="52"/>
                    </a:lnTo>
                    <a:lnTo>
                      <a:pt x="17" y="41"/>
                    </a:lnTo>
                    <a:lnTo>
                      <a:pt x="24" y="28"/>
                    </a:lnTo>
                    <a:lnTo>
                      <a:pt x="32" y="17"/>
                    </a:lnTo>
                    <a:lnTo>
                      <a:pt x="39" y="7"/>
                    </a:lnTo>
                    <a:lnTo>
                      <a:pt x="45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Freeform 414"/>
              <p:cNvSpPr>
                <a:spLocks/>
              </p:cNvSpPr>
              <p:nvPr/>
            </p:nvSpPr>
            <p:spPr bwMode="auto">
              <a:xfrm>
                <a:off x="4211" y="2243"/>
                <a:ext cx="22" cy="28"/>
              </a:xfrm>
              <a:custGeom>
                <a:avLst/>
                <a:gdLst>
                  <a:gd name="T0" fmla="*/ 1 w 44"/>
                  <a:gd name="T1" fmla="*/ 0 h 57"/>
                  <a:gd name="T2" fmla="*/ 1 w 44"/>
                  <a:gd name="T3" fmla="*/ 0 h 57"/>
                  <a:gd name="T4" fmla="*/ 1 w 44"/>
                  <a:gd name="T5" fmla="*/ 0 h 57"/>
                  <a:gd name="T6" fmla="*/ 1 w 44"/>
                  <a:gd name="T7" fmla="*/ 0 h 57"/>
                  <a:gd name="T8" fmla="*/ 1 w 44"/>
                  <a:gd name="T9" fmla="*/ 0 h 57"/>
                  <a:gd name="T10" fmla="*/ 1 w 44"/>
                  <a:gd name="T11" fmla="*/ 0 h 57"/>
                  <a:gd name="T12" fmla="*/ 1 w 44"/>
                  <a:gd name="T13" fmla="*/ 0 h 57"/>
                  <a:gd name="T14" fmla="*/ 1 w 44"/>
                  <a:gd name="T15" fmla="*/ 0 h 57"/>
                  <a:gd name="T16" fmla="*/ 0 w 44"/>
                  <a:gd name="T17" fmla="*/ 0 h 57"/>
                  <a:gd name="T18" fmla="*/ 1 w 44"/>
                  <a:gd name="T19" fmla="*/ 0 h 57"/>
                  <a:gd name="T20" fmla="*/ 1 w 44"/>
                  <a:gd name="T21" fmla="*/ 0 h 57"/>
                  <a:gd name="T22" fmla="*/ 1 w 44"/>
                  <a:gd name="T23" fmla="*/ 0 h 57"/>
                  <a:gd name="T24" fmla="*/ 1 w 44"/>
                  <a:gd name="T25" fmla="*/ 0 h 57"/>
                  <a:gd name="T26" fmla="*/ 1 w 44"/>
                  <a:gd name="T27" fmla="*/ 0 h 57"/>
                  <a:gd name="T28" fmla="*/ 1 w 44"/>
                  <a:gd name="T29" fmla="*/ 0 h 57"/>
                  <a:gd name="T30" fmla="*/ 1 w 44"/>
                  <a:gd name="T31" fmla="*/ 0 h 57"/>
                  <a:gd name="T32" fmla="*/ 1 w 4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57">
                    <a:moveTo>
                      <a:pt x="43" y="0"/>
                    </a:moveTo>
                    <a:lnTo>
                      <a:pt x="44" y="3"/>
                    </a:lnTo>
                    <a:lnTo>
                      <a:pt x="41" y="9"/>
                    </a:lnTo>
                    <a:lnTo>
                      <a:pt x="38" y="17"/>
                    </a:lnTo>
                    <a:lnTo>
                      <a:pt x="33" y="27"/>
                    </a:lnTo>
                    <a:lnTo>
                      <a:pt x="26" y="37"/>
                    </a:lnTo>
                    <a:lnTo>
                      <a:pt x="18" y="45"/>
                    </a:lnTo>
                    <a:lnTo>
                      <a:pt x="9" y="52"/>
                    </a:lnTo>
                    <a:lnTo>
                      <a:pt x="0" y="57"/>
                    </a:lnTo>
                    <a:lnTo>
                      <a:pt x="5" y="51"/>
                    </a:lnTo>
                    <a:lnTo>
                      <a:pt x="10" y="43"/>
                    </a:lnTo>
                    <a:lnTo>
                      <a:pt x="16" y="32"/>
                    </a:lnTo>
                    <a:lnTo>
                      <a:pt x="23" y="22"/>
                    </a:lnTo>
                    <a:lnTo>
                      <a:pt x="29" y="13"/>
                    </a:lnTo>
                    <a:lnTo>
                      <a:pt x="34" y="6"/>
                    </a:lnTo>
                    <a:lnTo>
                      <a:pt x="39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Freeform 415"/>
              <p:cNvSpPr>
                <a:spLocks/>
              </p:cNvSpPr>
              <p:nvPr/>
            </p:nvSpPr>
            <p:spPr bwMode="auto">
              <a:xfrm>
                <a:off x="4200" y="2244"/>
                <a:ext cx="18" cy="20"/>
              </a:xfrm>
              <a:custGeom>
                <a:avLst/>
                <a:gdLst>
                  <a:gd name="T0" fmla="*/ 0 w 37"/>
                  <a:gd name="T1" fmla="*/ 0 h 42"/>
                  <a:gd name="T2" fmla="*/ 0 w 37"/>
                  <a:gd name="T3" fmla="*/ 0 h 42"/>
                  <a:gd name="T4" fmla="*/ 0 w 37"/>
                  <a:gd name="T5" fmla="*/ 0 h 42"/>
                  <a:gd name="T6" fmla="*/ 0 w 37"/>
                  <a:gd name="T7" fmla="*/ 0 h 42"/>
                  <a:gd name="T8" fmla="*/ 0 w 37"/>
                  <a:gd name="T9" fmla="*/ 0 h 42"/>
                  <a:gd name="T10" fmla="*/ 0 w 37"/>
                  <a:gd name="T11" fmla="*/ 0 h 42"/>
                  <a:gd name="T12" fmla="*/ 0 w 37"/>
                  <a:gd name="T13" fmla="*/ 0 h 42"/>
                  <a:gd name="T14" fmla="*/ 0 w 37"/>
                  <a:gd name="T15" fmla="*/ 0 h 42"/>
                  <a:gd name="T16" fmla="*/ 0 w 37"/>
                  <a:gd name="T17" fmla="*/ 0 h 42"/>
                  <a:gd name="T18" fmla="*/ 0 w 37"/>
                  <a:gd name="T19" fmla="*/ 0 h 42"/>
                  <a:gd name="T20" fmla="*/ 0 w 37"/>
                  <a:gd name="T21" fmla="*/ 0 h 42"/>
                  <a:gd name="T22" fmla="*/ 0 w 37"/>
                  <a:gd name="T23" fmla="*/ 0 h 42"/>
                  <a:gd name="T24" fmla="*/ 0 w 37"/>
                  <a:gd name="T25" fmla="*/ 0 h 42"/>
                  <a:gd name="T26" fmla="*/ 0 w 37"/>
                  <a:gd name="T27" fmla="*/ 0 h 42"/>
                  <a:gd name="T28" fmla="*/ 0 w 37"/>
                  <a:gd name="T29" fmla="*/ 0 h 42"/>
                  <a:gd name="T30" fmla="*/ 0 w 37"/>
                  <a:gd name="T31" fmla="*/ 0 h 42"/>
                  <a:gd name="T32" fmla="*/ 0 w 37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42">
                    <a:moveTo>
                      <a:pt x="37" y="0"/>
                    </a:moveTo>
                    <a:lnTo>
                      <a:pt x="37" y="4"/>
                    </a:lnTo>
                    <a:lnTo>
                      <a:pt x="35" y="8"/>
                    </a:lnTo>
                    <a:lnTo>
                      <a:pt x="30" y="15"/>
                    </a:lnTo>
                    <a:lnTo>
                      <a:pt x="24" y="23"/>
                    </a:lnTo>
                    <a:lnTo>
                      <a:pt x="17" y="30"/>
                    </a:lnTo>
                    <a:lnTo>
                      <a:pt x="10" y="36"/>
                    </a:lnTo>
                    <a:lnTo>
                      <a:pt x="5" y="41"/>
                    </a:lnTo>
                    <a:lnTo>
                      <a:pt x="0" y="42"/>
                    </a:lnTo>
                    <a:lnTo>
                      <a:pt x="3" y="37"/>
                    </a:lnTo>
                    <a:lnTo>
                      <a:pt x="8" y="31"/>
                    </a:lnTo>
                    <a:lnTo>
                      <a:pt x="13" y="24"/>
                    </a:lnTo>
                    <a:lnTo>
                      <a:pt x="18" y="17"/>
                    </a:lnTo>
                    <a:lnTo>
                      <a:pt x="24" y="12"/>
                    </a:lnTo>
                    <a:lnTo>
                      <a:pt x="29" y="6"/>
                    </a:lnTo>
                    <a:lnTo>
                      <a:pt x="33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Freeform 416"/>
              <p:cNvSpPr>
                <a:spLocks/>
              </p:cNvSpPr>
              <p:nvPr/>
            </p:nvSpPr>
            <p:spPr bwMode="auto">
              <a:xfrm>
                <a:off x="4193" y="2247"/>
                <a:ext cx="12" cy="13"/>
              </a:xfrm>
              <a:custGeom>
                <a:avLst/>
                <a:gdLst>
                  <a:gd name="T0" fmla="*/ 0 w 25"/>
                  <a:gd name="T1" fmla="*/ 0 h 27"/>
                  <a:gd name="T2" fmla="*/ 0 w 25"/>
                  <a:gd name="T3" fmla="*/ 0 h 27"/>
                  <a:gd name="T4" fmla="*/ 0 w 25"/>
                  <a:gd name="T5" fmla="*/ 0 h 27"/>
                  <a:gd name="T6" fmla="*/ 0 w 25"/>
                  <a:gd name="T7" fmla="*/ 0 h 27"/>
                  <a:gd name="T8" fmla="*/ 0 w 25"/>
                  <a:gd name="T9" fmla="*/ 0 h 27"/>
                  <a:gd name="T10" fmla="*/ 0 w 25"/>
                  <a:gd name="T11" fmla="*/ 0 h 27"/>
                  <a:gd name="T12" fmla="*/ 0 w 25"/>
                  <a:gd name="T13" fmla="*/ 0 h 27"/>
                  <a:gd name="T14" fmla="*/ 0 w 25"/>
                  <a:gd name="T15" fmla="*/ 0 h 27"/>
                  <a:gd name="T16" fmla="*/ 0 w 25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5" y="0"/>
                    </a:moveTo>
                    <a:lnTo>
                      <a:pt x="24" y="7"/>
                    </a:lnTo>
                    <a:lnTo>
                      <a:pt x="18" y="16"/>
                    </a:lnTo>
                    <a:lnTo>
                      <a:pt x="9" y="25"/>
                    </a:lnTo>
                    <a:lnTo>
                      <a:pt x="0" y="27"/>
                    </a:lnTo>
                    <a:lnTo>
                      <a:pt x="9" y="21"/>
                    </a:lnTo>
                    <a:lnTo>
                      <a:pt x="16" y="9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Freeform 417"/>
              <p:cNvSpPr>
                <a:spLocks/>
              </p:cNvSpPr>
              <p:nvPr/>
            </p:nvSpPr>
            <p:spPr bwMode="auto">
              <a:xfrm>
                <a:off x="4301" y="2249"/>
                <a:ext cx="14" cy="16"/>
              </a:xfrm>
              <a:custGeom>
                <a:avLst/>
                <a:gdLst>
                  <a:gd name="T0" fmla="*/ 0 w 27"/>
                  <a:gd name="T1" fmla="*/ 0 h 33"/>
                  <a:gd name="T2" fmla="*/ 1 w 27"/>
                  <a:gd name="T3" fmla="*/ 0 h 33"/>
                  <a:gd name="T4" fmla="*/ 1 w 27"/>
                  <a:gd name="T5" fmla="*/ 0 h 33"/>
                  <a:gd name="T6" fmla="*/ 1 w 27"/>
                  <a:gd name="T7" fmla="*/ 0 h 33"/>
                  <a:gd name="T8" fmla="*/ 1 w 27"/>
                  <a:gd name="T9" fmla="*/ 0 h 33"/>
                  <a:gd name="T10" fmla="*/ 1 w 27"/>
                  <a:gd name="T11" fmla="*/ 0 h 33"/>
                  <a:gd name="T12" fmla="*/ 1 w 27"/>
                  <a:gd name="T13" fmla="*/ 0 h 33"/>
                  <a:gd name="T14" fmla="*/ 1 w 27"/>
                  <a:gd name="T15" fmla="*/ 0 h 33"/>
                  <a:gd name="T16" fmla="*/ 1 w 27"/>
                  <a:gd name="T17" fmla="*/ 0 h 33"/>
                  <a:gd name="T18" fmla="*/ 1 w 27"/>
                  <a:gd name="T19" fmla="*/ 0 h 33"/>
                  <a:gd name="T20" fmla="*/ 1 w 27"/>
                  <a:gd name="T21" fmla="*/ 0 h 33"/>
                  <a:gd name="T22" fmla="*/ 1 w 27"/>
                  <a:gd name="T23" fmla="*/ 0 h 33"/>
                  <a:gd name="T24" fmla="*/ 0 w 27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3" y="25"/>
                    </a:lnTo>
                    <a:lnTo>
                      <a:pt x="11" y="12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27" y="3"/>
                    </a:lnTo>
                    <a:lnTo>
                      <a:pt x="26" y="6"/>
                    </a:lnTo>
                    <a:lnTo>
                      <a:pt x="23" y="11"/>
                    </a:lnTo>
                    <a:lnTo>
                      <a:pt x="18" y="17"/>
                    </a:lnTo>
                    <a:lnTo>
                      <a:pt x="12" y="21"/>
                    </a:lnTo>
                    <a:lnTo>
                      <a:pt x="8" y="26"/>
                    </a:lnTo>
                    <a:lnTo>
                      <a:pt x="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Freeform 418"/>
              <p:cNvSpPr>
                <a:spLocks/>
              </p:cNvSpPr>
              <p:nvPr/>
            </p:nvSpPr>
            <p:spPr bwMode="auto">
              <a:xfrm>
                <a:off x="4301" y="2267"/>
                <a:ext cx="18" cy="7"/>
              </a:xfrm>
              <a:custGeom>
                <a:avLst/>
                <a:gdLst>
                  <a:gd name="T0" fmla="*/ 0 w 35"/>
                  <a:gd name="T1" fmla="*/ 0 h 14"/>
                  <a:gd name="T2" fmla="*/ 1 w 35"/>
                  <a:gd name="T3" fmla="*/ 1 h 14"/>
                  <a:gd name="T4" fmla="*/ 1 w 35"/>
                  <a:gd name="T5" fmla="*/ 1 h 14"/>
                  <a:gd name="T6" fmla="*/ 1 w 35"/>
                  <a:gd name="T7" fmla="*/ 1 h 14"/>
                  <a:gd name="T8" fmla="*/ 1 w 35"/>
                  <a:gd name="T9" fmla="*/ 1 h 14"/>
                  <a:gd name="T10" fmla="*/ 1 w 35"/>
                  <a:gd name="T11" fmla="*/ 1 h 14"/>
                  <a:gd name="T12" fmla="*/ 1 w 35"/>
                  <a:gd name="T13" fmla="*/ 1 h 14"/>
                  <a:gd name="T14" fmla="*/ 1 w 35"/>
                  <a:gd name="T15" fmla="*/ 1 h 14"/>
                  <a:gd name="T16" fmla="*/ 1 w 35"/>
                  <a:gd name="T17" fmla="*/ 1 h 14"/>
                  <a:gd name="T18" fmla="*/ 1 w 35"/>
                  <a:gd name="T19" fmla="*/ 1 h 14"/>
                  <a:gd name="T20" fmla="*/ 1 w 35"/>
                  <a:gd name="T21" fmla="*/ 1 h 14"/>
                  <a:gd name="T22" fmla="*/ 1 w 35"/>
                  <a:gd name="T23" fmla="*/ 1 h 14"/>
                  <a:gd name="T24" fmla="*/ 1 w 35"/>
                  <a:gd name="T25" fmla="*/ 1 h 14"/>
                  <a:gd name="T26" fmla="*/ 1 w 35"/>
                  <a:gd name="T27" fmla="*/ 1 h 14"/>
                  <a:gd name="T28" fmla="*/ 1 w 35"/>
                  <a:gd name="T29" fmla="*/ 1 h 14"/>
                  <a:gd name="T30" fmla="*/ 1 w 35"/>
                  <a:gd name="T31" fmla="*/ 0 h 14"/>
                  <a:gd name="T32" fmla="*/ 0 w 35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14">
                    <a:moveTo>
                      <a:pt x="0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11" y="6"/>
                    </a:lnTo>
                    <a:lnTo>
                      <a:pt x="17" y="10"/>
                    </a:lnTo>
                    <a:lnTo>
                      <a:pt x="23" y="12"/>
                    </a:lnTo>
                    <a:lnTo>
                      <a:pt x="28" y="14"/>
                    </a:lnTo>
                    <a:lnTo>
                      <a:pt x="33" y="14"/>
                    </a:lnTo>
                    <a:lnTo>
                      <a:pt x="35" y="13"/>
                    </a:lnTo>
                    <a:lnTo>
                      <a:pt x="35" y="11"/>
                    </a:lnTo>
                    <a:lnTo>
                      <a:pt x="33" y="7"/>
                    </a:lnTo>
                    <a:lnTo>
                      <a:pt x="28" y="6"/>
                    </a:lnTo>
                    <a:lnTo>
                      <a:pt x="23" y="4"/>
                    </a:lnTo>
                    <a:lnTo>
                      <a:pt x="16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Freeform 419"/>
              <p:cNvSpPr>
                <a:spLocks/>
              </p:cNvSpPr>
              <p:nvPr/>
            </p:nvSpPr>
            <p:spPr bwMode="auto">
              <a:xfrm>
                <a:off x="4304" y="2259"/>
                <a:ext cx="20" cy="5"/>
              </a:xfrm>
              <a:custGeom>
                <a:avLst/>
                <a:gdLst>
                  <a:gd name="T0" fmla="*/ 0 w 40"/>
                  <a:gd name="T1" fmla="*/ 0 h 12"/>
                  <a:gd name="T2" fmla="*/ 1 w 40"/>
                  <a:gd name="T3" fmla="*/ 0 h 12"/>
                  <a:gd name="T4" fmla="*/ 1 w 40"/>
                  <a:gd name="T5" fmla="*/ 0 h 12"/>
                  <a:gd name="T6" fmla="*/ 1 w 40"/>
                  <a:gd name="T7" fmla="*/ 0 h 12"/>
                  <a:gd name="T8" fmla="*/ 1 w 40"/>
                  <a:gd name="T9" fmla="*/ 0 h 12"/>
                  <a:gd name="T10" fmla="*/ 1 w 40"/>
                  <a:gd name="T11" fmla="*/ 0 h 12"/>
                  <a:gd name="T12" fmla="*/ 1 w 40"/>
                  <a:gd name="T13" fmla="*/ 0 h 12"/>
                  <a:gd name="T14" fmla="*/ 1 w 40"/>
                  <a:gd name="T15" fmla="*/ 0 h 12"/>
                  <a:gd name="T16" fmla="*/ 1 w 40"/>
                  <a:gd name="T17" fmla="*/ 0 h 12"/>
                  <a:gd name="T18" fmla="*/ 1 w 40"/>
                  <a:gd name="T19" fmla="*/ 0 h 12"/>
                  <a:gd name="T20" fmla="*/ 1 w 40"/>
                  <a:gd name="T21" fmla="*/ 0 h 12"/>
                  <a:gd name="T22" fmla="*/ 1 w 40"/>
                  <a:gd name="T23" fmla="*/ 0 h 12"/>
                  <a:gd name="T24" fmla="*/ 1 w 40"/>
                  <a:gd name="T25" fmla="*/ 0 h 12"/>
                  <a:gd name="T26" fmla="*/ 1 w 40"/>
                  <a:gd name="T27" fmla="*/ 0 h 12"/>
                  <a:gd name="T28" fmla="*/ 1 w 40"/>
                  <a:gd name="T29" fmla="*/ 0 h 12"/>
                  <a:gd name="T30" fmla="*/ 1 w 40"/>
                  <a:gd name="T31" fmla="*/ 0 h 12"/>
                  <a:gd name="T32" fmla="*/ 0 w 40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12">
                    <a:moveTo>
                      <a:pt x="0" y="12"/>
                    </a:moveTo>
                    <a:lnTo>
                      <a:pt x="3" y="12"/>
                    </a:lnTo>
                    <a:lnTo>
                      <a:pt x="9" y="12"/>
                    </a:lnTo>
                    <a:lnTo>
                      <a:pt x="14" y="11"/>
                    </a:lnTo>
                    <a:lnTo>
                      <a:pt x="22" y="11"/>
                    </a:lnTo>
                    <a:lnTo>
                      <a:pt x="28" y="9"/>
                    </a:lnTo>
                    <a:lnTo>
                      <a:pt x="35" y="8"/>
                    </a:lnTo>
                    <a:lnTo>
                      <a:pt x="38" y="7"/>
                    </a:lnTo>
                    <a:lnTo>
                      <a:pt x="40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3" y="4"/>
                    </a:lnTo>
                    <a:lnTo>
                      <a:pt x="17" y="6"/>
                    </a:lnTo>
                    <a:lnTo>
                      <a:pt x="10" y="8"/>
                    </a:lnTo>
                    <a:lnTo>
                      <a:pt x="4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Freeform 420"/>
              <p:cNvSpPr>
                <a:spLocks/>
              </p:cNvSpPr>
              <p:nvPr/>
            </p:nvSpPr>
            <p:spPr bwMode="auto">
              <a:xfrm>
                <a:off x="4295" y="2270"/>
                <a:ext cx="18" cy="14"/>
              </a:xfrm>
              <a:custGeom>
                <a:avLst/>
                <a:gdLst>
                  <a:gd name="T0" fmla="*/ 0 w 37"/>
                  <a:gd name="T1" fmla="*/ 0 h 29"/>
                  <a:gd name="T2" fmla="*/ 0 w 37"/>
                  <a:gd name="T3" fmla="*/ 0 h 29"/>
                  <a:gd name="T4" fmla="*/ 0 w 37"/>
                  <a:gd name="T5" fmla="*/ 0 h 29"/>
                  <a:gd name="T6" fmla="*/ 0 w 37"/>
                  <a:gd name="T7" fmla="*/ 0 h 29"/>
                  <a:gd name="T8" fmla="*/ 0 w 37"/>
                  <a:gd name="T9" fmla="*/ 0 h 29"/>
                  <a:gd name="T10" fmla="*/ 0 w 37"/>
                  <a:gd name="T11" fmla="*/ 0 h 29"/>
                  <a:gd name="T12" fmla="*/ 0 w 37"/>
                  <a:gd name="T13" fmla="*/ 0 h 29"/>
                  <a:gd name="T14" fmla="*/ 0 w 37"/>
                  <a:gd name="T15" fmla="*/ 0 h 29"/>
                  <a:gd name="T16" fmla="*/ 0 w 37"/>
                  <a:gd name="T17" fmla="*/ 0 h 29"/>
                  <a:gd name="T18" fmla="*/ 0 w 37"/>
                  <a:gd name="T19" fmla="*/ 0 h 29"/>
                  <a:gd name="T20" fmla="*/ 0 w 37"/>
                  <a:gd name="T21" fmla="*/ 0 h 29"/>
                  <a:gd name="T22" fmla="*/ 0 w 37"/>
                  <a:gd name="T23" fmla="*/ 0 h 29"/>
                  <a:gd name="T24" fmla="*/ 0 w 37"/>
                  <a:gd name="T25" fmla="*/ 0 h 29"/>
                  <a:gd name="T26" fmla="*/ 0 w 37"/>
                  <a:gd name="T27" fmla="*/ 0 h 29"/>
                  <a:gd name="T28" fmla="*/ 0 w 37"/>
                  <a:gd name="T29" fmla="*/ 0 h 29"/>
                  <a:gd name="T30" fmla="*/ 0 w 37"/>
                  <a:gd name="T31" fmla="*/ 0 h 29"/>
                  <a:gd name="T32" fmla="*/ 0 w 37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29">
                    <a:moveTo>
                      <a:pt x="0" y="0"/>
                    </a:moveTo>
                    <a:lnTo>
                      <a:pt x="5" y="2"/>
                    </a:lnTo>
                    <a:lnTo>
                      <a:pt x="12" y="6"/>
                    </a:lnTo>
                    <a:lnTo>
                      <a:pt x="17" y="9"/>
                    </a:lnTo>
                    <a:lnTo>
                      <a:pt x="24" y="14"/>
                    </a:lnTo>
                    <a:lnTo>
                      <a:pt x="30" y="18"/>
                    </a:lnTo>
                    <a:lnTo>
                      <a:pt x="35" y="22"/>
                    </a:lnTo>
                    <a:lnTo>
                      <a:pt x="37" y="25"/>
                    </a:lnTo>
                    <a:lnTo>
                      <a:pt x="37" y="28"/>
                    </a:lnTo>
                    <a:lnTo>
                      <a:pt x="33" y="29"/>
                    </a:lnTo>
                    <a:lnTo>
                      <a:pt x="29" y="27"/>
                    </a:lnTo>
                    <a:lnTo>
                      <a:pt x="24" y="23"/>
                    </a:lnTo>
                    <a:lnTo>
                      <a:pt x="18" y="17"/>
                    </a:lnTo>
                    <a:lnTo>
                      <a:pt x="13" y="13"/>
                    </a:lnTo>
                    <a:lnTo>
                      <a:pt x="7" y="7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Freeform 421"/>
              <p:cNvSpPr>
                <a:spLocks/>
              </p:cNvSpPr>
              <p:nvPr/>
            </p:nvSpPr>
            <p:spPr bwMode="auto">
              <a:xfrm>
                <a:off x="4198" y="2263"/>
                <a:ext cx="5" cy="26"/>
              </a:xfrm>
              <a:custGeom>
                <a:avLst/>
                <a:gdLst>
                  <a:gd name="T0" fmla="*/ 1 w 9"/>
                  <a:gd name="T1" fmla="*/ 0 h 51"/>
                  <a:gd name="T2" fmla="*/ 1 w 9"/>
                  <a:gd name="T3" fmla="*/ 1 h 51"/>
                  <a:gd name="T4" fmla="*/ 1 w 9"/>
                  <a:gd name="T5" fmla="*/ 1 h 51"/>
                  <a:gd name="T6" fmla="*/ 1 w 9"/>
                  <a:gd name="T7" fmla="*/ 1 h 51"/>
                  <a:gd name="T8" fmla="*/ 1 w 9"/>
                  <a:gd name="T9" fmla="*/ 1 h 51"/>
                  <a:gd name="T10" fmla="*/ 0 w 9"/>
                  <a:gd name="T11" fmla="*/ 1 h 51"/>
                  <a:gd name="T12" fmla="*/ 1 w 9"/>
                  <a:gd name="T13" fmla="*/ 1 h 51"/>
                  <a:gd name="T14" fmla="*/ 1 w 9"/>
                  <a:gd name="T15" fmla="*/ 1 h 51"/>
                  <a:gd name="T16" fmla="*/ 1 w 9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51">
                    <a:moveTo>
                      <a:pt x="5" y="0"/>
                    </a:moveTo>
                    <a:lnTo>
                      <a:pt x="8" y="13"/>
                    </a:lnTo>
                    <a:lnTo>
                      <a:pt x="9" y="29"/>
                    </a:lnTo>
                    <a:lnTo>
                      <a:pt x="8" y="44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" y="31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Freeform 422"/>
              <p:cNvSpPr>
                <a:spLocks/>
              </p:cNvSpPr>
              <p:nvPr/>
            </p:nvSpPr>
            <p:spPr bwMode="auto">
              <a:xfrm>
                <a:off x="4187" y="2260"/>
                <a:ext cx="8" cy="25"/>
              </a:xfrm>
              <a:custGeom>
                <a:avLst/>
                <a:gdLst>
                  <a:gd name="T0" fmla="*/ 1 w 15"/>
                  <a:gd name="T1" fmla="*/ 0 h 51"/>
                  <a:gd name="T2" fmla="*/ 1 w 15"/>
                  <a:gd name="T3" fmla="*/ 0 h 51"/>
                  <a:gd name="T4" fmla="*/ 1 w 15"/>
                  <a:gd name="T5" fmla="*/ 0 h 51"/>
                  <a:gd name="T6" fmla="*/ 1 w 15"/>
                  <a:gd name="T7" fmla="*/ 0 h 51"/>
                  <a:gd name="T8" fmla="*/ 1 w 15"/>
                  <a:gd name="T9" fmla="*/ 0 h 51"/>
                  <a:gd name="T10" fmla="*/ 0 w 15"/>
                  <a:gd name="T11" fmla="*/ 0 h 51"/>
                  <a:gd name="T12" fmla="*/ 1 w 15"/>
                  <a:gd name="T13" fmla="*/ 0 h 51"/>
                  <a:gd name="T14" fmla="*/ 1 w 15"/>
                  <a:gd name="T15" fmla="*/ 0 h 51"/>
                  <a:gd name="T16" fmla="*/ 1 w 1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5" y="0"/>
                    </a:moveTo>
                    <a:lnTo>
                      <a:pt x="15" y="12"/>
                    </a:lnTo>
                    <a:lnTo>
                      <a:pt x="13" y="29"/>
                    </a:lnTo>
                    <a:lnTo>
                      <a:pt x="10" y="44"/>
                    </a:lnTo>
                    <a:lnTo>
                      <a:pt x="3" y="51"/>
                    </a:lnTo>
                    <a:lnTo>
                      <a:pt x="0" y="44"/>
                    </a:lnTo>
                    <a:lnTo>
                      <a:pt x="4" y="29"/>
                    </a:lnTo>
                    <a:lnTo>
                      <a:pt x="10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Freeform 423"/>
              <p:cNvSpPr>
                <a:spLocks/>
              </p:cNvSpPr>
              <p:nvPr/>
            </p:nvSpPr>
            <p:spPr bwMode="auto">
              <a:xfrm>
                <a:off x="4212" y="2271"/>
                <a:ext cx="4" cy="24"/>
              </a:xfrm>
              <a:custGeom>
                <a:avLst/>
                <a:gdLst>
                  <a:gd name="T0" fmla="*/ 0 w 9"/>
                  <a:gd name="T1" fmla="*/ 0 h 49"/>
                  <a:gd name="T2" fmla="*/ 0 w 9"/>
                  <a:gd name="T3" fmla="*/ 0 h 49"/>
                  <a:gd name="T4" fmla="*/ 0 w 9"/>
                  <a:gd name="T5" fmla="*/ 0 h 49"/>
                  <a:gd name="T6" fmla="*/ 0 w 9"/>
                  <a:gd name="T7" fmla="*/ 0 h 49"/>
                  <a:gd name="T8" fmla="*/ 0 w 9"/>
                  <a:gd name="T9" fmla="*/ 0 h 49"/>
                  <a:gd name="T10" fmla="*/ 0 w 9"/>
                  <a:gd name="T11" fmla="*/ 0 h 49"/>
                  <a:gd name="T12" fmla="*/ 0 w 9"/>
                  <a:gd name="T13" fmla="*/ 0 h 49"/>
                  <a:gd name="T14" fmla="*/ 0 w 9"/>
                  <a:gd name="T15" fmla="*/ 0 h 49"/>
                  <a:gd name="T16" fmla="*/ 0 w 9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49">
                    <a:moveTo>
                      <a:pt x="1" y="0"/>
                    </a:moveTo>
                    <a:lnTo>
                      <a:pt x="6" y="7"/>
                    </a:lnTo>
                    <a:lnTo>
                      <a:pt x="8" y="22"/>
                    </a:lnTo>
                    <a:lnTo>
                      <a:pt x="9" y="38"/>
                    </a:lnTo>
                    <a:lnTo>
                      <a:pt x="5" y="49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Freeform 424"/>
              <p:cNvSpPr>
                <a:spLocks/>
              </p:cNvSpPr>
              <p:nvPr/>
            </p:nvSpPr>
            <p:spPr bwMode="auto">
              <a:xfrm>
                <a:off x="4222" y="2273"/>
                <a:ext cx="10" cy="28"/>
              </a:xfrm>
              <a:custGeom>
                <a:avLst/>
                <a:gdLst>
                  <a:gd name="T0" fmla="*/ 0 w 19"/>
                  <a:gd name="T1" fmla="*/ 0 h 55"/>
                  <a:gd name="T2" fmla="*/ 1 w 19"/>
                  <a:gd name="T3" fmla="*/ 1 h 55"/>
                  <a:gd name="T4" fmla="*/ 1 w 19"/>
                  <a:gd name="T5" fmla="*/ 1 h 55"/>
                  <a:gd name="T6" fmla="*/ 1 w 19"/>
                  <a:gd name="T7" fmla="*/ 1 h 55"/>
                  <a:gd name="T8" fmla="*/ 1 w 19"/>
                  <a:gd name="T9" fmla="*/ 1 h 55"/>
                  <a:gd name="T10" fmla="*/ 1 w 19"/>
                  <a:gd name="T11" fmla="*/ 1 h 55"/>
                  <a:gd name="T12" fmla="*/ 1 w 19"/>
                  <a:gd name="T13" fmla="*/ 1 h 55"/>
                  <a:gd name="T14" fmla="*/ 1 w 19"/>
                  <a:gd name="T15" fmla="*/ 1 h 55"/>
                  <a:gd name="T16" fmla="*/ 0 w 19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55">
                    <a:moveTo>
                      <a:pt x="0" y="0"/>
                    </a:moveTo>
                    <a:lnTo>
                      <a:pt x="8" y="14"/>
                    </a:lnTo>
                    <a:lnTo>
                      <a:pt x="16" y="31"/>
                    </a:lnTo>
                    <a:lnTo>
                      <a:pt x="19" y="47"/>
                    </a:lnTo>
                    <a:lnTo>
                      <a:pt x="16" y="55"/>
                    </a:lnTo>
                    <a:lnTo>
                      <a:pt x="9" y="50"/>
                    </a:lnTo>
                    <a:lnTo>
                      <a:pt x="6" y="32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Freeform 425"/>
              <p:cNvSpPr>
                <a:spLocks/>
              </p:cNvSpPr>
              <p:nvPr/>
            </p:nvSpPr>
            <p:spPr bwMode="auto">
              <a:xfrm>
                <a:off x="4235" y="2276"/>
                <a:ext cx="11" cy="31"/>
              </a:xfrm>
              <a:custGeom>
                <a:avLst/>
                <a:gdLst>
                  <a:gd name="T0" fmla="*/ 0 w 22"/>
                  <a:gd name="T1" fmla="*/ 0 h 61"/>
                  <a:gd name="T2" fmla="*/ 1 w 22"/>
                  <a:gd name="T3" fmla="*/ 1 h 61"/>
                  <a:gd name="T4" fmla="*/ 1 w 22"/>
                  <a:gd name="T5" fmla="*/ 1 h 61"/>
                  <a:gd name="T6" fmla="*/ 1 w 22"/>
                  <a:gd name="T7" fmla="*/ 1 h 61"/>
                  <a:gd name="T8" fmla="*/ 1 w 22"/>
                  <a:gd name="T9" fmla="*/ 1 h 61"/>
                  <a:gd name="T10" fmla="*/ 1 w 22"/>
                  <a:gd name="T11" fmla="*/ 1 h 61"/>
                  <a:gd name="T12" fmla="*/ 1 w 22"/>
                  <a:gd name="T13" fmla="*/ 1 h 61"/>
                  <a:gd name="T14" fmla="*/ 1 w 22"/>
                  <a:gd name="T15" fmla="*/ 1 h 61"/>
                  <a:gd name="T16" fmla="*/ 0 w 22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61">
                    <a:moveTo>
                      <a:pt x="0" y="0"/>
                    </a:moveTo>
                    <a:lnTo>
                      <a:pt x="7" y="14"/>
                    </a:lnTo>
                    <a:lnTo>
                      <a:pt x="16" y="34"/>
                    </a:lnTo>
                    <a:lnTo>
                      <a:pt x="22" y="53"/>
                    </a:lnTo>
                    <a:lnTo>
                      <a:pt x="20" y="61"/>
                    </a:lnTo>
                    <a:lnTo>
                      <a:pt x="12" y="52"/>
                    </a:lnTo>
                    <a:lnTo>
                      <a:pt x="7" y="32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Freeform 426"/>
              <p:cNvSpPr>
                <a:spLocks/>
              </p:cNvSpPr>
              <p:nvPr/>
            </p:nvSpPr>
            <p:spPr bwMode="auto">
              <a:xfrm>
                <a:off x="4258" y="2275"/>
                <a:ext cx="19" cy="32"/>
              </a:xfrm>
              <a:custGeom>
                <a:avLst/>
                <a:gdLst>
                  <a:gd name="T0" fmla="*/ 0 w 37"/>
                  <a:gd name="T1" fmla="*/ 0 h 63"/>
                  <a:gd name="T2" fmla="*/ 1 w 37"/>
                  <a:gd name="T3" fmla="*/ 1 h 63"/>
                  <a:gd name="T4" fmla="*/ 1 w 37"/>
                  <a:gd name="T5" fmla="*/ 1 h 63"/>
                  <a:gd name="T6" fmla="*/ 1 w 37"/>
                  <a:gd name="T7" fmla="*/ 1 h 63"/>
                  <a:gd name="T8" fmla="*/ 1 w 37"/>
                  <a:gd name="T9" fmla="*/ 1 h 63"/>
                  <a:gd name="T10" fmla="*/ 1 w 37"/>
                  <a:gd name="T11" fmla="*/ 1 h 63"/>
                  <a:gd name="T12" fmla="*/ 1 w 37"/>
                  <a:gd name="T13" fmla="*/ 1 h 63"/>
                  <a:gd name="T14" fmla="*/ 1 w 37"/>
                  <a:gd name="T15" fmla="*/ 1 h 63"/>
                  <a:gd name="T16" fmla="*/ 1 w 37"/>
                  <a:gd name="T17" fmla="*/ 1 h 63"/>
                  <a:gd name="T18" fmla="*/ 1 w 37"/>
                  <a:gd name="T19" fmla="*/ 1 h 63"/>
                  <a:gd name="T20" fmla="*/ 1 w 37"/>
                  <a:gd name="T21" fmla="*/ 1 h 63"/>
                  <a:gd name="T22" fmla="*/ 1 w 37"/>
                  <a:gd name="T23" fmla="*/ 1 h 63"/>
                  <a:gd name="T24" fmla="*/ 1 w 37"/>
                  <a:gd name="T25" fmla="*/ 1 h 63"/>
                  <a:gd name="T26" fmla="*/ 1 w 37"/>
                  <a:gd name="T27" fmla="*/ 1 h 63"/>
                  <a:gd name="T28" fmla="*/ 1 w 37"/>
                  <a:gd name="T29" fmla="*/ 1 h 63"/>
                  <a:gd name="T30" fmla="*/ 1 w 37"/>
                  <a:gd name="T31" fmla="*/ 1 h 63"/>
                  <a:gd name="T32" fmla="*/ 0 w 37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63">
                    <a:moveTo>
                      <a:pt x="0" y="0"/>
                    </a:moveTo>
                    <a:lnTo>
                      <a:pt x="6" y="5"/>
                    </a:lnTo>
                    <a:lnTo>
                      <a:pt x="13" y="13"/>
                    </a:lnTo>
                    <a:lnTo>
                      <a:pt x="20" y="23"/>
                    </a:lnTo>
                    <a:lnTo>
                      <a:pt x="27" y="33"/>
                    </a:lnTo>
                    <a:lnTo>
                      <a:pt x="33" y="43"/>
                    </a:lnTo>
                    <a:lnTo>
                      <a:pt x="36" y="53"/>
                    </a:lnTo>
                    <a:lnTo>
                      <a:pt x="37" y="60"/>
                    </a:lnTo>
                    <a:lnTo>
                      <a:pt x="36" y="63"/>
                    </a:lnTo>
                    <a:lnTo>
                      <a:pt x="33" y="62"/>
                    </a:lnTo>
                    <a:lnTo>
                      <a:pt x="28" y="56"/>
                    </a:lnTo>
                    <a:lnTo>
                      <a:pt x="23" y="47"/>
                    </a:lnTo>
                    <a:lnTo>
                      <a:pt x="19" y="35"/>
                    </a:lnTo>
                    <a:lnTo>
                      <a:pt x="14" y="24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Freeform 427"/>
              <p:cNvSpPr>
                <a:spLocks/>
              </p:cNvSpPr>
              <p:nvPr/>
            </p:nvSpPr>
            <p:spPr bwMode="auto">
              <a:xfrm>
                <a:off x="4284" y="2271"/>
                <a:ext cx="21" cy="29"/>
              </a:xfrm>
              <a:custGeom>
                <a:avLst/>
                <a:gdLst>
                  <a:gd name="T0" fmla="*/ 0 w 42"/>
                  <a:gd name="T1" fmla="*/ 0 h 59"/>
                  <a:gd name="T2" fmla="*/ 1 w 42"/>
                  <a:gd name="T3" fmla="*/ 0 h 59"/>
                  <a:gd name="T4" fmla="*/ 1 w 42"/>
                  <a:gd name="T5" fmla="*/ 0 h 59"/>
                  <a:gd name="T6" fmla="*/ 1 w 42"/>
                  <a:gd name="T7" fmla="*/ 0 h 59"/>
                  <a:gd name="T8" fmla="*/ 1 w 42"/>
                  <a:gd name="T9" fmla="*/ 0 h 59"/>
                  <a:gd name="T10" fmla="*/ 1 w 42"/>
                  <a:gd name="T11" fmla="*/ 0 h 59"/>
                  <a:gd name="T12" fmla="*/ 1 w 42"/>
                  <a:gd name="T13" fmla="*/ 0 h 59"/>
                  <a:gd name="T14" fmla="*/ 1 w 42"/>
                  <a:gd name="T15" fmla="*/ 0 h 59"/>
                  <a:gd name="T16" fmla="*/ 1 w 42"/>
                  <a:gd name="T17" fmla="*/ 0 h 59"/>
                  <a:gd name="T18" fmla="*/ 1 w 42"/>
                  <a:gd name="T19" fmla="*/ 0 h 59"/>
                  <a:gd name="T20" fmla="*/ 1 w 42"/>
                  <a:gd name="T21" fmla="*/ 0 h 59"/>
                  <a:gd name="T22" fmla="*/ 1 w 42"/>
                  <a:gd name="T23" fmla="*/ 0 h 59"/>
                  <a:gd name="T24" fmla="*/ 1 w 42"/>
                  <a:gd name="T25" fmla="*/ 0 h 59"/>
                  <a:gd name="T26" fmla="*/ 1 w 42"/>
                  <a:gd name="T27" fmla="*/ 0 h 59"/>
                  <a:gd name="T28" fmla="*/ 1 w 42"/>
                  <a:gd name="T29" fmla="*/ 0 h 59"/>
                  <a:gd name="T30" fmla="*/ 1 w 42"/>
                  <a:gd name="T31" fmla="*/ 0 h 59"/>
                  <a:gd name="T32" fmla="*/ 0 w 42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59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1"/>
                    </a:lnTo>
                    <a:lnTo>
                      <a:pt x="28" y="30"/>
                    </a:lnTo>
                    <a:lnTo>
                      <a:pt x="35" y="41"/>
                    </a:lnTo>
                    <a:lnTo>
                      <a:pt x="40" y="49"/>
                    </a:lnTo>
                    <a:lnTo>
                      <a:pt x="42" y="56"/>
                    </a:lnTo>
                    <a:lnTo>
                      <a:pt x="40" y="59"/>
                    </a:lnTo>
                    <a:lnTo>
                      <a:pt x="36" y="58"/>
                    </a:lnTo>
                    <a:lnTo>
                      <a:pt x="31" y="52"/>
                    </a:lnTo>
                    <a:lnTo>
                      <a:pt x="25" y="44"/>
                    </a:lnTo>
                    <a:lnTo>
                      <a:pt x="20" y="33"/>
                    </a:lnTo>
                    <a:lnTo>
                      <a:pt x="14" y="22"/>
                    </a:lnTo>
                    <a:lnTo>
                      <a:pt x="8" y="12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Freeform 428"/>
              <p:cNvSpPr>
                <a:spLocks/>
              </p:cNvSpPr>
              <p:nvPr/>
            </p:nvSpPr>
            <p:spPr bwMode="auto">
              <a:xfrm>
                <a:off x="4247" y="2277"/>
                <a:ext cx="18" cy="27"/>
              </a:xfrm>
              <a:custGeom>
                <a:avLst/>
                <a:gdLst>
                  <a:gd name="T0" fmla="*/ 0 w 37"/>
                  <a:gd name="T1" fmla="*/ 0 h 54"/>
                  <a:gd name="T2" fmla="*/ 0 w 37"/>
                  <a:gd name="T3" fmla="*/ 1 h 54"/>
                  <a:gd name="T4" fmla="*/ 0 w 37"/>
                  <a:gd name="T5" fmla="*/ 1 h 54"/>
                  <a:gd name="T6" fmla="*/ 0 w 37"/>
                  <a:gd name="T7" fmla="*/ 1 h 54"/>
                  <a:gd name="T8" fmla="*/ 0 w 37"/>
                  <a:gd name="T9" fmla="*/ 1 h 54"/>
                  <a:gd name="T10" fmla="*/ 0 w 37"/>
                  <a:gd name="T11" fmla="*/ 1 h 54"/>
                  <a:gd name="T12" fmla="*/ 0 w 37"/>
                  <a:gd name="T13" fmla="*/ 1 h 54"/>
                  <a:gd name="T14" fmla="*/ 0 w 37"/>
                  <a:gd name="T15" fmla="*/ 1 h 54"/>
                  <a:gd name="T16" fmla="*/ 0 w 37"/>
                  <a:gd name="T17" fmla="*/ 1 h 54"/>
                  <a:gd name="T18" fmla="*/ 0 w 37"/>
                  <a:gd name="T19" fmla="*/ 1 h 54"/>
                  <a:gd name="T20" fmla="*/ 0 w 37"/>
                  <a:gd name="T21" fmla="*/ 1 h 54"/>
                  <a:gd name="T22" fmla="*/ 0 w 37"/>
                  <a:gd name="T23" fmla="*/ 1 h 54"/>
                  <a:gd name="T24" fmla="*/ 0 w 37"/>
                  <a:gd name="T25" fmla="*/ 1 h 54"/>
                  <a:gd name="T26" fmla="*/ 0 w 37"/>
                  <a:gd name="T27" fmla="*/ 1 h 54"/>
                  <a:gd name="T28" fmla="*/ 0 w 37"/>
                  <a:gd name="T29" fmla="*/ 1 h 54"/>
                  <a:gd name="T30" fmla="*/ 0 w 37"/>
                  <a:gd name="T31" fmla="*/ 1 h 54"/>
                  <a:gd name="T32" fmla="*/ 0 w 3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54">
                    <a:moveTo>
                      <a:pt x="0" y="0"/>
                    </a:moveTo>
                    <a:lnTo>
                      <a:pt x="5" y="5"/>
                    </a:lnTo>
                    <a:lnTo>
                      <a:pt x="11" y="12"/>
                    </a:lnTo>
                    <a:lnTo>
                      <a:pt x="18" y="21"/>
                    </a:lnTo>
                    <a:lnTo>
                      <a:pt x="24" y="30"/>
                    </a:lnTo>
                    <a:lnTo>
                      <a:pt x="31" y="38"/>
                    </a:lnTo>
                    <a:lnTo>
                      <a:pt x="36" y="46"/>
                    </a:lnTo>
                    <a:lnTo>
                      <a:pt x="37" y="52"/>
                    </a:lnTo>
                    <a:lnTo>
                      <a:pt x="35" y="54"/>
                    </a:lnTo>
                    <a:lnTo>
                      <a:pt x="30" y="53"/>
                    </a:lnTo>
                    <a:lnTo>
                      <a:pt x="24" y="47"/>
                    </a:lnTo>
                    <a:lnTo>
                      <a:pt x="20" y="40"/>
                    </a:lnTo>
                    <a:lnTo>
                      <a:pt x="14" y="30"/>
                    </a:lnTo>
                    <a:lnTo>
                      <a:pt x="10" y="21"/>
                    </a:lnTo>
                    <a:lnTo>
                      <a:pt x="6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Freeform 429"/>
              <p:cNvSpPr>
                <a:spLocks/>
              </p:cNvSpPr>
              <p:nvPr/>
            </p:nvSpPr>
            <p:spPr bwMode="auto">
              <a:xfrm>
                <a:off x="4248" y="2238"/>
                <a:ext cx="23" cy="41"/>
              </a:xfrm>
              <a:custGeom>
                <a:avLst/>
                <a:gdLst>
                  <a:gd name="T0" fmla="*/ 1 w 45"/>
                  <a:gd name="T1" fmla="*/ 0 h 83"/>
                  <a:gd name="T2" fmla="*/ 1 w 45"/>
                  <a:gd name="T3" fmla="*/ 0 h 83"/>
                  <a:gd name="T4" fmla="*/ 1 w 45"/>
                  <a:gd name="T5" fmla="*/ 0 h 83"/>
                  <a:gd name="T6" fmla="*/ 1 w 45"/>
                  <a:gd name="T7" fmla="*/ 0 h 83"/>
                  <a:gd name="T8" fmla="*/ 1 w 45"/>
                  <a:gd name="T9" fmla="*/ 0 h 83"/>
                  <a:gd name="T10" fmla="*/ 1 w 45"/>
                  <a:gd name="T11" fmla="*/ 0 h 83"/>
                  <a:gd name="T12" fmla="*/ 1 w 45"/>
                  <a:gd name="T13" fmla="*/ 0 h 83"/>
                  <a:gd name="T14" fmla="*/ 1 w 45"/>
                  <a:gd name="T15" fmla="*/ 0 h 83"/>
                  <a:gd name="T16" fmla="*/ 0 w 45"/>
                  <a:gd name="T17" fmla="*/ 0 h 83"/>
                  <a:gd name="T18" fmla="*/ 1 w 45"/>
                  <a:gd name="T19" fmla="*/ 0 h 83"/>
                  <a:gd name="T20" fmla="*/ 1 w 45"/>
                  <a:gd name="T21" fmla="*/ 0 h 83"/>
                  <a:gd name="T22" fmla="*/ 1 w 45"/>
                  <a:gd name="T23" fmla="*/ 0 h 83"/>
                  <a:gd name="T24" fmla="*/ 1 w 45"/>
                  <a:gd name="T25" fmla="*/ 0 h 83"/>
                  <a:gd name="T26" fmla="*/ 1 w 45"/>
                  <a:gd name="T27" fmla="*/ 0 h 83"/>
                  <a:gd name="T28" fmla="*/ 1 w 45"/>
                  <a:gd name="T29" fmla="*/ 0 h 83"/>
                  <a:gd name="T30" fmla="*/ 1 w 45"/>
                  <a:gd name="T31" fmla="*/ 0 h 83"/>
                  <a:gd name="T32" fmla="*/ 1 w 45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83">
                    <a:moveTo>
                      <a:pt x="44" y="0"/>
                    </a:moveTo>
                    <a:lnTo>
                      <a:pt x="45" y="4"/>
                    </a:lnTo>
                    <a:lnTo>
                      <a:pt x="44" y="13"/>
                    </a:lnTo>
                    <a:lnTo>
                      <a:pt x="39" y="25"/>
                    </a:lnTo>
                    <a:lnTo>
                      <a:pt x="32" y="39"/>
                    </a:lnTo>
                    <a:lnTo>
                      <a:pt x="25" y="54"/>
                    </a:lnTo>
                    <a:lnTo>
                      <a:pt x="17" y="67"/>
                    </a:lnTo>
                    <a:lnTo>
                      <a:pt x="8" y="77"/>
                    </a:lnTo>
                    <a:lnTo>
                      <a:pt x="0" y="83"/>
                    </a:lnTo>
                    <a:lnTo>
                      <a:pt x="2" y="77"/>
                    </a:lnTo>
                    <a:lnTo>
                      <a:pt x="8" y="65"/>
                    </a:lnTo>
                    <a:lnTo>
                      <a:pt x="14" y="52"/>
                    </a:lnTo>
                    <a:lnTo>
                      <a:pt x="20" y="37"/>
                    </a:lnTo>
                    <a:lnTo>
                      <a:pt x="29" y="23"/>
                    </a:lnTo>
                    <a:lnTo>
                      <a:pt x="34" y="10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Freeform 430"/>
              <p:cNvSpPr>
                <a:spLocks/>
              </p:cNvSpPr>
              <p:nvPr/>
            </p:nvSpPr>
            <p:spPr bwMode="auto">
              <a:xfrm>
                <a:off x="4269" y="2244"/>
                <a:ext cx="20" cy="32"/>
              </a:xfrm>
              <a:custGeom>
                <a:avLst/>
                <a:gdLst>
                  <a:gd name="T0" fmla="*/ 1 w 40"/>
                  <a:gd name="T1" fmla="*/ 0 h 66"/>
                  <a:gd name="T2" fmla="*/ 1 w 40"/>
                  <a:gd name="T3" fmla="*/ 0 h 66"/>
                  <a:gd name="T4" fmla="*/ 1 w 40"/>
                  <a:gd name="T5" fmla="*/ 0 h 66"/>
                  <a:gd name="T6" fmla="*/ 1 w 40"/>
                  <a:gd name="T7" fmla="*/ 0 h 66"/>
                  <a:gd name="T8" fmla="*/ 1 w 40"/>
                  <a:gd name="T9" fmla="*/ 0 h 66"/>
                  <a:gd name="T10" fmla="*/ 1 w 40"/>
                  <a:gd name="T11" fmla="*/ 0 h 66"/>
                  <a:gd name="T12" fmla="*/ 1 w 40"/>
                  <a:gd name="T13" fmla="*/ 0 h 66"/>
                  <a:gd name="T14" fmla="*/ 1 w 40"/>
                  <a:gd name="T15" fmla="*/ 0 h 66"/>
                  <a:gd name="T16" fmla="*/ 0 w 40"/>
                  <a:gd name="T17" fmla="*/ 0 h 66"/>
                  <a:gd name="T18" fmla="*/ 1 w 40"/>
                  <a:gd name="T19" fmla="*/ 0 h 66"/>
                  <a:gd name="T20" fmla="*/ 1 w 40"/>
                  <a:gd name="T21" fmla="*/ 0 h 66"/>
                  <a:gd name="T22" fmla="*/ 1 w 40"/>
                  <a:gd name="T23" fmla="*/ 0 h 66"/>
                  <a:gd name="T24" fmla="*/ 1 w 40"/>
                  <a:gd name="T25" fmla="*/ 0 h 66"/>
                  <a:gd name="T26" fmla="*/ 1 w 40"/>
                  <a:gd name="T27" fmla="*/ 0 h 66"/>
                  <a:gd name="T28" fmla="*/ 1 w 40"/>
                  <a:gd name="T29" fmla="*/ 0 h 66"/>
                  <a:gd name="T30" fmla="*/ 1 w 40"/>
                  <a:gd name="T31" fmla="*/ 0 h 66"/>
                  <a:gd name="T32" fmla="*/ 1 w 40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66">
                    <a:moveTo>
                      <a:pt x="39" y="0"/>
                    </a:moveTo>
                    <a:lnTo>
                      <a:pt x="40" y="4"/>
                    </a:lnTo>
                    <a:lnTo>
                      <a:pt x="38" y="9"/>
                    </a:lnTo>
                    <a:lnTo>
                      <a:pt x="36" y="19"/>
                    </a:lnTo>
                    <a:lnTo>
                      <a:pt x="30" y="29"/>
                    </a:lnTo>
                    <a:lnTo>
                      <a:pt x="24" y="41"/>
                    </a:lnTo>
                    <a:lnTo>
                      <a:pt x="17" y="51"/>
                    </a:lnTo>
                    <a:lnTo>
                      <a:pt x="9" y="60"/>
                    </a:lnTo>
                    <a:lnTo>
                      <a:pt x="0" y="66"/>
                    </a:lnTo>
                    <a:lnTo>
                      <a:pt x="5" y="59"/>
                    </a:lnTo>
                    <a:lnTo>
                      <a:pt x="10" y="49"/>
                    </a:lnTo>
                    <a:lnTo>
                      <a:pt x="16" y="38"/>
                    </a:lnTo>
                    <a:lnTo>
                      <a:pt x="22" y="27"/>
                    </a:lnTo>
                    <a:lnTo>
                      <a:pt x="28" y="16"/>
                    </a:lnTo>
                    <a:lnTo>
                      <a:pt x="32" y="7"/>
                    </a:lnTo>
                    <a:lnTo>
                      <a:pt x="37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Freeform 431"/>
              <p:cNvSpPr>
                <a:spLocks/>
              </p:cNvSpPr>
              <p:nvPr/>
            </p:nvSpPr>
            <p:spPr bwMode="auto">
              <a:xfrm>
                <a:off x="4271" y="2274"/>
                <a:ext cx="21" cy="29"/>
              </a:xfrm>
              <a:custGeom>
                <a:avLst/>
                <a:gdLst>
                  <a:gd name="T0" fmla="*/ 0 w 41"/>
                  <a:gd name="T1" fmla="*/ 0 h 58"/>
                  <a:gd name="T2" fmla="*/ 1 w 41"/>
                  <a:gd name="T3" fmla="*/ 1 h 58"/>
                  <a:gd name="T4" fmla="*/ 1 w 41"/>
                  <a:gd name="T5" fmla="*/ 1 h 58"/>
                  <a:gd name="T6" fmla="*/ 1 w 41"/>
                  <a:gd name="T7" fmla="*/ 1 h 58"/>
                  <a:gd name="T8" fmla="*/ 1 w 41"/>
                  <a:gd name="T9" fmla="*/ 1 h 58"/>
                  <a:gd name="T10" fmla="*/ 1 w 41"/>
                  <a:gd name="T11" fmla="*/ 1 h 58"/>
                  <a:gd name="T12" fmla="*/ 1 w 41"/>
                  <a:gd name="T13" fmla="*/ 1 h 58"/>
                  <a:gd name="T14" fmla="*/ 1 w 41"/>
                  <a:gd name="T15" fmla="*/ 1 h 58"/>
                  <a:gd name="T16" fmla="*/ 1 w 41"/>
                  <a:gd name="T17" fmla="*/ 1 h 58"/>
                  <a:gd name="T18" fmla="*/ 1 w 41"/>
                  <a:gd name="T19" fmla="*/ 1 h 58"/>
                  <a:gd name="T20" fmla="*/ 1 w 41"/>
                  <a:gd name="T21" fmla="*/ 1 h 58"/>
                  <a:gd name="T22" fmla="*/ 1 w 41"/>
                  <a:gd name="T23" fmla="*/ 1 h 58"/>
                  <a:gd name="T24" fmla="*/ 1 w 41"/>
                  <a:gd name="T25" fmla="*/ 1 h 58"/>
                  <a:gd name="T26" fmla="*/ 1 w 41"/>
                  <a:gd name="T27" fmla="*/ 1 h 58"/>
                  <a:gd name="T28" fmla="*/ 1 w 41"/>
                  <a:gd name="T29" fmla="*/ 1 h 58"/>
                  <a:gd name="T30" fmla="*/ 1 w 41"/>
                  <a:gd name="T31" fmla="*/ 1 h 58"/>
                  <a:gd name="T32" fmla="*/ 0 w 41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58">
                    <a:moveTo>
                      <a:pt x="0" y="0"/>
                    </a:moveTo>
                    <a:lnTo>
                      <a:pt x="4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39"/>
                    </a:lnTo>
                    <a:lnTo>
                      <a:pt x="40" y="48"/>
                    </a:lnTo>
                    <a:lnTo>
                      <a:pt x="41" y="54"/>
                    </a:lnTo>
                    <a:lnTo>
                      <a:pt x="40" y="58"/>
                    </a:lnTo>
                    <a:lnTo>
                      <a:pt x="36" y="57"/>
                    </a:lnTo>
                    <a:lnTo>
                      <a:pt x="31" y="52"/>
                    </a:lnTo>
                    <a:lnTo>
                      <a:pt x="25" y="43"/>
                    </a:lnTo>
                    <a:lnTo>
                      <a:pt x="18" y="33"/>
                    </a:lnTo>
                    <a:lnTo>
                      <a:pt x="12" y="21"/>
                    </a:lnTo>
                    <a:lnTo>
                      <a:pt x="8" y="1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Freeform 432"/>
              <p:cNvSpPr>
                <a:spLocks/>
              </p:cNvSpPr>
              <p:nvPr/>
            </p:nvSpPr>
            <p:spPr bwMode="auto">
              <a:xfrm>
                <a:off x="4290" y="2209"/>
                <a:ext cx="101" cy="21"/>
              </a:xfrm>
              <a:custGeom>
                <a:avLst/>
                <a:gdLst>
                  <a:gd name="T0" fmla="*/ 0 w 201"/>
                  <a:gd name="T1" fmla="*/ 0 h 43"/>
                  <a:gd name="T2" fmla="*/ 0 w 201"/>
                  <a:gd name="T3" fmla="*/ 0 h 43"/>
                  <a:gd name="T4" fmla="*/ 1 w 201"/>
                  <a:gd name="T5" fmla="*/ 0 h 43"/>
                  <a:gd name="T6" fmla="*/ 1 w 201"/>
                  <a:gd name="T7" fmla="*/ 0 h 43"/>
                  <a:gd name="T8" fmla="*/ 1 w 201"/>
                  <a:gd name="T9" fmla="*/ 0 h 43"/>
                  <a:gd name="T10" fmla="*/ 1 w 201"/>
                  <a:gd name="T11" fmla="*/ 0 h 43"/>
                  <a:gd name="T12" fmla="*/ 1 w 201"/>
                  <a:gd name="T13" fmla="*/ 0 h 43"/>
                  <a:gd name="T14" fmla="*/ 1 w 201"/>
                  <a:gd name="T15" fmla="*/ 0 h 43"/>
                  <a:gd name="T16" fmla="*/ 1 w 201"/>
                  <a:gd name="T17" fmla="*/ 0 h 43"/>
                  <a:gd name="T18" fmla="*/ 1 w 201"/>
                  <a:gd name="T19" fmla="*/ 0 h 43"/>
                  <a:gd name="T20" fmla="*/ 1 w 201"/>
                  <a:gd name="T21" fmla="*/ 0 h 43"/>
                  <a:gd name="T22" fmla="*/ 1 w 201"/>
                  <a:gd name="T23" fmla="*/ 0 h 43"/>
                  <a:gd name="T24" fmla="*/ 1 w 201"/>
                  <a:gd name="T25" fmla="*/ 0 h 43"/>
                  <a:gd name="T26" fmla="*/ 1 w 201"/>
                  <a:gd name="T27" fmla="*/ 0 h 43"/>
                  <a:gd name="T28" fmla="*/ 1 w 201"/>
                  <a:gd name="T29" fmla="*/ 0 h 43"/>
                  <a:gd name="T30" fmla="*/ 1 w 201"/>
                  <a:gd name="T31" fmla="*/ 0 h 43"/>
                  <a:gd name="T32" fmla="*/ 1 w 201"/>
                  <a:gd name="T33" fmla="*/ 0 h 43"/>
                  <a:gd name="T34" fmla="*/ 1 w 201"/>
                  <a:gd name="T35" fmla="*/ 0 h 43"/>
                  <a:gd name="T36" fmla="*/ 1 w 201"/>
                  <a:gd name="T37" fmla="*/ 0 h 43"/>
                  <a:gd name="T38" fmla="*/ 1 w 201"/>
                  <a:gd name="T39" fmla="*/ 0 h 43"/>
                  <a:gd name="T40" fmla="*/ 1 w 201"/>
                  <a:gd name="T41" fmla="*/ 0 h 43"/>
                  <a:gd name="T42" fmla="*/ 1 w 201"/>
                  <a:gd name="T43" fmla="*/ 0 h 43"/>
                  <a:gd name="T44" fmla="*/ 1 w 201"/>
                  <a:gd name="T45" fmla="*/ 0 h 43"/>
                  <a:gd name="T46" fmla="*/ 1 w 201"/>
                  <a:gd name="T47" fmla="*/ 0 h 43"/>
                  <a:gd name="T48" fmla="*/ 1 w 201"/>
                  <a:gd name="T49" fmla="*/ 0 h 43"/>
                  <a:gd name="T50" fmla="*/ 1 w 201"/>
                  <a:gd name="T51" fmla="*/ 0 h 43"/>
                  <a:gd name="T52" fmla="*/ 1 w 201"/>
                  <a:gd name="T53" fmla="*/ 0 h 43"/>
                  <a:gd name="T54" fmla="*/ 1 w 201"/>
                  <a:gd name="T55" fmla="*/ 0 h 43"/>
                  <a:gd name="T56" fmla="*/ 1 w 201"/>
                  <a:gd name="T57" fmla="*/ 0 h 43"/>
                  <a:gd name="T58" fmla="*/ 1 w 201"/>
                  <a:gd name="T59" fmla="*/ 0 h 43"/>
                  <a:gd name="T60" fmla="*/ 1 w 201"/>
                  <a:gd name="T61" fmla="*/ 0 h 43"/>
                  <a:gd name="T62" fmla="*/ 1 w 201"/>
                  <a:gd name="T63" fmla="*/ 0 h 43"/>
                  <a:gd name="T64" fmla="*/ 1 w 201"/>
                  <a:gd name="T65" fmla="*/ 0 h 43"/>
                  <a:gd name="T66" fmla="*/ 1 w 201"/>
                  <a:gd name="T67" fmla="*/ 0 h 43"/>
                  <a:gd name="T68" fmla="*/ 1 w 201"/>
                  <a:gd name="T69" fmla="*/ 0 h 43"/>
                  <a:gd name="T70" fmla="*/ 1 w 201"/>
                  <a:gd name="T71" fmla="*/ 0 h 43"/>
                  <a:gd name="T72" fmla="*/ 0 w 201"/>
                  <a:gd name="T73" fmla="*/ 0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01" h="43">
                    <a:moveTo>
                      <a:pt x="0" y="5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30" y="18"/>
                    </a:lnTo>
                    <a:lnTo>
                      <a:pt x="44" y="24"/>
                    </a:lnTo>
                    <a:lnTo>
                      <a:pt x="57" y="29"/>
                    </a:lnTo>
                    <a:lnTo>
                      <a:pt x="71" y="32"/>
                    </a:lnTo>
                    <a:lnTo>
                      <a:pt x="85" y="33"/>
                    </a:lnTo>
                    <a:lnTo>
                      <a:pt x="98" y="33"/>
                    </a:lnTo>
                    <a:lnTo>
                      <a:pt x="112" y="33"/>
                    </a:lnTo>
                    <a:lnTo>
                      <a:pt x="124" y="32"/>
                    </a:lnTo>
                    <a:lnTo>
                      <a:pt x="137" y="30"/>
                    </a:lnTo>
                    <a:lnTo>
                      <a:pt x="150" y="28"/>
                    </a:lnTo>
                    <a:lnTo>
                      <a:pt x="161" y="24"/>
                    </a:lnTo>
                    <a:lnTo>
                      <a:pt x="173" y="21"/>
                    </a:lnTo>
                    <a:lnTo>
                      <a:pt x="183" y="17"/>
                    </a:lnTo>
                    <a:lnTo>
                      <a:pt x="192" y="15"/>
                    </a:lnTo>
                    <a:lnTo>
                      <a:pt x="201" y="12"/>
                    </a:lnTo>
                    <a:lnTo>
                      <a:pt x="197" y="17"/>
                    </a:lnTo>
                    <a:lnTo>
                      <a:pt x="190" y="23"/>
                    </a:lnTo>
                    <a:lnTo>
                      <a:pt x="181" y="28"/>
                    </a:lnTo>
                    <a:lnTo>
                      <a:pt x="169" y="32"/>
                    </a:lnTo>
                    <a:lnTo>
                      <a:pt x="155" y="37"/>
                    </a:lnTo>
                    <a:lnTo>
                      <a:pt x="141" y="39"/>
                    </a:lnTo>
                    <a:lnTo>
                      <a:pt x="125" y="42"/>
                    </a:lnTo>
                    <a:lnTo>
                      <a:pt x="109" y="43"/>
                    </a:lnTo>
                    <a:lnTo>
                      <a:pt x="93" y="43"/>
                    </a:lnTo>
                    <a:lnTo>
                      <a:pt x="77" y="42"/>
                    </a:lnTo>
                    <a:lnTo>
                      <a:pt x="61" y="38"/>
                    </a:lnTo>
                    <a:lnTo>
                      <a:pt x="46" y="35"/>
                    </a:lnTo>
                    <a:lnTo>
                      <a:pt x="32" y="30"/>
                    </a:lnTo>
                    <a:lnTo>
                      <a:pt x="19" y="23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Freeform 433"/>
              <p:cNvSpPr>
                <a:spLocks/>
              </p:cNvSpPr>
              <p:nvPr/>
            </p:nvSpPr>
            <p:spPr bwMode="auto">
              <a:xfrm>
                <a:off x="4378" y="2200"/>
                <a:ext cx="11" cy="22"/>
              </a:xfrm>
              <a:custGeom>
                <a:avLst/>
                <a:gdLst>
                  <a:gd name="T0" fmla="*/ 0 w 22"/>
                  <a:gd name="T1" fmla="*/ 0 h 45"/>
                  <a:gd name="T2" fmla="*/ 1 w 22"/>
                  <a:gd name="T3" fmla="*/ 0 h 45"/>
                  <a:gd name="T4" fmla="*/ 1 w 22"/>
                  <a:gd name="T5" fmla="*/ 0 h 45"/>
                  <a:gd name="T6" fmla="*/ 1 w 22"/>
                  <a:gd name="T7" fmla="*/ 0 h 45"/>
                  <a:gd name="T8" fmla="*/ 1 w 22"/>
                  <a:gd name="T9" fmla="*/ 0 h 45"/>
                  <a:gd name="T10" fmla="*/ 1 w 22"/>
                  <a:gd name="T11" fmla="*/ 0 h 45"/>
                  <a:gd name="T12" fmla="*/ 1 w 22"/>
                  <a:gd name="T13" fmla="*/ 0 h 45"/>
                  <a:gd name="T14" fmla="*/ 1 w 22"/>
                  <a:gd name="T15" fmla="*/ 0 h 45"/>
                  <a:gd name="T16" fmla="*/ 0 w 22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45">
                    <a:moveTo>
                      <a:pt x="0" y="45"/>
                    </a:moveTo>
                    <a:lnTo>
                      <a:pt x="9" y="33"/>
                    </a:lnTo>
                    <a:lnTo>
                      <a:pt x="17" y="19"/>
                    </a:lnTo>
                    <a:lnTo>
                      <a:pt x="22" y="6"/>
                    </a:lnTo>
                    <a:lnTo>
                      <a:pt x="21" y="0"/>
                    </a:lnTo>
                    <a:lnTo>
                      <a:pt x="16" y="3"/>
                    </a:lnTo>
                    <a:lnTo>
                      <a:pt x="13" y="16"/>
                    </a:lnTo>
                    <a:lnTo>
                      <a:pt x="7" y="3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Freeform 434"/>
              <p:cNvSpPr>
                <a:spLocks/>
              </p:cNvSpPr>
              <p:nvPr/>
            </p:nvSpPr>
            <p:spPr bwMode="auto">
              <a:xfrm>
                <a:off x="4369" y="2200"/>
                <a:ext cx="13" cy="25"/>
              </a:xfrm>
              <a:custGeom>
                <a:avLst/>
                <a:gdLst>
                  <a:gd name="T0" fmla="*/ 1 w 25"/>
                  <a:gd name="T1" fmla="*/ 0 h 49"/>
                  <a:gd name="T2" fmla="*/ 1 w 25"/>
                  <a:gd name="T3" fmla="*/ 1 h 49"/>
                  <a:gd name="T4" fmla="*/ 1 w 25"/>
                  <a:gd name="T5" fmla="*/ 1 h 49"/>
                  <a:gd name="T6" fmla="*/ 1 w 25"/>
                  <a:gd name="T7" fmla="*/ 1 h 49"/>
                  <a:gd name="T8" fmla="*/ 0 w 25"/>
                  <a:gd name="T9" fmla="*/ 1 h 49"/>
                  <a:gd name="T10" fmla="*/ 1 w 25"/>
                  <a:gd name="T11" fmla="*/ 1 h 49"/>
                  <a:gd name="T12" fmla="*/ 1 w 25"/>
                  <a:gd name="T13" fmla="*/ 1 h 49"/>
                  <a:gd name="T14" fmla="*/ 1 w 25"/>
                  <a:gd name="T15" fmla="*/ 1 h 49"/>
                  <a:gd name="T16" fmla="*/ 1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49">
                    <a:moveTo>
                      <a:pt x="24" y="0"/>
                    </a:moveTo>
                    <a:lnTo>
                      <a:pt x="25" y="7"/>
                    </a:lnTo>
                    <a:lnTo>
                      <a:pt x="20" y="20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35"/>
                    </a:lnTo>
                    <a:lnTo>
                      <a:pt x="13" y="19"/>
                    </a:lnTo>
                    <a:lnTo>
                      <a:pt x="19" y="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Freeform 435"/>
              <p:cNvSpPr>
                <a:spLocks/>
              </p:cNvSpPr>
              <p:nvPr/>
            </p:nvSpPr>
            <p:spPr bwMode="auto">
              <a:xfrm>
                <a:off x="4349" y="2196"/>
                <a:ext cx="18" cy="33"/>
              </a:xfrm>
              <a:custGeom>
                <a:avLst/>
                <a:gdLst>
                  <a:gd name="T0" fmla="*/ 1 w 36"/>
                  <a:gd name="T1" fmla="*/ 0 h 64"/>
                  <a:gd name="T2" fmla="*/ 1 w 36"/>
                  <a:gd name="T3" fmla="*/ 1 h 64"/>
                  <a:gd name="T4" fmla="*/ 1 w 36"/>
                  <a:gd name="T5" fmla="*/ 1 h 64"/>
                  <a:gd name="T6" fmla="*/ 1 w 36"/>
                  <a:gd name="T7" fmla="*/ 1 h 64"/>
                  <a:gd name="T8" fmla="*/ 1 w 36"/>
                  <a:gd name="T9" fmla="*/ 1 h 64"/>
                  <a:gd name="T10" fmla="*/ 1 w 36"/>
                  <a:gd name="T11" fmla="*/ 1 h 64"/>
                  <a:gd name="T12" fmla="*/ 1 w 36"/>
                  <a:gd name="T13" fmla="*/ 1 h 64"/>
                  <a:gd name="T14" fmla="*/ 1 w 36"/>
                  <a:gd name="T15" fmla="*/ 1 h 64"/>
                  <a:gd name="T16" fmla="*/ 0 w 36"/>
                  <a:gd name="T17" fmla="*/ 1 h 64"/>
                  <a:gd name="T18" fmla="*/ 1 w 36"/>
                  <a:gd name="T19" fmla="*/ 1 h 64"/>
                  <a:gd name="T20" fmla="*/ 1 w 36"/>
                  <a:gd name="T21" fmla="*/ 1 h 64"/>
                  <a:gd name="T22" fmla="*/ 1 w 36"/>
                  <a:gd name="T23" fmla="*/ 1 h 64"/>
                  <a:gd name="T24" fmla="*/ 1 w 36"/>
                  <a:gd name="T25" fmla="*/ 1 h 64"/>
                  <a:gd name="T26" fmla="*/ 1 w 36"/>
                  <a:gd name="T27" fmla="*/ 1 h 64"/>
                  <a:gd name="T28" fmla="*/ 1 w 36"/>
                  <a:gd name="T29" fmla="*/ 1 h 64"/>
                  <a:gd name="T30" fmla="*/ 1 w 36"/>
                  <a:gd name="T31" fmla="*/ 1 h 64"/>
                  <a:gd name="T32" fmla="*/ 1 w 3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64">
                    <a:moveTo>
                      <a:pt x="35" y="0"/>
                    </a:moveTo>
                    <a:lnTo>
                      <a:pt x="36" y="3"/>
                    </a:lnTo>
                    <a:lnTo>
                      <a:pt x="35" y="9"/>
                    </a:lnTo>
                    <a:lnTo>
                      <a:pt x="31" y="18"/>
                    </a:lnTo>
                    <a:lnTo>
                      <a:pt x="27" y="28"/>
                    </a:lnTo>
                    <a:lnTo>
                      <a:pt x="21" y="39"/>
                    </a:lnTo>
                    <a:lnTo>
                      <a:pt x="15" y="49"/>
                    </a:lnTo>
                    <a:lnTo>
                      <a:pt x="7" y="58"/>
                    </a:lnTo>
                    <a:lnTo>
                      <a:pt x="0" y="64"/>
                    </a:lnTo>
                    <a:lnTo>
                      <a:pt x="4" y="58"/>
                    </a:lnTo>
                    <a:lnTo>
                      <a:pt x="7" y="50"/>
                    </a:lnTo>
                    <a:lnTo>
                      <a:pt x="13" y="39"/>
                    </a:lnTo>
                    <a:lnTo>
                      <a:pt x="18" y="27"/>
                    </a:lnTo>
                    <a:lnTo>
                      <a:pt x="22" y="17"/>
                    </a:lnTo>
                    <a:lnTo>
                      <a:pt x="28" y="7"/>
                    </a:lnTo>
                    <a:lnTo>
                      <a:pt x="31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Freeform 436"/>
              <p:cNvSpPr>
                <a:spLocks/>
              </p:cNvSpPr>
              <p:nvPr/>
            </p:nvSpPr>
            <p:spPr bwMode="auto">
              <a:xfrm>
                <a:off x="4331" y="2193"/>
                <a:ext cx="19" cy="35"/>
              </a:xfrm>
              <a:custGeom>
                <a:avLst/>
                <a:gdLst>
                  <a:gd name="T0" fmla="*/ 0 w 40"/>
                  <a:gd name="T1" fmla="*/ 0 h 70"/>
                  <a:gd name="T2" fmla="*/ 0 w 40"/>
                  <a:gd name="T3" fmla="*/ 1 h 70"/>
                  <a:gd name="T4" fmla="*/ 0 w 40"/>
                  <a:gd name="T5" fmla="*/ 1 h 70"/>
                  <a:gd name="T6" fmla="*/ 0 w 40"/>
                  <a:gd name="T7" fmla="*/ 1 h 70"/>
                  <a:gd name="T8" fmla="*/ 0 w 40"/>
                  <a:gd name="T9" fmla="*/ 1 h 70"/>
                  <a:gd name="T10" fmla="*/ 0 w 40"/>
                  <a:gd name="T11" fmla="*/ 1 h 70"/>
                  <a:gd name="T12" fmla="*/ 0 w 40"/>
                  <a:gd name="T13" fmla="*/ 1 h 70"/>
                  <a:gd name="T14" fmla="*/ 0 w 40"/>
                  <a:gd name="T15" fmla="*/ 1 h 70"/>
                  <a:gd name="T16" fmla="*/ 0 w 40"/>
                  <a:gd name="T17" fmla="*/ 1 h 70"/>
                  <a:gd name="T18" fmla="*/ 0 w 40"/>
                  <a:gd name="T19" fmla="*/ 1 h 70"/>
                  <a:gd name="T20" fmla="*/ 0 w 40"/>
                  <a:gd name="T21" fmla="*/ 1 h 70"/>
                  <a:gd name="T22" fmla="*/ 0 w 40"/>
                  <a:gd name="T23" fmla="*/ 1 h 70"/>
                  <a:gd name="T24" fmla="*/ 0 w 40"/>
                  <a:gd name="T25" fmla="*/ 1 h 70"/>
                  <a:gd name="T26" fmla="*/ 0 w 40"/>
                  <a:gd name="T27" fmla="*/ 1 h 70"/>
                  <a:gd name="T28" fmla="*/ 0 w 40"/>
                  <a:gd name="T29" fmla="*/ 1 h 70"/>
                  <a:gd name="T30" fmla="*/ 0 w 40"/>
                  <a:gd name="T31" fmla="*/ 1 h 70"/>
                  <a:gd name="T32" fmla="*/ 0 w 40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70">
                    <a:moveTo>
                      <a:pt x="38" y="0"/>
                    </a:moveTo>
                    <a:lnTo>
                      <a:pt x="40" y="3"/>
                    </a:lnTo>
                    <a:lnTo>
                      <a:pt x="37" y="11"/>
                    </a:lnTo>
                    <a:lnTo>
                      <a:pt x="34" y="22"/>
                    </a:lnTo>
                    <a:lnTo>
                      <a:pt x="28" y="33"/>
                    </a:lnTo>
                    <a:lnTo>
                      <a:pt x="22" y="45"/>
                    </a:lnTo>
                    <a:lnTo>
                      <a:pt x="14" y="56"/>
                    </a:lnTo>
                    <a:lnTo>
                      <a:pt x="7" y="64"/>
                    </a:lnTo>
                    <a:lnTo>
                      <a:pt x="0" y="70"/>
                    </a:lnTo>
                    <a:lnTo>
                      <a:pt x="3" y="64"/>
                    </a:lnTo>
                    <a:lnTo>
                      <a:pt x="7" y="55"/>
                    </a:lnTo>
                    <a:lnTo>
                      <a:pt x="13" y="44"/>
                    </a:lnTo>
                    <a:lnTo>
                      <a:pt x="19" y="31"/>
                    </a:lnTo>
                    <a:lnTo>
                      <a:pt x="26" y="19"/>
                    </a:lnTo>
                    <a:lnTo>
                      <a:pt x="32" y="9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Freeform 437"/>
              <p:cNvSpPr>
                <a:spLocks/>
              </p:cNvSpPr>
              <p:nvPr/>
            </p:nvSpPr>
            <p:spPr bwMode="auto">
              <a:xfrm>
                <a:off x="4318" y="2197"/>
                <a:ext cx="21" cy="29"/>
              </a:xfrm>
              <a:custGeom>
                <a:avLst/>
                <a:gdLst>
                  <a:gd name="T0" fmla="*/ 0 w 43"/>
                  <a:gd name="T1" fmla="*/ 0 h 57"/>
                  <a:gd name="T2" fmla="*/ 0 w 43"/>
                  <a:gd name="T3" fmla="*/ 1 h 57"/>
                  <a:gd name="T4" fmla="*/ 0 w 43"/>
                  <a:gd name="T5" fmla="*/ 1 h 57"/>
                  <a:gd name="T6" fmla="*/ 0 w 43"/>
                  <a:gd name="T7" fmla="*/ 1 h 57"/>
                  <a:gd name="T8" fmla="*/ 0 w 43"/>
                  <a:gd name="T9" fmla="*/ 1 h 57"/>
                  <a:gd name="T10" fmla="*/ 0 w 43"/>
                  <a:gd name="T11" fmla="*/ 1 h 57"/>
                  <a:gd name="T12" fmla="*/ 0 w 43"/>
                  <a:gd name="T13" fmla="*/ 1 h 57"/>
                  <a:gd name="T14" fmla="*/ 0 w 43"/>
                  <a:gd name="T15" fmla="*/ 1 h 57"/>
                  <a:gd name="T16" fmla="*/ 0 w 43"/>
                  <a:gd name="T17" fmla="*/ 1 h 57"/>
                  <a:gd name="T18" fmla="*/ 0 w 43"/>
                  <a:gd name="T19" fmla="*/ 1 h 57"/>
                  <a:gd name="T20" fmla="*/ 0 w 43"/>
                  <a:gd name="T21" fmla="*/ 1 h 57"/>
                  <a:gd name="T22" fmla="*/ 0 w 43"/>
                  <a:gd name="T23" fmla="*/ 1 h 57"/>
                  <a:gd name="T24" fmla="*/ 0 w 43"/>
                  <a:gd name="T25" fmla="*/ 1 h 57"/>
                  <a:gd name="T26" fmla="*/ 0 w 43"/>
                  <a:gd name="T27" fmla="*/ 1 h 57"/>
                  <a:gd name="T28" fmla="*/ 0 w 43"/>
                  <a:gd name="T29" fmla="*/ 1 h 57"/>
                  <a:gd name="T30" fmla="*/ 0 w 43"/>
                  <a:gd name="T31" fmla="*/ 1 h 57"/>
                  <a:gd name="T32" fmla="*/ 0 w 4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57">
                    <a:moveTo>
                      <a:pt x="43" y="0"/>
                    </a:moveTo>
                    <a:lnTo>
                      <a:pt x="43" y="2"/>
                    </a:lnTo>
                    <a:lnTo>
                      <a:pt x="40" y="9"/>
                    </a:lnTo>
                    <a:lnTo>
                      <a:pt x="35" y="18"/>
                    </a:lnTo>
                    <a:lnTo>
                      <a:pt x="29" y="29"/>
                    </a:lnTo>
                    <a:lnTo>
                      <a:pt x="21" y="39"/>
                    </a:lnTo>
                    <a:lnTo>
                      <a:pt x="13" y="47"/>
                    </a:lnTo>
                    <a:lnTo>
                      <a:pt x="6" y="54"/>
                    </a:lnTo>
                    <a:lnTo>
                      <a:pt x="0" y="57"/>
                    </a:lnTo>
                    <a:lnTo>
                      <a:pt x="4" y="52"/>
                    </a:lnTo>
                    <a:lnTo>
                      <a:pt x="9" y="44"/>
                    </a:lnTo>
                    <a:lnTo>
                      <a:pt x="15" y="34"/>
                    </a:lnTo>
                    <a:lnTo>
                      <a:pt x="22" y="23"/>
                    </a:lnTo>
                    <a:lnTo>
                      <a:pt x="29" y="14"/>
                    </a:lnTo>
                    <a:lnTo>
                      <a:pt x="35" y="6"/>
                    </a:lnTo>
                    <a:lnTo>
                      <a:pt x="39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Freeform 438"/>
              <p:cNvSpPr>
                <a:spLocks/>
              </p:cNvSpPr>
              <p:nvPr/>
            </p:nvSpPr>
            <p:spPr bwMode="auto">
              <a:xfrm>
                <a:off x="4309" y="2199"/>
                <a:ext cx="18" cy="24"/>
              </a:xfrm>
              <a:custGeom>
                <a:avLst/>
                <a:gdLst>
                  <a:gd name="T0" fmla="*/ 0 w 37"/>
                  <a:gd name="T1" fmla="*/ 0 h 49"/>
                  <a:gd name="T2" fmla="*/ 0 w 37"/>
                  <a:gd name="T3" fmla="*/ 0 h 49"/>
                  <a:gd name="T4" fmla="*/ 0 w 37"/>
                  <a:gd name="T5" fmla="*/ 0 h 49"/>
                  <a:gd name="T6" fmla="*/ 0 w 37"/>
                  <a:gd name="T7" fmla="*/ 0 h 49"/>
                  <a:gd name="T8" fmla="*/ 0 w 37"/>
                  <a:gd name="T9" fmla="*/ 0 h 49"/>
                  <a:gd name="T10" fmla="*/ 0 w 37"/>
                  <a:gd name="T11" fmla="*/ 0 h 49"/>
                  <a:gd name="T12" fmla="*/ 0 w 37"/>
                  <a:gd name="T13" fmla="*/ 0 h 49"/>
                  <a:gd name="T14" fmla="*/ 0 w 37"/>
                  <a:gd name="T15" fmla="*/ 0 h 49"/>
                  <a:gd name="T16" fmla="*/ 0 w 37"/>
                  <a:gd name="T17" fmla="*/ 0 h 49"/>
                  <a:gd name="T18" fmla="*/ 0 w 37"/>
                  <a:gd name="T19" fmla="*/ 0 h 49"/>
                  <a:gd name="T20" fmla="*/ 0 w 37"/>
                  <a:gd name="T21" fmla="*/ 0 h 49"/>
                  <a:gd name="T22" fmla="*/ 0 w 37"/>
                  <a:gd name="T23" fmla="*/ 0 h 49"/>
                  <a:gd name="T24" fmla="*/ 0 w 37"/>
                  <a:gd name="T25" fmla="*/ 0 h 49"/>
                  <a:gd name="T26" fmla="*/ 0 w 37"/>
                  <a:gd name="T27" fmla="*/ 0 h 49"/>
                  <a:gd name="T28" fmla="*/ 0 w 37"/>
                  <a:gd name="T29" fmla="*/ 0 h 49"/>
                  <a:gd name="T30" fmla="*/ 0 w 37"/>
                  <a:gd name="T31" fmla="*/ 0 h 49"/>
                  <a:gd name="T32" fmla="*/ 0 w 3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49">
                    <a:moveTo>
                      <a:pt x="35" y="0"/>
                    </a:moveTo>
                    <a:lnTo>
                      <a:pt x="37" y="3"/>
                    </a:lnTo>
                    <a:lnTo>
                      <a:pt x="34" y="8"/>
                    </a:lnTo>
                    <a:lnTo>
                      <a:pt x="32" y="15"/>
                    </a:lnTo>
                    <a:lnTo>
                      <a:pt x="27" y="23"/>
                    </a:lnTo>
                    <a:lnTo>
                      <a:pt x="22" y="31"/>
                    </a:lnTo>
                    <a:lnTo>
                      <a:pt x="15" y="39"/>
                    </a:lnTo>
                    <a:lnTo>
                      <a:pt x="8" y="45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8" y="36"/>
                    </a:lnTo>
                    <a:lnTo>
                      <a:pt x="13" y="28"/>
                    </a:lnTo>
                    <a:lnTo>
                      <a:pt x="19" y="19"/>
                    </a:lnTo>
                    <a:lnTo>
                      <a:pt x="24" y="12"/>
                    </a:lnTo>
                    <a:lnTo>
                      <a:pt x="28" y="5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" name="Freeform 439"/>
              <p:cNvSpPr>
                <a:spLocks/>
              </p:cNvSpPr>
              <p:nvPr/>
            </p:nvSpPr>
            <p:spPr bwMode="auto">
              <a:xfrm>
                <a:off x="4299" y="2199"/>
                <a:ext cx="16" cy="17"/>
              </a:xfrm>
              <a:custGeom>
                <a:avLst/>
                <a:gdLst>
                  <a:gd name="T0" fmla="*/ 1 w 32"/>
                  <a:gd name="T1" fmla="*/ 0 h 35"/>
                  <a:gd name="T2" fmla="*/ 1 w 32"/>
                  <a:gd name="T3" fmla="*/ 0 h 35"/>
                  <a:gd name="T4" fmla="*/ 1 w 32"/>
                  <a:gd name="T5" fmla="*/ 0 h 35"/>
                  <a:gd name="T6" fmla="*/ 1 w 32"/>
                  <a:gd name="T7" fmla="*/ 0 h 35"/>
                  <a:gd name="T8" fmla="*/ 1 w 32"/>
                  <a:gd name="T9" fmla="*/ 0 h 35"/>
                  <a:gd name="T10" fmla="*/ 1 w 32"/>
                  <a:gd name="T11" fmla="*/ 0 h 35"/>
                  <a:gd name="T12" fmla="*/ 1 w 32"/>
                  <a:gd name="T13" fmla="*/ 0 h 35"/>
                  <a:gd name="T14" fmla="*/ 1 w 32"/>
                  <a:gd name="T15" fmla="*/ 0 h 35"/>
                  <a:gd name="T16" fmla="*/ 0 w 32"/>
                  <a:gd name="T17" fmla="*/ 0 h 35"/>
                  <a:gd name="T18" fmla="*/ 1 w 32"/>
                  <a:gd name="T19" fmla="*/ 0 h 35"/>
                  <a:gd name="T20" fmla="*/ 1 w 32"/>
                  <a:gd name="T21" fmla="*/ 0 h 35"/>
                  <a:gd name="T22" fmla="*/ 1 w 32"/>
                  <a:gd name="T23" fmla="*/ 0 h 35"/>
                  <a:gd name="T24" fmla="*/ 1 w 32"/>
                  <a:gd name="T25" fmla="*/ 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35">
                    <a:moveTo>
                      <a:pt x="31" y="0"/>
                    </a:moveTo>
                    <a:lnTo>
                      <a:pt x="32" y="3"/>
                    </a:lnTo>
                    <a:lnTo>
                      <a:pt x="30" y="7"/>
                    </a:lnTo>
                    <a:lnTo>
                      <a:pt x="27" y="13"/>
                    </a:lnTo>
                    <a:lnTo>
                      <a:pt x="21" y="20"/>
                    </a:lnTo>
                    <a:lnTo>
                      <a:pt x="15" y="26"/>
                    </a:lnTo>
                    <a:lnTo>
                      <a:pt x="9" y="32"/>
                    </a:lnTo>
                    <a:lnTo>
                      <a:pt x="4" y="34"/>
                    </a:lnTo>
                    <a:lnTo>
                      <a:pt x="0" y="35"/>
                    </a:lnTo>
                    <a:lnTo>
                      <a:pt x="7" y="27"/>
                    </a:lnTo>
                    <a:lnTo>
                      <a:pt x="16" y="15"/>
                    </a:lnTo>
                    <a:lnTo>
                      <a:pt x="25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Freeform 440"/>
              <p:cNvSpPr>
                <a:spLocks/>
              </p:cNvSpPr>
              <p:nvPr/>
            </p:nvSpPr>
            <p:spPr bwMode="auto">
              <a:xfrm>
                <a:off x="4293" y="2202"/>
                <a:ext cx="11" cy="11"/>
              </a:xfrm>
              <a:custGeom>
                <a:avLst/>
                <a:gdLst>
                  <a:gd name="T0" fmla="*/ 1 w 20"/>
                  <a:gd name="T1" fmla="*/ 0 h 22"/>
                  <a:gd name="T2" fmla="*/ 1 w 20"/>
                  <a:gd name="T3" fmla="*/ 1 h 22"/>
                  <a:gd name="T4" fmla="*/ 1 w 20"/>
                  <a:gd name="T5" fmla="*/ 1 h 22"/>
                  <a:gd name="T6" fmla="*/ 1 w 20"/>
                  <a:gd name="T7" fmla="*/ 1 h 22"/>
                  <a:gd name="T8" fmla="*/ 0 w 20"/>
                  <a:gd name="T9" fmla="*/ 1 h 22"/>
                  <a:gd name="T10" fmla="*/ 1 w 20"/>
                  <a:gd name="T11" fmla="*/ 1 h 22"/>
                  <a:gd name="T12" fmla="*/ 1 w 20"/>
                  <a:gd name="T13" fmla="*/ 1 h 22"/>
                  <a:gd name="T14" fmla="*/ 1 w 20"/>
                  <a:gd name="T15" fmla="*/ 0 h 22"/>
                  <a:gd name="T16" fmla="*/ 1 w 20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22">
                    <a:moveTo>
                      <a:pt x="20" y="0"/>
                    </a:moveTo>
                    <a:lnTo>
                      <a:pt x="20" y="6"/>
                    </a:lnTo>
                    <a:lnTo>
                      <a:pt x="15" y="14"/>
                    </a:lnTo>
                    <a:lnTo>
                      <a:pt x="8" y="21"/>
                    </a:lnTo>
                    <a:lnTo>
                      <a:pt x="0" y="22"/>
                    </a:lnTo>
                    <a:lnTo>
                      <a:pt x="6" y="17"/>
                    </a:lnTo>
                    <a:lnTo>
                      <a:pt x="12" y="8"/>
                    </a:lnTo>
                    <a:lnTo>
                      <a:pt x="1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Freeform 441"/>
              <p:cNvSpPr>
                <a:spLocks/>
              </p:cNvSpPr>
              <p:nvPr/>
            </p:nvSpPr>
            <p:spPr bwMode="auto">
              <a:xfrm>
                <a:off x="4385" y="2203"/>
                <a:ext cx="12" cy="15"/>
              </a:xfrm>
              <a:custGeom>
                <a:avLst/>
                <a:gdLst>
                  <a:gd name="T0" fmla="*/ 0 w 23"/>
                  <a:gd name="T1" fmla="*/ 1 h 30"/>
                  <a:gd name="T2" fmla="*/ 1 w 23"/>
                  <a:gd name="T3" fmla="*/ 1 h 30"/>
                  <a:gd name="T4" fmla="*/ 1 w 23"/>
                  <a:gd name="T5" fmla="*/ 1 h 30"/>
                  <a:gd name="T6" fmla="*/ 1 w 23"/>
                  <a:gd name="T7" fmla="*/ 1 h 30"/>
                  <a:gd name="T8" fmla="*/ 1 w 23"/>
                  <a:gd name="T9" fmla="*/ 0 h 30"/>
                  <a:gd name="T10" fmla="*/ 1 w 23"/>
                  <a:gd name="T11" fmla="*/ 1 h 30"/>
                  <a:gd name="T12" fmla="*/ 1 w 23"/>
                  <a:gd name="T13" fmla="*/ 1 h 30"/>
                  <a:gd name="T14" fmla="*/ 1 w 23"/>
                  <a:gd name="T15" fmla="*/ 1 h 30"/>
                  <a:gd name="T16" fmla="*/ 0 w 23"/>
                  <a:gd name="T17" fmla="*/ 1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30">
                    <a:moveTo>
                      <a:pt x="0" y="30"/>
                    </a:moveTo>
                    <a:lnTo>
                      <a:pt x="3" y="24"/>
                    </a:lnTo>
                    <a:lnTo>
                      <a:pt x="10" y="12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16" y="15"/>
                    </a:lnTo>
                    <a:lnTo>
                      <a:pt x="7" y="2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Freeform 442"/>
              <p:cNvSpPr>
                <a:spLocks/>
              </p:cNvSpPr>
              <p:nvPr/>
            </p:nvSpPr>
            <p:spPr bwMode="auto">
              <a:xfrm>
                <a:off x="4385" y="2219"/>
                <a:ext cx="15" cy="6"/>
              </a:xfrm>
              <a:custGeom>
                <a:avLst/>
                <a:gdLst>
                  <a:gd name="T0" fmla="*/ 0 w 31"/>
                  <a:gd name="T1" fmla="*/ 0 h 11"/>
                  <a:gd name="T2" fmla="*/ 0 w 31"/>
                  <a:gd name="T3" fmla="*/ 1 h 11"/>
                  <a:gd name="T4" fmla="*/ 0 w 31"/>
                  <a:gd name="T5" fmla="*/ 1 h 11"/>
                  <a:gd name="T6" fmla="*/ 0 w 31"/>
                  <a:gd name="T7" fmla="*/ 1 h 11"/>
                  <a:gd name="T8" fmla="*/ 0 w 31"/>
                  <a:gd name="T9" fmla="*/ 1 h 11"/>
                  <a:gd name="T10" fmla="*/ 0 w 31"/>
                  <a:gd name="T11" fmla="*/ 1 h 11"/>
                  <a:gd name="T12" fmla="*/ 0 w 31"/>
                  <a:gd name="T13" fmla="*/ 1 h 11"/>
                  <a:gd name="T14" fmla="*/ 0 w 31"/>
                  <a:gd name="T15" fmla="*/ 1 h 11"/>
                  <a:gd name="T16" fmla="*/ 0 w 31"/>
                  <a:gd name="T17" fmla="*/ 1 h 11"/>
                  <a:gd name="T18" fmla="*/ 0 w 31"/>
                  <a:gd name="T19" fmla="*/ 1 h 11"/>
                  <a:gd name="T20" fmla="*/ 0 w 31"/>
                  <a:gd name="T21" fmla="*/ 1 h 11"/>
                  <a:gd name="T22" fmla="*/ 0 w 31"/>
                  <a:gd name="T23" fmla="*/ 0 h 11"/>
                  <a:gd name="T24" fmla="*/ 0 w 3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lnTo>
                      <a:pt x="5" y="2"/>
                    </a:lnTo>
                    <a:lnTo>
                      <a:pt x="15" y="8"/>
                    </a:lnTo>
                    <a:lnTo>
                      <a:pt x="25" y="11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28" y="5"/>
                    </a:lnTo>
                    <a:lnTo>
                      <a:pt x="24" y="4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Freeform 443"/>
              <p:cNvSpPr>
                <a:spLocks/>
              </p:cNvSpPr>
              <p:nvPr/>
            </p:nvSpPr>
            <p:spPr bwMode="auto">
              <a:xfrm>
                <a:off x="4388" y="2212"/>
                <a:ext cx="16" cy="5"/>
              </a:xfrm>
              <a:custGeom>
                <a:avLst/>
                <a:gdLst>
                  <a:gd name="T0" fmla="*/ 0 w 34"/>
                  <a:gd name="T1" fmla="*/ 1 h 10"/>
                  <a:gd name="T2" fmla="*/ 0 w 34"/>
                  <a:gd name="T3" fmla="*/ 1 h 10"/>
                  <a:gd name="T4" fmla="*/ 0 w 34"/>
                  <a:gd name="T5" fmla="*/ 1 h 10"/>
                  <a:gd name="T6" fmla="*/ 0 w 34"/>
                  <a:gd name="T7" fmla="*/ 1 h 10"/>
                  <a:gd name="T8" fmla="*/ 0 w 34"/>
                  <a:gd name="T9" fmla="*/ 1 h 10"/>
                  <a:gd name="T10" fmla="*/ 0 w 34"/>
                  <a:gd name="T11" fmla="*/ 1 h 10"/>
                  <a:gd name="T12" fmla="*/ 0 w 34"/>
                  <a:gd name="T13" fmla="*/ 1 h 10"/>
                  <a:gd name="T14" fmla="*/ 0 w 34"/>
                  <a:gd name="T15" fmla="*/ 1 h 10"/>
                  <a:gd name="T16" fmla="*/ 0 w 34"/>
                  <a:gd name="T17" fmla="*/ 1 h 10"/>
                  <a:gd name="T18" fmla="*/ 0 w 34"/>
                  <a:gd name="T19" fmla="*/ 0 h 10"/>
                  <a:gd name="T20" fmla="*/ 0 w 34"/>
                  <a:gd name="T21" fmla="*/ 1 h 10"/>
                  <a:gd name="T22" fmla="*/ 0 w 34"/>
                  <a:gd name="T23" fmla="*/ 1 h 10"/>
                  <a:gd name="T24" fmla="*/ 0 w 34"/>
                  <a:gd name="T25" fmla="*/ 1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0">
                    <a:moveTo>
                      <a:pt x="0" y="10"/>
                    </a:moveTo>
                    <a:lnTo>
                      <a:pt x="3" y="10"/>
                    </a:lnTo>
                    <a:lnTo>
                      <a:pt x="7" y="9"/>
                    </a:lnTo>
                    <a:lnTo>
                      <a:pt x="13" y="9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29" y="7"/>
                    </a:lnTo>
                    <a:lnTo>
                      <a:pt x="33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0" y="2"/>
                    </a:lnTo>
                    <a:lnTo>
                      <a:pt x="9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Freeform 444"/>
              <p:cNvSpPr>
                <a:spLocks/>
              </p:cNvSpPr>
              <p:nvPr/>
            </p:nvSpPr>
            <p:spPr bwMode="auto">
              <a:xfrm>
                <a:off x="4380" y="2221"/>
                <a:ext cx="16" cy="12"/>
              </a:xfrm>
              <a:custGeom>
                <a:avLst/>
                <a:gdLst>
                  <a:gd name="T0" fmla="*/ 0 w 33"/>
                  <a:gd name="T1" fmla="*/ 0 h 24"/>
                  <a:gd name="T2" fmla="*/ 0 w 33"/>
                  <a:gd name="T3" fmla="*/ 1 h 24"/>
                  <a:gd name="T4" fmla="*/ 0 w 33"/>
                  <a:gd name="T5" fmla="*/ 1 h 24"/>
                  <a:gd name="T6" fmla="*/ 0 w 33"/>
                  <a:gd name="T7" fmla="*/ 1 h 24"/>
                  <a:gd name="T8" fmla="*/ 0 w 33"/>
                  <a:gd name="T9" fmla="*/ 1 h 24"/>
                  <a:gd name="T10" fmla="*/ 0 w 33"/>
                  <a:gd name="T11" fmla="*/ 1 h 24"/>
                  <a:gd name="T12" fmla="*/ 0 w 33"/>
                  <a:gd name="T13" fmla="*/ 1 h 24"/>
                  <a:gd name="T14" fmla="*/ 0 w 33"/>
                  <a:gd name="T15" fmla="*/ 1 h 24"/>
                  <a:gd name="T16" fmla="*/ 0 w 33"/>
                  <a:gd name="T17" fmla="*/ 1 h 24"/>
                  <a:gd name="T18" fmla="*/ 0 w 33"/>
                  <a:gd name="T19" fmla="*/ 1 h 24"/>
                  <a:gd name="T20" fmla="*/ 0 w 33"/>
                  <a:gd name="T21" fmla="*/ 1 h 24"/>
                  <a:gd name="T22" fmla="*/ 0 w 33"/>
                  <a:gd name="T23" fmla="*/ 1 h 24"/>
                  <a:gd name="T24" fmla="*/ 0 w 33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24">
                    <a:moveTo>
                      <a:pt x="0" y="0"/>
                    </a:moveTo>
                    <a:lnTo>
                      <a:pt x="5" y="3"/>
                    </a:lnTo>
                    <a:lnTo>
                      <a:pt x="10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7" y="16"/>
                    </a:lnTo>
                    <a:lnTo>
                      <a:pt x="30" y="20"/>
                    </a:lnTo>
                    <a:lnTo>
                      <a:pt x="33" y="22"/>
                    </a:lnTo>
                    <a:lnTo>
                      <a:pt x="33" y="24"/>
                    </a:lnTo>
                    <a:lnTo>
                      <a:pt x="27" y="23"/>
                    </a:lnTo>
                    <a:lnTo>
                      <a:pt x="16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Freeform 445"/>
              <p:cNvSpPr>
                <a:spLocks/>
              </p:cNvSpPr>
              <p:nvPr/>
            </p:nvSpPr>
            <p:spPr bwMode="auto">
              <a:xfrm>
                <a:off x="4297" y="2216"/>
                <a:ext cx="5" cy="22"/>
              </a:xfrm>
              <a:custGeom>
                <a:avLst/>
                <a:gdLst>
                  <a:gd name="T0" fmla="*/ 1 w 9"/>
                  <a:gd name="T1" fmla="*/ 0 h 44"/>
                  <a:gd name="T2" fmla="*/ 1 w 9"/>
                  <a:gd name="T3" fmla="*/ 1 h 44"/>
                  <a:gd name="T4" fmla="*/ 1 w 9"/>
                  <a:gd name="T5" fmla="*/ 1 h 44"/>
                  <a:gd name="T6" fmla="*/ 1 w 9"/>
                  <a:gd name="T7" fmla="*/ 1 h 44"/>
                  <a:gd name="T8" fmla="*/ 1 w 9"/>
                  <a:gd name="T9" fmla="*/ 1 h 44"/>
                  <a:gd name="T10" fmla="*/ 0 w 9"/>
                  <a:gd name="T11" fmla="*/ 1 h 44"/>
                  <a:gd name="T12" fmla="*/ 1 w 9"/>
                  <a:gd name="T13" fmla="*/ 1 h 44"/>
                  <a:gd name="T14" fmla="*/ 1 w 9"/>
                  <a:gd name="T15" fmla="*/ 1 h 44"/>
                  <a:gd name="T16" fmla="*/ 1 w 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44">
                    <a:moveTo>
                      <a:pt x="5" y="0"/>
                    </a:moveTo>
                    <a:lnTo>
                      <a:pt x="8" y="10"/>
                    </a:lnTo>
                    <a:lnTo>
                      <a:pt x="9" y="25"/>
                    </a:lnTo>
                    <a:lnTo>
                      <a:pt x="8" y="37"/>
                    </a:lnTo>
                    <a:lnTo>
                      <a:pt x="3" y="44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4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Freeform 446"/>
              <p:cNvSpPr>
                <a:spLocks/>
              </p:cNvSpPr>
              <p:nvPr/>
            </p:nvSpPr>
            <p:spPr bwMode="auto">
              <a:xfrm>
                <a:off x="4289" y="2213"/>
                <a:ext cx="6" cy="21"/>
              </a:xfrm>
              <a:custGeom>
                <a:avLst/>
                <a:gdLst>
                  <a:gd name="T0" fmla="*/ 0 w 13"/>
                  <a:gd name="T1" fmla="*/ 0 h 43"/>
                  <a:gd name="T2" fmla="*/ 0 w 13"/>
                  <a:gd name="T3" fmla="*/ 0 h 43"/>
                  <a:gd name="T4" fmla="*/ 0 w 13"/>
                  <a:gd name="T5" fmla="*/ 0 h 43"/>
                  <a:gd name="T6" fmla="*/ 0 w 13"/>
                  <a:gd name="T7" fmla="*/ 0 h 43"/>
                  <a:gd name="T8" fmla="*/ 0 w 13"/>
                  <a:gd name="T9" fmla="*/ 0 h 43"/>
                  <a:gd name="T10" fmla="*/ 0 w 13"/>
                  <a:gd name="T11" fmla="*/ 0 h 43"/>
                  <a:gd name="T12" fmla="*/ 0 w 13"/>
                  <a:gd name="T13" fmla="*/ 0 h 43"/>
                  <a:gd name="T14" fmla="*/ 0 w 13"/>
                  <a:gd name="T15" fmla="*/ 0 h 43"/>
                  <a:gd name="T16" fmla="*/ 0 w 13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43">
                    <a:moveTo>
                      <a:pt x="13" y="0"/>
                    </a:moveTo>
                    <a:lnTo>
                      <a:pt x="13" y="10"/>
                    </a:lnTo>
                    <a:lnTo>
                      <a:pt x="12" y="24"/>
                    </a:lnTo>
                    <a:lnTo>
                      <a:pt x="8" y="37"/>
                    </a:lnTo>
                    <a:lnTo>
                      <a:pt x="3" y="43"/>
                    </a:lnTo>
                    <a:lnTo>
                      <a:pt x="0" y="37"/>
                    </a:lnTo>
                    <a:lnTo>
                      <a:pt x="4" y="24"/>
                    </a:lnTo>
                    <a:lnTo>
                      <a:pt x="1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Freeform 447"/>
              <p:cNvSpPr>
                <a:spLocks/>
              </p:cNvSpPr>
              <p:nvPr/>
            </p:nvSpPr>
            <p:spPr bwMode="auto">
              <a:xfrm>
                <a:off x="4309" y="2222"/>
                <a:ext cx="4" cy="20"/>
              </a:xfrm>
              <a:custGeom>
                <a:avLst/>
                <a:gdLst>
                  <a:gd name="T0" fmla="*/ 1 w 8"/>
                  <a:gd name="T1" fmla="*/ 0 h 40"/>
                  <a:gd name="T2" fmla="*/ 1 w 8"/>
                  <a:gd name="T3" fmla="*/ 1 h 40"/>
                  <a:gd name="T4" fmla="*/ 1 w 8"/>
                  <a:gd name="T5" fmla="*/ 1 h 40"/>
                  <a:gd name="T6" fmla="*/ 1 w 8"/>
                  <a:gd name="T7" fmla="*/ 1 h 40"/>
                  <a:gd name="T8" fmla="*/ 1 w 8"/>
                  <a:gd name="T9" fmla="*/ 1 h 40"/>
                  <a:gd name="T10" fmla="*/ 0 w 8"/>
                  <a:gd name="T11" fmla="*/ 1 h 40"/>
                  <a:gd name="T12" fmla="*/ 0 w 8"/>
                  <a:gd name="T13" fmla="*/ 1 h 40"/>
                  <a:gd name="T14" fmla="*/ 1 w 8"/>
                  <a:gd name="T15" fmla="*/ 1 h 40"/>
                  <a:gd name="T16" fmla="*/ 1 w 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0">
                    <a:moveTo>
                      <a:pt x="2" y="0"/>
                    </a:moveTo>
                    <a:lnTo>
                      <a:pt x="5" y="5"/>
                    </a:lnTo>
                    <a:lnTo>
                      <a:pt x="8" y="18"/>
                    </a:lnTo>
                    <a:lnTo>
                      <a:pt x="8" y="32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Freeform 448"/>
              <p:cNvSpPr>
                <a:spLocks/>
              </p:cNvSpPr>
              <p:nvPr/>
            </p:nvSpPr>
            <p:spPr bwMode="auto">
              <a:xfrm>
                <a:off x="4318" y="2224"/>
                <a:ext cx="8" cy="24"/>
              </a:xfrm>
              <a:custGeom>
                <a:avLst/>
                <a:gdLst>
                  <a:gd name="T0" fmla="*/ 0 w 16"/>
                  <a:gd name="T1" fmla="*/ 0 h 47"/>
                  <a:gd name="T2" fmla="*/ 1 w 16"/>
                  <a:gd name="T3" fmla="*/ 1 h 47"/>
                  <a:gd name="T4" fmla="*/ 1 w 16"/>
                  <a:gd name="T5" fmla="*/ 1 h 47"/>
                  <a:gd name="T6" fmla="*/ 1 w 16"/>
                  <a:gd name="T7" fmla="*/ 1 h 47"/>
                  <a:gd name="T8" fmla="*/ 1 w 16"/>
                  <a:gd name="T9" fmla="*/ 1 h 47"/>
                  <a:gd name="T10" fmla="*/ 1 w 16"/>
                  <a:gd name="T11" fmla="*/ 1 h 47"/>
                  <a:gd name="T12" fmla="*/ 1 w 16"/>
                  <a:gd name="T13" fmla="*/ 1 h 47"/>
                  <a:gd name="T14" fmla="*/ 1 w 16"/>
                  <a:gd name="T15" fmla="*/ 1 h 47"/>
                  <a:gd name="T16" fmla="*/ 0 w 16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7">
                    <a:moveTo>
                      <a:pt x="0" y="0"/>
                    </a:moveTo>
                    <a:lnTo>
                      <a:pt x="7" y="12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4" y="47"/>
                    </a:lnTo>
                    <a:lnTo>
                      <a:pt x="8" y="43"/>
                    </a:lnTo>
                    <a:lnTo>
                      <a:pt x="5" y="28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Freeform 449"/>
              <p:cNvSpPr>
                <a:spLocks/>
              </p:cNvSpPr>
              <p:nvPr/>
            </p:nvSpPr>
            <p:spPr bwMode="auto">
              <a:xfrm>
                <a:off x="4329" y="2227"/>
                <a:ext cx="9" cy="26"/>
              </a:xfrm>
              <a:custGeom>
                <a:avLst/>
                <a:gdLst>
                  <a:gd name="T0" fmla="*/ 0 w 18"/>
                  <a:gd name="T1" fmla="*/ 0 h 51"/>
                  <a:gd name="T2" fmla="*/ 1 w 18"/>
                  <a:gd name="T3" fmla="*/ 1 h 51"/>
                  <a:gd name="T4" fmla="*/ 1 w 18"/>
                  <a:gd name="T5" fmla="*/ 1 h 51"/>
                  <a:gd name="T6" fmla="*/ 1 w 18"/>
                  <a:gd name="T7" fmla="*/ 1 h 51"/>
                  <a:gd name="T8" fmla="*/ 1 w 18"/>
                  <a:gd name="T9" fmla="*/ 1 h 51"/>
                  <a:gd name="T10" fmla="*/ 1 w 18"/>
                  <a:gd name="T11" fmla="*/ 1 h 51"/>
                  <a:gd name="T12" fmla="*/ 1 w 18"/>
                  <a:gd name="T13" fmla="*/ 1 h 51"/>
                  <a:gd name="T14" fmla="*/ 1 w 18"/>
                  <a:gd name="T15" fmla="*/ 1 h 51"/>
                  <a:gd name="T16" fmla="*/ 0 w 18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1">
                    <a:moveTo>
                      <a:pt x="0" y="0"/>
                    </a:moveTo>
                    <a:lnTo>
                      <a:pt x="7" y="11"/>
                    </a:lnTo>
                    <a:lnTo>
                      <a:pt x="14" y="29"/>
                    </a:lnTo>
                    <a:lnTo>
                      <a:pt x="18" y="45"/>
                    </a:lnTo>
                    <a:lnTo>
                      <a:pt x="16" y="51"/>
                    </a:lnTo>
                    <a:lnTo>
                      <a:pt x="10" y="44"/>
                    </a:lnTo>
                    <a:lnTo>
                      <a:pt x="6" y="28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Freeform 450"/>
              <p:cNvSpPr>
                <a:spLocks/>
              </p:cNvSpPr>
              <p:nvPr/>
            </p:nvSpPr>
            <p:spPr bwMode="auto">
              <a:xfrm>
                <a:off x="4349" y="2226"/>
                <a:ext cx="16" cy="27"/>
              </a:xfrm>
              <a:custGeom>
                <a:avLst/>
                <a:gdLst>
                  <a:gd name="T0" fmla="*/ 0 w 32"/>
                  <a:gd name="T1" fmla="*/ 0 h 54"/>
                  <a:gd name="T2" fmla="*/ 1 w 32"/>
                  <a:gd name="T3" fmla="*/ 1 h 54"/>
                  <a:gd name="T4" fmla="*/ 1 w 32"/>
                  <a:gd name="T5" fmla="*/ 1 h 54"/>
                  <a:gd name="T6" fmla="*/ 1 w 32"/>
                  <a:gd name="T7" fmla="*/ 1 h 54"/>
                  <a:gd name="T8" fmla="*/ 1 w 32"/>
                  <a:gd name="T9" fmla="*/ 1 h 54"/>
                  <a:gd name="T10" fmla="*/ 1 w 32"/>
                  <a:gd name="T11" fmla="*/ 1 h 54"/>
                  <a:gd name="T12" fmla="*/ 1 w 32"/>
                  <a:gd name="T13" fmla="*/ 1 h 54"/>
                  <a:gd name="T14" fmla="*/ 1 w 32"/>
                  <a:gd name="T15" fmla="*/ 1 h 54"/>
                  <a:gd name="T16" fmla="*/ 1 w 32"/>
                  <a:gd name="T17" fmla="*/ 1 h 54"/>
                  <a:gd name="T18" fmla="*/ 1 w 32"/>
                  <a:gd name="T19" fmla="*/ 1 h 54"/>
                  <a:gd name="T20" fmla="*/ 1 w 32"/>
                  <a:gd name="T21" fmla="*/ 1 h 54"/>
                  <a:gd name="T22" fmla="*/ 1 w 32"/>
                  <a:gd name="T23" fmla="*/ 1 h 54"/>
                  <a:gd name="T24" fmla="*/ 0 w 32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54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7" y="19"/>
                    </a:lnTo>
                    <a:lnTo>
                      <a:pt x="23" y="28"/>
                    </a:lnTo>
                    <a:lnTo>
                      <a:pt x="28" y="36"/>
                    </a:lnTo>
                    <a:lnTo>
                      <a:pt x="31" y="45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24" y="47"/>
                    </a:lnTo>
                    <a:lnTo>
                      <a:pt x="16" y="3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Freeform 451"/>
              <p:cNvSpPr>
                <a:spLocks/>
              </p:cNvSpPr>
              <p:nvPr/>
            </p:nvSpPr>
            <p:spPr bwMode="auto">
              <a:xfrm>
                <a:off x="4370" y="2222"/>
                <a:ext cx="19" cy="25"/>
              </a:xfrm>
              <a:custGeom>
                <a:avLst/>
                <a:gdLst>
                  <a:gd name="T0" fmla="*/ 0 w 37"/>
                  <a:gd name="T1" fmla="*/ 0 h 49"/>
                  <a:gd name="T2" fmla="*/ 1 w 37"/>
                  <a:gd name="T3" fmla="*/ 1 h 49"/>
                  <a:gd name="T4" fmla="*/ 1 w 37"/>
                  <a:gd name="T5" fmla="*/ 1 h 49"/>
                  <a:gd name="T6" fmla="*/ 1 w 37"/>
                  <a:gd name="T7" fmla="*/ 1 h 49"/>
                  <a:gd name="T8" fmla="*/ 1 w 37"/>
                  <a:gd name="T9" fmla="*/ 1 h 49"/>
                  <a:gd name="T10" fmla="*/ 1 w 37"/>
                  <a:gd name="T11" fmla="*/ 1 h 49"/>
                  <a:gd name="T12" fmla="*/ 1 w 37"/>
                  <a:gd name="T13" fmla="*/ 1 h 49"/>
                  <a:gd name="T14" fmla="*/ 1 w 37"/>
                  <a:gd name="T15" fmla="*/ 1 h 49"/>
                  <a:gd name="T16" fmla="*/ 1 w 37"/>
                  <a:gd name="T17" fmla="*/ 1 h 49"/>
                  <a:gd name="T18" fmla="*/ 1 w 37"/>
                  <a:gd name="T19" fmla="*/ 1 h 49"/>
                  <a:gd name="T20" fmla="*/ 1 w 37"/>
                  <a:gd name="T21" fmla="*/ 1 h 49"/>
                  <a:gd name="T22" fmla="*/ 1 w 37"/>
                  <a:gd name="T23" fmla="*/ 1 h 49"/>
                  <a:gd name="T24" fmla="*/ 1 w 37"/>
                  <a:gd name="T25" fmla="*/ 1 h 49"/>
                  <a:gd name="T26" fmla="*/ 1 w 37"/>
                  <a:gd name="T27" fmla="*/ 1 h 49"/>
                  <a:gd name="T28" fmla="*/ 1 w 37"/>
                  <a:gd name="T29" fmla="*/ 1 h 49"/>
                  <a:gd name="T30" fmla="*/ 1 w 37"/>
                  <a:gd name="T31" fmla="*/ 1 h 49"/>
                  <a:gd name="T32" fmla="*/ 0 w 3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49">
                    <a:moveTo>
                      <a:pt x="0" y="0"/>
                    </a:moveTo>
                    <a:lnTo>
                      <a:pt x="5" y="3"/>
                    </a:lnTo>
                    <a:lnTo>
                      <a:pt x="10" y="10"/>
                    </a:lnTo>
                    <a:lnTo>
                      <a:pt x="17" y="17"/>
                    </a:lnTo>
                    <a:lnTo>
                      <a:pt x="24" y="25"/>
                    </a:lnTo>
                    <a:lnTo>
                      <a:pt x="30" y="33"/>
                    </a:lnTo>
                    <a:lnTo>
                      <a:pt x="34" y="40"/>
                    </a:lnTo>
                    <a:lnTo>
                      <a:pt x="37" y="46"/>
                    </a:lnTo>
                    <a:lnTo>
                      <a:pt x="36" y="49"/>
                    </a:lnTo>
                    <a:lnTo>
                      <a:pt x="32" y="48"/>
                    </a:lnTo>
                    <a:lnTo>
                      <a:pt x="28" y="43"/>
                    </a:lnTo>
                    <a:lnTo>
                      <a:pt x="22" y="36"/>
                    </a:lnTo>
                    <a:lnTo>
                      <a:pt x="17" y="27"/>
                    </a:lnTo>
                    <a:lnTo>
                      <a:pt x="11" y="18"/>
                    </a:lnTo>
                    <a:lnTo>
                      <a:pt x="7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Freeform 452"/>
              <p:cNvSpPr>
                <a:spLocks/>
              </p:cNvSpPr>
              <p:nvPr/>
            </p:nvSpPr>
            <p:spPr bwMode="auto">
              <a:xfrm>
                <a:off x="4339" y="2228"/>
                <a:ext cx="15" cy="23"/>
              </a:xfrm>
              <a:custGeom>
                <a:avLst/>
                <a:gdLst>
                  <a:gd name="T0" fmla="*/ 0 w 31"/>
                  <a:gd name="T1" fmla="*/ 0 h 45"/>
                  <a:gd name="T2" fmla="*/ 0 w 31"/>
                  <a:gd name="T3" fmla="*/ 1 h 45"/>
                  <a:gd name="T4" fmla="*/ 0 w 31"/>
                  <a:gd name="T5" fmla="*/ 1 h 45"/>
                  <a:gd name="T6" fmla="*/ 0 w 31"/>
                  <a:gd name="T7" fmla="*/ 1 h 45"/>
                  <a:gd name="T8" fmla="*/ 0 w 31"/>
                  <a:gd name="T9" fmla="*/ 1 h 45"/>
                  <a:gd name="T10" fmla="*/ 0 w 31"/>
                  <a:gd name="T11" fmla="*/ 1 h 45"/>
                  <a:gd name="T12" fmla="*/ 0 w 31"/>
                  <a:gd name="T13" fmla="*/ 1 h 45"/>
                  <a:gd name="T14" fmla="*/ 0 w 31"/>
                  <a:gd name="T15" fmla="*/ 1 h 45"/>
                  <a:gd name="T16" fmla="*/ 0 w 31"/>
                  <a:gd name="T17" fmla="*/ 1 h 45"/>
                  <a:gd name="T18" fmla="*/ 0 w 31"/>
                  <a:gd name="T19" fmla="*/ 1 h 45"/>
                  <a:gd name="T20" fmla="*/ 0 w 31"/>
                  <a:gd name="T21" fmla="*/ 1 h 45"/>
                  <a:gd name="T22" fmla="*/ 0 w 31"/>
                  <a:gd name="T23" fmla="*/ 1 h 45"/>
                  <a:gd name="T24" fmla="*/ 0 w 31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0" y="0"/>
                    </a:moveTo>
                    <a:lnTo>
                      <a:pt x="3" y="4"/>
                    </a:lnTo>
                    <a:lnTo>
                      <a:pt x="9" y="9"/>
                    </a:lnTo>
                    <a:lnTo>
                      <a:pt x="15" y="16"/>
                    </a:lnTo>
                    <a:lnTo>
                      <a:pt x="21" y="24"/>
                    </a:lnTo>
                    <a:lnTo>
                      <a:pt x="26" y="31"/>
                    </a:lnTo>
                    <a:lnTo>
                      <a:pt x="30" y="38"/>
                    </a:lnTo>
                    <a:lnTo>
                      <a:pt x="31" y="43"/>
                    </a:lnTo>
                    <a:lnTo>
                      <a:pt x="28" y="45"/>
                    </a:lnTo>
                    <a:lnTo>
                      <a:pt x="20" y="39"/>
                    </a:lnTo>
                    <a:lnTo>
                      <a:pt x="12" y="25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Freeform 453"/>
              <p:cNvSpPr>
                <a:spLocks/>
              </p:cNvSpPr>
              <p:nvPr/>
            </p:nvSpPr>
            <p:spPr bwMode="auto">
              <a:xfrm>
                <a:off x="4340" y="2194"/>
                <a:ext cx="20" cy="36"/>
              </a:xfrm>
              <a:custGeom>
                <a:avLst/>
                <a:gdLst>
                  <a:gd name="T0" fmla="*/ 1 w 39"/>
                  <a:gd name="T1" fmla="*/ 0 h 72"/>
                  <a:gd name="T2" fmla="*/ 1 w 39"/>
                  <a:gd name="T3" fmla="*/ 1 h 72"/>
                  <a:gd name="T4" fmla="*/ 1 w 39"/>
                  <a:gd name="T5" fmla="*/ 1 h 72"/>
                  <a:gd name="T6" fmla="*/ 1 w 39"/>
                  <a:gd name="T7" fmla="*/ 1 h 72"/>
                  <a:gd name="T8" fmla="*/ 1 w 39"/>
                  <a:gd name="T9" fmla="*/ 1 h 72"/>
                  <a:gd name="T10" fmla="*/ 1 w 39"/>
                  <a:gd name="T11" fmla="*/ 1 h 72"/>
                  <a:gd name="T12" fmla="*/ 1 w 39"/>
                  <a:gd name="T13" fmla="*/ 1 h 72"/>
                  <a:gd name="T14" fmla="*/ 1 w 39"/>
                  <a:gd name="T15" fmla="*/ 1 h 72"/>
                  <a:gd name="T16" fmla="*/ 0 w 39"/>
                  <a:gd name="T17" fmla="*/ 1 h 72"/>
                  <a:gd name="T18" fmla="*/ 1 w 39"/>
                  <a:gd name="T19" fmla="*/ 1 h 72"/>
                  <a:gd name="T20" fmla="*/ 1 w 39"/>
                  <a:gd name="T21" fmla="*/ 1 h 72"/>
                  <a:gd name="T22" fmla="*/ 1 w 39"/>
                  <a:gd name="T23" fmla="*/ 1 h 72"/>
                  <a:gd name="T24" fmla="*/ 1 w 39"/>
                  <a:gd name="T25" fmla="*/ 1 h 72"/>
                  <a:gd name="T26" fmla="*/ 1 w 39"/>
                  <a:gd name="T27" fmla="*/ 1 h 72"/>
                  <a:gd name="T28" fmla="*/ 1 w 39"/>
                  <a:gd name="T29" fmla="*/ 1 h 72"/>
                  <a:gd name="T30" fmla="*/ 1 w 39"/>
                  <a:gd name="T31" fmla="*/ 1 h 72"/>
                  <a:gd name="T32" fmla="*/ 1 w 39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72">
                    <a:moveTo>
                      <a:pt x="38" y="0"/>
                    </a:moveTo>
                    <a:lnTo>
                      <a:pt x="39" y="5"/>
                    </a:lnTo>
                    <a:lnTo>
                      <a:pt x="38" y="12"/>
                    </a:lnTo>
                    <a:lnTo>
                      <a:pt x="33" y="23"/>
                    </a:lnTo>
                    <a:lnTo>
                      <a:pt x="29" y="35"/>
                    </a:lnTo>
                    <a:lnTo>
                      <a:pt x="22" y="46"/>
                    </a:lnTo>
                    <a:lnTo>
                      <a:pt x="15" y="58"/>
                    </a:lnTo>
                    <a:lnTo>
                      <a:pt x="7" y="66"/>
                    </a:lnTo>
                    <a:lnTo>
                      <a:pt x="0" y="72"/>
                    </a:lnTo>
                    <a:lnTo>
                      <a:pt x="2" y="66"/>
                    </a:lnTo>
                    <a:lnTo>
                      <a:pt x="7" y="57"/>
                    </a:lnTo>
                    <a:lnTo>
                      <a:pt x="13" y="45"/>
                    </a:lnTo>
                    <a:lnTo>
                      <a:pt x="18" y="32"/>
                    </a:lnTo>
                    <a:lnTo>
                      <a:pt x="25" y="20"/>
                    </a:lnTo>
                    <a:lnTo>
                      <a:pt x="31" y="9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Freeform 454"/>
              <p:cNvSpPr>
                <a:spLocks/>
              </p:cNvSpPr>
              <p:nvPr/>
            </p:nvSpPr>
            <p:spPr bwMode="auto">
              <a:xfrm>
                <a:off x="4358" y="2199"/>
                <a:ext cx="16" cy="28"/>
              </a:xfrm>
              <a:custGeom>
                <a:avLst/>
                <a:gdLst>
                  <a:gd name="T0" fmla="*/ 0 w 33"/>
                  <a:gd name="T1" fmla="*/ 0 h 56"/>
                  <a:gd name="T2" fmla="*/ 0 w 33"/>
                  <a:gd name="T3" fmla="*/ 1 h 56"/>
                  <a:gd name="T4" fmla="*/ 0 w 33"/>
                  <a:gd name="T5" fmla="*/ 1 h 56"/>
                  <a:gd name="T6" fmla="*/ 0 w 33"/>
                  <a:gd name="T7" fmla="*/ 1 h 56"/>
                  <a:gd name="T8" fmla="*/ 0 w 33"/>
                  <a:gd name="T9" fmla="*/ 1 h 56"/>
                  <a:gd name="T10" fmla="*/ 0 w 33"/>
                  <a:gd name="T11" fmla="*/ 1 h 56"/>
                  <a:gd name="T12" fmla="*/ 0 w 33"/>
                  <a:gd name="T13" fmla="*/ 1 h 56"/>
                  <a:gd name="T14" fmla="*/ 0 w 33"/>
                  <a:gd name="T15" fmla="*/ 1 h 56"/>
                  <a:gd name="T16" fmla="*/ 0 w 33"/>
                  <a:gd name="T17" fmla="*/ 1 h 56"/>
                  <a:gd name="T18" fmla="*/ 0 w 33"/>
                  <a:gd name="T19" fmla="*/ 1 h 56"/>
                  <a:gd name="T20" fmla="*/ 0 w 33"/>
                  <a:gd name="T21" fmla="*/ 1 h 56"/>
                  <a:gd name="T22" fmla="*/ 0 w 33"/>
                  <a:gd name="T23" fmla="*/ 1 h 56"/>
                  <a:gd name="T24" fmla="*/ 0 w 3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56">
                    <a:moveTo>
                      <a:pt x="33" y="0"/>
                    </a:moveTo>
                    <a:lnTo>
                      <a:pt x="33" y="3"/>
                    </a:lnTo>
                    <a:lnTo>
                      <a:pt x="32" y="8"/>
                    </a:lnTo>
                    <a:lnTo>
                      <a:pt x="30" y="17"/>
                    </a:lnTo>
                    <a:lnTo>
                      <a:pt x="25" y="25"/>
                    </a:lnTo>
                    <a:lnTo>
                      <a:pt x="19" y="35"/>
                    </a:lnTo>
                    <a:lnTo>
                      <a:pt x="13" y="43"/>
                    </a:lnTo>
                    <a:lnTo>
                      <a:pt x="6" y="51"/>
                    </a:lnTo>
                    <a:lnTo>
                      <a:pt x="0" y="56"/>
                    </a:lnTo>
                    <a:lnTo>
                      <a:pt x="8" y="42"/>
                    </a:lnTo>
                    <a:lnTo>
                      <a:pt x="18" y="22"/>
                    </a:lnTo>
                    <a:lnTo>
                      <a:pt x="27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Freeform 455"/>
              <p:cNvSpPr>
                <a:spLocks/>
              </p:cNvSpPr>
              <p:nvPr/>
            </p:nvSpPr>
            <p:spPr bwMode="auto">
              <a:xfrm>
                <a:off x="4360" y="2225"/>
                <a:ext cx="18" cy="24"/>
              </a:xfrm>
              <a:custGeom>
                <a:avLst/>
                <a:gdLst>
                  <a:gd name="T0" fmla="*/ 0 w 36"/>
                  <a:gd name="T1" fmla="*/ 0 h 49"/>
                  <a:gd name="T2" fmla="*/ 1 w 36"/>
                  <a:gd name="T3" fmla="*/ 0 h 49"/>
                  <a:gd name="T4" fmla="*/ 1 w 36"/>
                  <a:gd name="T5" fmla="*/ 0 h 49"/>
                  <a:gd name="T6" fmla="*/ 1 w 36"/>
                  <a:gd name="T7" fmla="*/ 0 h 49"/>
                  <a:gd name="T8" fmla="*/ 1 w 36"/>
                  <a:gd name="T9" fmla="*/ 0 h 49"/>
                  <a:gd name="T10" fmla="*/ 1 w 36"/>
                  <a:gd name="T11" fmla="*/ 0 h 49"/>
                  <a:gd name="T12" fmla="*/ 1 w 36"/>
                  <a:gd name="T13" fmla="*/ 0 h 49"/>
                  <a:gd name="T14" fmla="*/ 1 w 36"/>
                  <a:gd name="T15" fmla="*/ 0 h 49"/>
                  <a:gd name="T16" fmla="*/ 1 w 36"/>
                  <a:gd name="T17" fmla="*/ 0 h 49"/>
                  <a:gd name="T18" fmla="*/ 1 w 36"/>
                  <a:gd name="T19" fmla="*/ 0 h 49"/>
                  <a:gd name="T20" fmla="*/ 1 w 36"/>
                  <a:gd name="T21" fmla="*/ 0 h 49"/>
                  <a:gd name="T22" fmla="*/ 1 w 36"/>
                  <a:gd name="T23" fmla="*/ 0 h 49"/>
                  <a:gd name="T24" fmla="*/ 1 w 36"/>
                  <a:gd name="T25" fmla="*/ 0 h 49"/>
                  <a:gd name="T26" fmla="*/ 1 w 36"/>
                  <a:gd name="T27" fmla="*/ 0 h 49"/>
                  <a:gd name="T28" fmla="*/ 1 w 36"/>
                  <a:gd name="T29" fmla="*/ 0 h 49"/>
                  <a:gd name="T30" fmla="*/ 1 w 36"/>
                  <a:gd name="T31" fmla="*/ 0 h 49"/>
                  <a:gd name="T32" fmla="*/ 0 w 36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49">
                    <a:moveTo>
                      <a:pt x="0" y="0"/>
                    </a:moveTo>
                    <a:lnTo>
                      <a:pt x="5" y="4"/>
                    </a:lnTo>
                    <a:lnTo>
                      <a:pt x="11" y="11"/>
                    </a:lnTo>
                    <a:lnTo>
                      <a:pt x="16" y="18"/>
                    </a:lnTo>
                    <a:lnTo>
                      <a:pt x="23" y="26"/>
                    </a:lnTo>
                    <a:lnTo>
                      <a:pt x="29" y="34"/>
                    </a:lnTo>
                    <a:lnTo>
                      <a:pt x="34" y="41"/>
                    </a:lnTo>
                    <a:lnTo>
                      <a:pt x="36" y="45"/>
                    </a:lnTo>
                    <a:lnTo>
                      <a:pt x="35" y="49"/>
                    </a:lnTo>
                    <a:lnTo>
                      <a:pt x="31" y="49"/>
                    </a:lnTo>
                    <a:lnTo>
                      <a:pt x="27" y="44"/>
                    </a:lnTo>
                    <a:lnTo>
                      <a:pt x="21" y="37"/>
                    </a:lnTo>
                    <a:lnTo>
                      <a:pt x="16" y="28"/>
                    </a:lnTo>
                    <a:lnTo>
                      <a:pt x="12" y="19"/>
                    </a:lnTo>
                    <a:lnTo>
                      <a:pt x="7" y="11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Freeform 456"/>
              <p:cNvSpPr>
                <a:spLocks/>
              </p:cNvSpPr>
              <p:nvPr/>
            </p:nvSpPr>
            <p:spPr bwMode="auto">
              <a:xfrm>
                <a:off x="3730" y="2595"/>
                <a:ext cx="44" cy="114"/>
              </a:xfrm>
              <a:custGeom>
                <a:avLst/>
                <a:gdLst>
                  <a:gd name="T0" fmla="*/ 1 w 88"/>
                  <a:gd name="T1" fmla="*/ 0 h 229"/>
                  <a:gd name="T2" fmla="*/ 1 w 88"/>
                  <a:gd name="T3" fmla="*/ 0 h 229"/>
                  <a:gd name="T4" fmla="*/ 1 w 88"/>
                  <a:gd name="T5" fmla="*/ 0 h 229"/>
                  <a:gd name="T6" fmla="*/ 1 w 88"/>
                  <a:gd name="T7" fmla="*/ 0 h 229"/>
                  <a:gd name="T8" fmla="*/ 1 w 88"/>
                  <a:gd name="T9" fmla="*/ 0 h 229"/>
                  <a:gd name="T10" fmla="*/ 1 w 88"/>
                  <a:gd name="T11" fmla="*/ 0 h 229"/>
                  <a:gd name="T12" fmla="*/ 1 w 88"/>
                  <a:gd name="T13" fmla="*/ 0 h 229"/>
                  <a:gd name="T14" fmla="*/ 1 w 88"/>
                  <a:gd name="T15" fmla="*/ 0 h 229"/>
                  <a:gd name="T16" fmla="*/ 1 w 88"/>
                  <a:gd name="T17" fmla="*/ 0 h 229"/>
                  <a:gd name="T18" fmla="*/ 1 w 88"/>
                  <a:gd name="T19" fmla="*/ 0 h 229"/>
                  <a:gd name="T20" fmla="*/ 1 w 88"/>
                  <a:gd name="T21" fmla="*/ 0 h 229"/>
                  <a:gd name="T22" fmla="*/ 1 w 88"/>
                  <a:gd name="T23" fmla="*/ 0 h 229"/>
                  <a:gd name="T24" fmla="*/ 1 w 88"/>
                  <a:gd name="T25" fmla="*/ 0 h 229"/>
                  <a:gd name="T26" fmla="*/ 1 w 88"/>
                  <a:gd name="T27" fmla="*/ 0 h 229"/>
                  <a:gd name="T28" fmla="*/ 1 w 88"/>
                  <a:gd name="T29" fmla="*/ 0 h 229"/>
                  <a:gd name="T30" fmla="*/ 1 w 88"/>
                  <a:gd name="T31" fmla="*/ 0 h 229"/>
                  <a:gd name="T32" fmla="*/ 1 w 88"/>
                  <a:gd name="T33" fmla="*/ 0 h 229"/>
                  <a:gd name="T34" fmla="*/ 1 w 88"/>
                  <a:gd name="T35" fmla="*/ 0 h 229"/>
                  <a:gd name="T36" fmla="*/ 0 w 88"/>
                  <a:gd name="T37" fmla="*/ 0 h 229"/>
                  <a:gd name="T38" fmla="*/ 1 w 88"/>
                  <a:gd name="T39" fmla="*/ 0 h 229"/>
                  <a:gd name="T40" fmla="*/ 1 w 88"/>
                  <a:gd name="T41" fmla="*/ 0 h 2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8" h="229">
                    <a:moveTo>
                      <a:pt x="16" y="0"/>
                    </a:moveTo>
                    <a:lnTo>
                      <a:pt x="18" y="0"/>
                    </a:lnTo>
                    <a:lnTo>
                      <a:pt x="19" y="3"/>
                    </a:lnTo>
                    <a:lnTo>
                      <a:pt x="20" y="5"/>
                    </a:lnTo>
                    <a:lnTo>
                      <a:pt x="21" y="6"/>
                    </a:lnTo>
                    <a:lnTo>
                      <a:pt x="12" y="42"/>
                    </a:lnTo>
                    <a:lnTo>
                      <a:pt x="11" y="76"/>
                    </a:lnTo>
                    <a:lnTo>
                      <a:pt x="16" y="109"/>
                    </a:lnTo>
                    <a:lnTo>
                      <a:pt x="28" y="137"/>
                    </a:lnTo>
                    <a:lnTo>
                      <a:pt x="42" y="165"/>
                    </a:lnTo>
                    <a:lnTo>
                      <a:pt x="58" y="189"/>
                    </a:lnTo>
                    <a:lnTo>
                      <a:pt x="74" y="211"/>
                    </a:lnTo>
                    <a:lnTo>
                      <a:pt x="88" y="229"/>
                    </a:lnTo>
                    <a:lnTo>
                      <a:pt x="71" y="219"/>
                    </a:lnTo>
                    <a:lnTo>
                      <a:pt x="52" y="199"/>
                    </a:lnTo>
                    <a:lnTo>
                      <a:pt x="34" y="171"/>
                    </a:lnTo>
                    <a:lnTo>
                      <a:pt x="18" y="136"/>
                    </a:lnTo>
                    <a:lnTo>
                      <a:pt x="6" y="101"/>
                    </a:lnTo>
                    <a:lnTo>
                      <a:pt x="0" y="64"/>
                    </a:lnTo>
                    <a:lnTo>
                      <a:pt x="4" y="2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Freeform 457"/>
              <p:cNvSpPr>
                <a:spLocks/>
              </p:cNvSpPr>
              <p:nvPr/>
            </p:nvSpPr>
            <p:spPr bwMode="auto">
              <a:xfrm>
                <a:off x="3751" y="2683"/>
                <a:ext cx="38" cy="8"/>
              </a:xfrm>
              <a:custGeom>
                <a:avLst/>
                <a:gdLst>
                  <a:gd name="T0" fmla="*/ 1 w 76"/>
                  <a:gd name="T1" fmla="*/ 1 h 16"/>
                  <a:gd name="T2" fmla="*/ 1 w 76"/>
                  <a:gd name="T3" fmla="*/ 1 h 16"/>
                  <a:gd name="T4" fmla="*/ 1 w 76"/>
                  <a:gd name="T5" fmla="*/ 1 h 16"/>
                  <a:gd name="T6" fmla="*/ 1 w 76"/>
                  <a:gd name="T7" fmla="*/ 1 h 16"/>
                  <a:gd name="T8" fmla="*/ 1 w 76"/>
                  <a:gd name="T9" fmla="*/ 1 h 16"/>
                  <a:gd name="T10" fmla="*/ 1 w 76"/>
                  <a:gd name="T11" fmla="*/ 1 h 16"/>
                  <a:gd name="T12" fmla="*/ 1 w 76"/>
                  <a:gd name="T13" fmla="*/ 1 h 16"/>
                  <a:gd name="T14" fmla="*/ 1 w 76"/>
                  <a:gd name="T15" fmla="*/ 1 h 16"/>
                  <a:gd name="T16" fmla="*/ 0 w 76"/>
                  <a:gd name="T17" fmla="*/ 0 h 16"/>
                  <a:gd name="T18" fmla="*/ 1 w 76"/>
                  <a:gd name="T19" fmla="*/ 1 h 16"/>
                  <a:gd name="T20" fmla="*/ 1 w 76"/>
                  <a:gd name="T21" fmla="*/ 1 h 16"/>
                  <a:gd name="T22" fmla="*/ 1 w 76"/>
                  <a:gd name="T23" fmla="*/ 1 h 16"/>
                  <a:gd name="T24" fmla="*/ 1 w 76"/>
                  <a:gd name="T25" fmla="*/ 1 h 16"/>
                  <a:gd name="T26" fmla="*/ 1 w 76"/>
                  <a:gd name="T27" fmla="*/ 1 h 16"/>
                  <a:gd name="T28" fmla="*/ 1 w 76"/>
                  <a:gd name="T29" fmla="*/ 1 h 16"/>
                  <a:gd name="T30" fmla="*/ 1 w 76"/>
                  <a:gd name="T31" fmla="*/ 1 h 16"/>
                  <a:gd name="T32" fmla="*/ 1 w 76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16">
                    <a:moveTo>
                      <a:pt x="76" y="14"/>
                    </a:moveTo>
                    <a:lnTo>
                      <a:pt x="74" y="15"/>
                    </a:lnTo>
                    <a:lnTo>
                      <a:pt x="67" y="16"/>
                    </a:lnTo>
                    <a:lnTo>
                      <a:pt x="57" y="16"/>
                    </a:lnTo>
                    <a:lnTo>
                      <a:pt x="45" y="15"/>
                    </a:lnTo>
                    <a:lnTo>
                      <a:pt x="32" y="14"/>
                    </a:lnTo>
                    <a:lnTo>
                      <a:pt x="19" y="10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32" y="4"/>
                    </a:lnTo>
                    <a:lnTo>
                      <a:pt x="45" y="7"/>
                    </a:lnTo>
                    <a:lnTo>
                      <a:pt x="56" y="8"/>
                    </a:lnTo>
                    <a:lnTo>
                      <a:pt x="67" y="10"/>
                    </a:lnTo>
                    <a:lnTo>
                      <a:pt x="74" y="11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Freeform 458"/>
              <p:cNvSpPr>
                <a:spLocks/>
              </p:cNvSpPr>
              <p:nvPr/>
            </p:nvSpPr>
            <p:spPr bwMode="auto">
              <a:xfrm>
                <a:off x="3745" y="2673"/>
                <a:ext cx="46" cy="12"/>
              </a:xfrm>
              <a:custGeom>
                <a:avLst/>
                <a:gdLst>
                  <a:gd name="T0" fmla="*/ 1 w 91"/>
                  <a:gd name="T1" fmla="*/ 1 h 23"/>
                  <a:gd name="T2" fmla="*/ 1 w 91"/>
                  <a:gd name="T3" fmla="*/ 1 h 23"/>
                  <a:gd name="T4" fmla="*/ 1 w 91"/>
                  <a:gd name="T5" fmla="*/ 1 h 23"/>
                  <a:gd name="T6" fmla="*/ 1 w 91"/>
                  <a:gd name="T7" fmla="*/ 1 h 23"/>
                  <a:gd name="T8" fmla="*/ 1 w 91"/>
                  <a:gd name="T9" fmla="*/ 1 h 23"/>
                  <a:gd name="T10" fmla="*/ 1 w 91"/>
                  <a:gd name="T11" fmla="*/ 1 h 23"/>
                  <a:gd name="T12" fmla="*/ 1 w 91"/>
                  <a:gd name="T13" fmla="*/ 1 h 23"/>
                  <a:gd name="T14" fmla="*/ 1 w 91"/>
                  <a:gd name="T15" fmla="*/ 1 h 23"/>
                  <a:gd name="T16" fmla="*/ 0 w 91"/>
                  <a:gd name="T17" fmla="*/ 0 h 23"/>
                  <a:gd name="T18" fmla="*/ 1 w 91"/>
                  <a:gd name="T19" fmla="*/ 1 h 23"/>
                  <a:gd name="T20" fmla="*/ 1 w 91"/>
                  <a:gd name="T21" fmla="*/ 1 h 23"/>
                  <a:gd name="T22" fmla="*/ 1 w 91"/>
                  <a:gd name="T23" fmla="*/ 1 h 23"/>
                  <a:gd name="T24" fmla="*/ 1 w 91"/>
                  <a:gd name="T25" fmla="*/ 1 h 23"/>
                  <a:gd name="T26" fmla="*/ 1 w 91"/>
                  <a:gd name="T27" fmla="*/ 1 h 23"/>
                  <a:gd name="T28" fmla="*/ 1 w 91"/>
                  <a:gd name="T29" fmla="*/ 1 h 23"/>
                  <a:gd name="T30" fmla="*/ 1 w 91"/>
                  <a:gd name="T31" fmla="*/ 1 h 23"/>
                  <a:gd name="T32" fmla="*/ 1 w 9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1" h="23">
                    <a:moveTo>
                      <a:pt x="91" y="20"/>
                    </a:moveTo>
                    <a:lnTo>
                      <a:pt x="88" y="22"/>
                    </a:lnTo>
                    <a:lnTo>
                      <a:pt x="80" y="23"/>
                    </a:lnTo>
                    <a:lnTo>
                      <a:pt x="67" y="22"/>
                    </a:lnTo>
                    <a:lnTo>
                      <a:pt x="53" y="20"/>
                    </a:lnTo>
                    <a:lnTo>
                      <a:pt x="38" y="16"/>
                    </a:lnTo>
                    <a:lnTo>
                      <a:pt x="23" y="12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0" y="4"/>
                    </a:lnTo>
                    <a:lnTo>
                      <a:pt x="34" y="6"/>
                    </a:lnTo>
                    <a:lnTo>
                      <a:pt x="50" y="8"/>
                    </a:lnTo>
                    <a:lnTo>
                      <a:pt x="66" y="12"/>
                    </a:lnTo>
                    <a:lnTo>
                      <a:pt x="79" y="14"/>
                    </a:lnTo>
                    <a:lnTo>
                      <a:pt x="88" y="16"/>
                    </a:lnTo>
                    <a:lnTo>
                      <a:pt x="91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Freeform 459"/>
              <p:cNvSpPr>
                <a:spLocks/>
              </p:cNvSpPr>
              <p:nvPr/>
            </p:nvSpPr>
            <p:spPr bwMode="auto">
              <a:xfrm>
                <a:off x="3737" y="2657"/>
                <a:ext cx="48" cy="9"/>
              </a:xfrm>
              <a:custGeom>
                <a:avLst/>
                <a:gdLst>
                  <a:gd name="T0" fmla="*/ 1 w 96"/>
                  <a:gd name="T1" fmla="*/ 1 h 17"/>
                  <a:gd name="T2" fmla="*/ 1 w 96"/>
                  <a:gd name="T3" fmla="*/ 1 h 17"/>
                  <a:gd name="T4" fmla="*/ 1 w 96"/>
                  <a:gd name="T5" fmla="*/ 1 h 17"/>
                  <a:gd name="T6" fmla="*/ 1 w 96"/>
                  <a:gd name="T7" fmla="*/ 1 h 17"/>
                  <a:gd name="T8" fmla="*/ 1 w 96"/>
                  <a:gd name="T9" fmla="*/ 1 h 17"/>
                  <a:gd name="T10" fmla="*/ 1 w 96"/>
                  <a:gd name="T11" fmla="*/ 1 h 17"/>
                  <a:gd name="T12" fmla="*/ 1 w 96"/>
                  <a:gd name="T13" fmla="*/ 1 h 17"/>
                  <a:gd name="T14" fmla="*/ 1 w 96"/>
                  <a:gd name="T15" fmla="*/ 1 h 17"/>
                  <a:gd name="T16" fmla="*/ 0 w 96"/>
                  <a:gd name="T17" fmla="*/ 0 h 17"/>
                  <a:gd name="T18" fmla="*/ 1 w 96"/>
                  <a:gd name="T19" fmla="*/ 1 h 17"/>
                  <a:gd name="T20" fmla="*/ 1 w 96"/>
                  <a:gd name="T21" fmla="*/ 1 h 17"/>
                  <a:gd name="T22" fmla="*/ 1 w 96"/>
                  <a:gd name="T23" fmla="*/ 1 h 17"/>
                  <a:gd name="T24" fmla="*/ 1 w 96"/>
                  <a:gd name="T25" fmla="*/ 1 h 17"/>
                  <a:gd name="T26" fmla="*/ 1 w 96"/>
                  <a:gd name="T27" fmla="*/ 1 h 17"/>
                  <a:gd name="T28" fmla="*/ 1 w 96"/>
                  <a:gd name="T29" fmla="*/ 1 h 17"/>
                  <a:gd name="T30" fmla="*/ 1 w 96"/>
                  <a:gd name="T31" fmla="*/ 1 h 17"/>
                  <a:gd name="T32" fmla="*/ 1 w 96"/>
                  <a:gd name="T33" fmla="*/ 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6" h="17">
                    <a:moveTo>
                      <a:pt x="96" y="12"/>
                    </a:moveTo>
                    <a:lnTo>
                      <a:pt x="91" y="15"/>
                    </a:lnTo>
                    <a:lnTo>
                      <a:pt x="82" y="17"/>
                    </a:lnTo>
                    <a:lnTo>
                      <a:pt x="69" y="17"/>
                    </a:lnTo>
                    <a:lnTo>
                      <a:pt x="53" y="16"/>
                    </a:lnTo>
                    <a:lnTo>
                      <a:pt x="37" y="14"/>
                    </a:lnTo>
                    <a:lnTo>
                      <a:pt x="22" y="10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20" y="1"/>
                    </a:lnTo>
                    <a:lnTo>
                      <a:pt x="35" y="3"/>
                    </a:lnTo>
                    <a:lnTo>
                      <a:pt x="52" y="4"/>
                    </a:lnTo>
                    <a:lnTo>
                      <a:pt x="68" y="7"/>
                    </a:lnTo>
                    <a:lnTo>
                      <a:pt x="82" y="8"/>
                    </a:lnTo>
                    <a:lnTo>
                      <a:pt x="92" y="10"/>
                    </a:lnTo>
                    <a:lnTo>
                      <a:pt x="9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Freeform 460"/>
              <p:cNvSpPr>
                <a:spLocks/>
              </p:cNvSpPr>
              <p:nvPr/>
            </p:nvSpPr>
            <p:spPr bwMode="auto">
              <a:xfrm>
                <a:off x="3735" y="2647"/>
                <a:ext cx="42" cy="6"/>
              </a:xfrm>
              <a:custGeom>
                <a:avLst/>
                <a:gdLst>
                  <a:gd name="T0" fmla="*/ 0 w 85"/>
                  <a:gd name="T1" fmla="*/ 0 h 13"/>
                  <a:gd name="T2" fmla="*/ 0 w 85"/>
                  <a:gd name="T3" fmla="*/ 0 h 13"/>
                  <a:gd name="T4" fmla="*/ 0 w 85"/>
                  <a:gd name="T5" fmla="*/ 0 h 13"/>
                  <a:gd name="T6" fmla="*/ 0 w 85"/>
                  <a:gd name="T7" fmla="*/ 0 h 13"/>
                  <a:gd name="T8" fmla="*/ 0 w 85"/>
                  <a:gd name="T9" fmla="*/ 0 h 13"/>
                  <a:gd name="T10" fmla="*/ 0 w 85"/>
                  <a:gd name="T11" fmla="*/ 0 h 13"/>
                  <a:gd name="T12" fmla="*/ 0 w 85"/>
                  <a:gd name="T13" fmla="*/ 0 h 13"/>
                  <a:gd name="T14" fmla="*/ 0 w 85"/>
                  <a:gd name="T15" fmla="*/ 0 h 13"/>
                  <a:gd name="T16" fmla="*/ 0 w 85"/>
                  <a:gd name="T17" fmla="*/ 0 h 13"/>
                  <a:gd name="T18" fmla="*/ 0 w 85"/>
                  <a:gd name="T19" fmla="*/ 0 h 13"/>
                  <a:gd name="T20" fmla="*/ 0 w 85"/>
                  <a:gd name="T21" fmla="*/ 0 h 13"/>
                  <a:gd name="T22" fmla="*/ 0 w 85"/>
                  <a:gd name="T23" fmla="*/ 0 h 13"/>
                  <a:gd name="T24" fmla="*/ 0 w 85"/>
                  <a:gd name="T25" fmla="*/ 0 h 13"/>
                  <a:gd name="T26" fmla="*/ 0 w 85"/>
                  <a:gd name="T27" fmla="*/ 0 h 13"/>
                  <a:gd name="T28" fmla="*/ 0 w 85"/>
                  <a:gd name="T29" fmla="*/ 0 h 13"/>
                  <a:gd name="T30" fmla="*/ 0 w 85"/>
                  <a:gd name="T31" fmla="*/ 0 h 13"/>
                  <a:gd name="T32" fmla="*/ 0 w 8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5" h="13">
                    <a:moveTo>
                      <a:pt x="85" y="10"/>
                    </a:moveTo>
                    <a:lnTo>
                      <a:pt x="82" y="12"/>
                    </a:lnTo>
                    <a:lnTo>
                      <a:pt x="73" y="13"/>
                    </a:lnTo>
                    <a:lnTo>
                      <a:pt x="62" y="13"/>
                    </a:lnTo>
                    <a:lnTo>
                      <a:pt x="47" y="12"/>
                    </a:lnTo>
                    <a:lnTo>
                      <a:pt x="32" y="10"/>
                    </a:lnTo>
                    <a:lnTo>
                      <a:pt x="18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0" y="1"/>
                    </a:lnTo>
                    <a:lnTo>
                      <a:pt x="34" y="1"/>
                    </a:lnTo>
                    <a:lnTo>
                      <a:pt x="48" y="2"/>
                    </a:lnTo>
                    <a:lnTo>
                      <a:pt x="63" y="4"/>
                    </a:lnTo>
                    <a:lnTo>
                      <a:pt x="74" y="5"/>
                    </a:lnTo>
                    <a:lnTo>
                      <a:pt x="82" y="7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Freeform 461"/>
              <p:cNvSpPr>
                <a:spLocks/>
              </p:cNvSpPr>
              <p:nvPr/>
            </p:nvSpPr>
            <p:spPr bwMode="auto">
              <a:xfrm>
                <a:off x="3731" y="2628"/>
                <a:ext cx="37" cy="5"/>
              </a:xfrm>
              <a:custGeom>
                <a:avLst/>
                <a:gdLst>
                  <a:gd name="T0" fmla="*/ 1 w 72"/>
                  <a:gd name="T1" fmla="*/ 0 h 12"/>
                  <a:gd name="T2" fmla="*/ 1 w 72"/>
                  <a:gd name="T3" fmla="*/ 0 h 12"/>
                  <a:gd name="T4" fmla="*/ 1 w 72"/>
                  <a:gd name="T5" fmla="*/ 0 h 12"/>
                  <a:gd name="T6" fmla="*/ 1 w 72"/>
                  <a:gd name="T7" fmla="*/ 0 h 12"/>
                  <a:gd name="T8" fmla="*/ 1 w 72"/>
                  <a:gd name="T9" fmla="*/ 0 h 12"/>
                  <a:gd name="T10" fmla="*/ 1 w 72"/>
                  <a:gd name="T11" fmla="*/ 0 h 12"/>
                  <a:gd name="T12" fmla="*/ 1 w 72"/>
                  <a:gd name="T13" fmla="*/ 0 h 12"/>
                  <a:gd name="T14" fmla="*/ 1 w 72"/>
                  <a:gd name="T15" fmla="*/ 0 h 12"/>
                  <a:gd name="T16" fmla="*/ 0 w 72"/>
                  <a:gd name="T17" fmla="*/ 0 h 12"/>
                  <a:gd name="T18" fmla="*/ 1 w 72"/>
                  <a:gd name="T19" fmla="*/ 0 h 12"/>
                  <a:gd name="T20" fmla="*/ 1 w 72"/>
                  <a:gd name="T21" fmla="*/ 0 h 12"/>
                  <a:gd name="T22" fmla="*/ 1 w 72"/>
                  <a:gd name="T23" fmla="*/ 0 h 12"/>
                  <a:gd name="T24" fmla="*/ 1 w 72"/>
                  <a:gd name="T25" fmla="*/ 0 h 12"/>
                  <a:gd name="T26" fmla="*/ 1 w 72"/>
                  <a:gd name="T27" fmla="*/ 0 h 12"/>
                  <a:gd name="T28" fmla="*/ 1 w 72"/>
                  <a:gd name="T29" fmla="*/ 0 h 12"/>
                  <a:gd name="T30" fmla="*/ 1 w 72"/>
                  <a:gd name="T31" fmla="*/ 0 h 12"/>
                  <a:gd name="T32" fmla="*/ 1 w 7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2" h="12">
                    <a:moveTo>
                      <a:pt x="72" y="3"/>
                    </a:moveTo>
                    <a:lnTo>
                      <a:pt x="70" y="6"/>
                    </a:lnTo>
                    <a:lnTo>
                      <a:pt x="63" y="9"/>
                    </a:lnTo>
                    <a:lnTo>
                      <a:pt x="54" y="10"/>
                    </a:lnTo>
                    <a:lnTo>
                      <a:pt x="43" y="12"/>
                    </a:lnTo>
                    <a:lnTo>
                      <a:pt x="31" y="12"/>
                    </a:lnTo>
                    <a:lnTo>
                      <a:pt x="19" y="9"/>
                    </a:lnTo>
                    <a:lnTo>
                      <a:pt x="9" y="6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7" y="1"/>
                    </a:lnTo>
                    <a:lnTo>
                      <a:pt x="30" y="1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70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Freeform 462"/>
              <p:cNvSpPr>
                <a:spLocks/>
              </p:cNvSpPr>
              <p:nvPr/>
            </p:nvSpPr>
            <p:spPr bwMode="auto">
              <a:xfrm>
                <a:off x="3736" y="2598"/>
                <a:ext cx="17" cy="6"/>
              </a:xfrm>
              <a:custGeom>
                <a:avLst/>
                <a:gdLst>
                  <a:gd name="T0" fmla="*/ 1 w 34"/>
                  <a:gd name="T1" fmla="*/ 0 h 14"/>
                  <a:gd name="T2" fmla="*/ 1 w 34"/>
                  <a:gd name="T3" fmla="*/ 0 h 14"/>
                  <a:gd name="T4" fmla="*/ 1 w 34"/>
                  <a:gd name="T5" fmla="*/ 0 h 14"/>
                  <a:gd name="T6" fmla="*/ 1 w 34"/>
                  <a:gd name="T7" fmla="*/ 0 h 14"/>
                  <a:gd name="T8" fmla="*/ 1 w 34"/>
                  <a:gd name="T9" fmla="*/ 0 h 14"/>
                  <a:gd name="T10" fmla="*/ 1 w 34"/>
                  <a:gd name="T11" fmla="*/ 0 h 14"/>
                  <a:gd name="T12" fmla="*/ 1 w 34"/>
                  <a:gd name="T13" fmla="*/ 0 h 14"/>
                  <a:gd name="T14" fmla="*/ 1 w 34"/>
                  <a:gd name="T15" fmla="*/ 0 h 14"/>
                  <a:gd name="T16" fmla="*/ 0 w 34"/>
                  <a:gd name="T17" fmla="*/ 0 h 14"/>
                  <a:gd name="T18" fmla="*/ 1 w 34"/>
                  <a:gd name="T19" fmla="*/ 0 h 14"/>
                  <a:gd name="T20" fmla="*/ 1 w 34"/>
                  <a:gd name="T21" fmla="*/ 0 h 14"/>
                  <a:gd name="T22" fmla="*/ 1 w 34"/>
                  <a:gd name="T23" fmla="*/ 0 h 14"/>
                  <a:gd name="T24" fmla="*/ 1 w 34"/>
                  <a:gd name="T25" fmla="*/ 0 h 14"/>
                  <a:gd name="T26" fmla="*/ 1 w 34"/>
                  <a:gd name="T27" fmla="*/ 0 h 14"/>
                  <a:gd name="T28" fmla="*/ 1 w 34"/>
                  <a:gd name="T29" fmla="*/ 0 h 14"/>
                  <a:gd name="T30" fmla="*/ 1 w 34"/>
                  <a:gd name="T31" fmla="*/ 0 h 14"/>
                  <a:gd name="T32" fmla="*/ 1 w 34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14">
                    <a:moveTo>
                      <a:pt x="34" y="2"/>
                    </a:moveTo>
                    <a:lnTo>
                      <a:pt x="33" y="5"/>
                    </a:lnTo>
                    <a:lnTo>
                      <a:pt x="30" y="7"/>
                    </a:lnTo>
                    <a:lnTo>
                      <a:pt x="25" y="9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10" y="10"/>
                    </a:lnTo>
                    <a:lnTo>
                      <a:pt x="16" y="8"/>
                    </a:lnTo>
                    <a:lnTo>
                      <a:pt x="22" y="5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Freeform 463"/>
              <p:cNvSpPr>
                <a:spLocks/>
              </p:cNvSpPr>
              <p:nvPr/>
            </p:nvSpPr>
            <p:spPr bwMode="auto">
              <a:xfrm>
                <a:off x="3760" y="2694"/>
                <a:ext cx="32" cy="8"/>
              </a:xfrm>
              <a:custGeom>
                <a:avLst/>
                <a:gdLst>
                  <a:gd name="T0" fmla="*/ 0 w 65"/>
                  <a:gd name="T1" fmla="*/ 1 h 16"/>
                  <a:gd name="T2" fmla="*/ 0 w 65"/>
                  <a:gd name="T3" fmla="*/ 1 h 16"/>
                  <a:gd name="T4" fmla="*/ 0 w 65"/>
                  <a:gd name="T5" fmla="*/ 1 h 16"/>
                  <a:gd name="T6" fmla="*/ 0 w 65"/>
                  <a:gd name="T7" fmla="*/ 1 h 16"/>
                  <a:gd name="T8" fmla="*/ 0 w 65"/>
                  <a:gd name="T9" fmla="*/ 1 h 16"/>
                  <a:gd name="T10" fmla="*/ 0 w 65"/>
                  <a:gd name="T11" fmla="*/ 1 h 16"/>
                  <a:gd name="T12" fmla="*/ 0 w 65"/>
                  <a:gd name="T13" fmla="*/ 1 h 16"/>
                  <a:gd name="T14" fmla="*/ 0 w 65"/>
                  <a:gd name="T15" fmla="*/ 1 h 16"/>
                  <a:gd name="T16" fmla="*/ 0 w 65"/>
                  <a:gd name="T17" fmla="*/ 0 h 16"/>
                  <a:gd name="T18" fmla="*/ 0 w 65"/>
                  <a:gd name="T19" fmla="*/ 1 h 16"/>
                  <a:gd name="T20" fmla="*/ 0 w 65"/>
                  <a:gd name="T21" fmla="*/ 1 h 16"/>
                  <a:gd name="T22" fmla="*/ 0 w 65"/>
                  <a:gd name="T23" fmla="*/ 1 h 16"/>
                  <a:gd name="T24" fmla="*/ 0 w 65"/>
                  <a:gd name="T25" fmla="*/ 1 h 16"/>
                  <a:gd name="T26" fmla="*/ 0 w 65"/>
                  <a:gd name="T27" fmla="*/ 1 h 16"/>
                  <a:gd name="T28" fmla="*/ 0 w 65"/>
                  <a:gd name="T29" fmla="*/ 1 h 16"/>
                  <a:gd name="T30" fmla="*/ 0 w 65"/>
                  <a:gd name="T31" fmla="*/ 1 h 16"/>
                  <a:gd name="T32" fmla="*/ 0 w 65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16">
                    <a:moveTo>
                      <a:pt x="65" y="14"/>
                    </a:moveTo>
                    <a:lnTo>
                      <a:pt x="62" y="15"/>
                    </a:lnTo>
                    <a:lnTo>
                      <a:pt x="58" y="16"/>
                    </a:lnTo>
                    <a:lnTo>
                      <a:pt x="50" y="16"/>
                    </a:lnTo>
                    <a:lnTo>
                      <a:pt x="39" y="15"/>
                    </a:lnTo>
                    <a:lnTo>
                      <a:pt x="29" y="14"/>
                    </a:lnTo>
                    <a:lnTo>
                      <a:pt x="19" y="10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7" y="3"/>
                    </a:lnTo>
                    <a:lnTo>
                      <a:pt x="28" y="6"/>
                    </a:lnTo>
                    <a:lnTo>
                      <a:pt x="39" y="7"/>
                    </a:lnTo>
                    <a:lnTo>
                      <a:pt x="49" y="8"/>
                    </a:lnTo>
                    <a:lnTo>
                      <a:pt x="57" y="10"/>
                    </a:lnTo>
                    <a:lnTo>
                      <a:pt x="62" y="11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Freeform 464"/>
              <p:cNvSpPr>
                <a:spLocks/>
              </p:cNvSpPr>
              <p:nvPr/>
            </p:nvSpPr>
            <p:spPr bwMode="auto">
              <a:xfrm>
                <a:off x="3742" y="2666"/>
                <a:ext cx="46" cy="9"/>
              </a:xfrm>
              <a:custGeom>
                <a:avLst/>
                <a:gdLst>
                  <a:gd name="T0" fmla="*/ 1 w 92"/>
                  <a:gd name="T1" fmla="*/ 1 h 18"/>
                  <a:gd name="T2" fmla="*/ 1 w 92"/>
                  <a:gd name="T3" fmla="*/ 1 h 18"/>
                  <a:gd name="T4" fmla="*/ 1 w 92"/>
                  <a:gd name="T5" fmla="*/ 1 h 18"/>
                  <a:gd name="T6" fmla="*/ 1 w 92"/>
                  <a:gd name="T7" fmla="*/ 1 h 18"/>
                  <a:gd name="T8" fmla="*/ 1 w 92"/>
                  <a:gd name="T9" fmla="*/ 1 h 18"/>
                  <a:gd name="T10" fmla="*/ 1 w 92"/>
                  <a:gd name="T11" fmla="*/ 1 h 18"/>
                  <a:gd name="T12" fmla="*/ 1 w 92"/>
                  <a:gd name="T13" fmla="*/ 1 h 18"/>
                  <a:gd name="T14" fmla="*/ 1 w 92"/>
                  <a:gd name="T15" fmla="*/ 1 h 18"/>
                  <a:gd name="T16" fmla="*/ 0 w 92"/>
                  <a:gd name="T17" fmla="*/ 0 h 18"/>
                  <a:gd name="T18" fmla="*/ 1 w 92"/>
                  <a:gd name="T19" fmla="*/ 0 h 18"/>
                  <a:gd name="T20" fmla="*/ 1 w 92"/>
                  <a:gd name="T21" fmla="*/ 1 h 18"/>
                  <a:gd name="T22" fmla="*/ 1 w 92"/>
                  <a:gd name="T23" fmla="*/ 1 h 18"/>
                  <a:gd name="T24" fmla="*/ 1 w 92"/>
                  <a:gd name="T25" fmla="*/ 1 h 18"/>
                  <a:gd name="T26" fmla="*/ 1 w 92"/>
                  <a:gd name="T27" fmla="*/ 1 h 18"/>
                  <a:gd name="T28" fmla="*/ 1 w 92"/>
                  <a:gd name="T29" fmla="*/ 1 h 18"/>
                  <a:gd name="T30" fmla="*/ 1 w 92"/>
                  <a:gd name="T31" fmla="*/ 1 h 18"/>
                  <a:gd name="T32" fmla="*/ 1 w 92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2" h="18">
                    <a:moveTo>
                      <a:pt x="92" y="13"/>
                    </a:moveTo>
                    <a:lnTo>
                      <a:pt x="89" y="15"/>
                    </a:lnTo>
                    <a:lnTo>
                      <a:pt x="80" y="18"/>
                    </a:lnTo>
                    <a:lnTo>
                      <a:pt x="67" y="18"/>
                    </a:lnTo>
                    <a:lnTo>
                      <a:pt x="52" y="16"/>
                    </a:lnTo>
                    <a:lnTo>
                      <a:pt x="36" y="14"/>
                    </a:lnTo>
                    <a:lnTo>
                      <a:pt x="21" y="11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9" y="1"/>
                    </a:lnTo>
                    <a:lnTo>
                      <a:pt x="34" y="3"/>
                    </a:lnTo>
                    <a:lnTo>
                      <a:pt x="50" y="5"/>
                    </a:lnTo>
                    <a:lnTo>
                      <a:pt x="66" y="6"/>
                    </a:lnTo>
                    <a:lnTo>
                      <a:pt x="80" y="8"/>
                    </a:lnTo>
                    <a:lnTo>
                      <a:pt x="89" y="11"/>
                    </a:lnTo>
                    <a:lnTo>
                      <a:pt x="9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Freeform 465"/>
              <p:cNvSpPr>
                <a:spLocks/>
              </p:cNvSpPr>
              <p:nvPr/>
            </p:nvSpPr>
            <p:spPr bwMode="auto">
              <a:xfrm>
                <a:off x="3732" y="2636"/>
                <a:ext cx="42" cy="5"/>
              </a:xfrm>
              <a:custGeom>
                <a:avLst/>
                <a:gdLst>
                  <a:gd name="T0" fmla="*/ 1 w 83"/>
                  <a:gd name="T1" fmla="*/ 0 h 11"/>
                  <a:gd name="T2" fmla="*/ 1 w 83"/>
                  <a:gd name="T3" fmla="*/ 0 h 11"/>
                  <a:gd name="T4" fmla="*/ 1 w 83"/>
                  <a:gd name="T5" fmla="*/ 0 h 11"/>
                  <a:gd name="T6" fmla="*/ 1 w 83"/>
                  <a:gd name="T7" fmla="*/ 0 h 11"/>
                  <a:gd name="T8" fmla="*/ 1 w 83"/>
                  <a:gd name="T9" fmla="*/ 0 h 11"/>
                  <a:gd name="T10" fmla="*/ 1 w 83"/>
                  <a:gd name="T11" fmla="*/ 0 h 11"/>
                  <a:gd name="T12" fmla="*/ 1 w 83"/>
                  <a:gd name="T13" fmla="*/ 0 h 11"/>
                  <a:gd name="T14" fmla="*/ 1 w 83"/>
                  <a:gd name="T15" fmla="*/ 0 h 11"/>
                  <a:gd name="T16" fmla="*/ 0 w 83"/>
                  <a:gd name="T17" fmla="*/ 0 h 11"/>
                  <a:gd name="T18" fmla="*/ 1 w 83"/>
                  <a:gd name="T19" fmla="*/ 0 h 11"/>
                  <a:gd name="T20" fmla="*/ 1 w 83"/>
                  <a:gd name="T21" fmla="*/ 0 h 11"/>
                  <a:gd name="T22" fmla="*/ 1 w 83"/>
                  <a:gd name="T23" fmla="*/ 0 h 11"/>
                  <a:gd name="T24" fmla="*/ 1 w 83"/>
                  <a:gd name="T25" fmla="*/ 0 h 11"/>
                  <a:gd name="T26" fmla="*/ 1 w 83"/>
                  <a:gd name="T27" fmla="*/ 0 h 11"/>
                  <a:gd name="T28" fmla="*/ 1 w 83"/>
                  <a:gd name="T29" fmla="*/ 0 h 11"/>
                  <a:gd name="T30" fmla="*/ 1 w 83"/>
                  <a:gd name="T31" fmla="*/ 0 h 11"/>
                  <a:gd name="T32" fmla="*/ 1 w 83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3" h="11">
                    <a:moveTo>
                      <a:pt x="83" y="4"/>
                    </a:moveTo>
                    <a:lnTo>
                      <a:pt x="79" y="6"/>
                    </a:lnTo>
                    <a:lnTo>
                      <a:pt x="72" y="8"/>
                    </a:lnTo>
                    <a:lnTo>
                      <a:pt x="61" y="11"/>
                    </a:lnTo>
                    <a:lnTo>
                      <a:pt x="48" y="11"/>
                    </a:lnTo>
                    <a:lnTo>
                      <a:pt x="34" y="11"/>
                    </a:lnTo>
                    <a:lnTo>
                      <a:pt x="21" y="10"/>
                    </a:lnTo>
                    <a:lnTo>
                      <a:pt x="9" y="6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2" y="1"/>
                    </a:lnTo>
                    <a:lnTo>
                      <a:pt x="47" y="0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9" y="1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Freeform 466"/>
              <p:cNvSpPr>
                <a:spLocks/>
              </p:cNvSpPr>
              <p:nvPr/>
            </p:nvSpPr>
            <p:spPr bwMode="auto">
              <a:xfrm>
                <a:off x="3732" y="2619"/>
                <a:ext cx="34" cy="5"/>
              </a:xfrm>
              <a:custGeom>
                <a:avLst/>
                <a:gdLst>
                  <a:gd name="T0" fmla="*/ 1 w 68"/>
                  <a:gd name="T1" fmla="*/ 1 h 9"/>
                  <a:gd name="T2" fmla="*/ 1 w 68"/>
                  <a:gd name="T3" fmla="*/ 1 h 9"/>
                  <a:gd name="T4" fmla="*/ 1 w 68"/>
                  <a:gd name="T5" fmla="*/ 1 h 9"/>
                  <a:gd name="T6" fmla="*/ 1 w 68"/>
                  <a:gd name="T7" fmla="*/ 1 h 9"/>
                  <a:gd name="T8" fmla="*/ 1 w 68"/>
                  <a:gd name="T9" fmla="*/ 1 h 9"/>
                  <a:gd name="T10" fmla="*/ 1 w 68"/>
                  <a:gd name="T11" fmla="*/ 1 h 9"/>
                  <a:gd name="T12" fmla="*/ 1 w 68"/>
                  <a:gd name="T13" fmla="*/ 1 h 9"/>
                  <a:gd name="T14" fmla="*/ 1 w 68"/>
                  <a:gd name="T15" fmla="*/ 1 h 9"/>
                  <a:gd name="T16" fmla="*/ 0 w 68"/>
                  <a:gd name="T17" fmla="*/ 0 h 9"/>
                  <a:gd name="T18" fmla="*/ 1 w 68"/>
                  <a:gd name="T19" fmla="*/ 0 h 9"/>
                  <a:gd name="T20" fmla="*/ 1 w 68"/>
                  <a:gd name="T21" fmla="*/ 0 h 9"/>
                  <a:gd name="T22" fmla="*/ 1 w 68"/>
                  <a:gd name="T23" fmla="*/ 1 h 9"/>
                  <a:gd name="T24" fmla="*/ 1 w 68"/>
                  <a:gd name="T25" fmla="*/ 1 h 9"/>
                  <a:gd name="T26" fmla="*/ 1 w 68"/>
                  <a:gd name="T27" fmla="*/ 1 h 9"/>
                  <a:gd name="T28" fmla="*/ 1 w 68"/>
                  <a:gd name="T29" fmla="*/ 1 h 9"/>
                  <a:gd name="T30" fmla="*/ 1 w 68"/>
                  <a:gd name="T31" fmla="*/ 1 h 9"/>
                  <a:gd name="T32" fmla="*/ 1 w 68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9">
                    <a:moveTo>
                      <a:pt x="68" y="6"/>
                    </a:moveTo>
                    <a:lnTo>
                      <a:pt x="65" y="8"/>
                    </a:lnTo>
                    <a:lnTo>
                      <a:pt x="57" y="9"/>
                    </a:lnTo>
                    <a:lnTo>
                      <a:pt x="47" y="9"/>
                    </a:lnTo>
                    <a:lnTo>
                      <a:pt x="35" y="9"/>
                    </a:lnTo>
                    <a:lnTo>
                      <a:pt x="23" y="8"/>
                    </a:lnTo>
                    <a:lnTo>
                      <a:pt x="12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7" y="1"/>
                    </a:lnTo>
                    <a:lnTo>
                      <a:pt x="57" y="2"/>
                    </a:lnTo>
                    <a:lnTo>
                      <a:pt x="64" y="3"/>
                    </a:lnTo>
                    <a:lnTo>
                      <a:pt x="68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Freeform 467"/>
              <p:cNvSpPr>
                <a:spLocks/>
              </p:cNvSpPr>
              <p:nvPr/>
            </p:nvSpPr>
            <p:spPr bwMode="auto">
              <a:xfrm>
                <a:off x="3733" y="2608"/>
                <a:ext cx="21" cy="6"/>
              </a:xfrm>
              <a:custGeom>
                <a:avLst/>
                <a:gdLst>
                  <a:gd name="T0" fmla="*/ 0 w 43"/>
                  <a:gd name="T1" fmla="*/ 1 h 10"/>
                  <a:gd name="T2" fmla="*/ 0 w 43"/>
                  <a:gd name="T3" fmla="*/ 1 h 10"/>
                  <a:gd name="T4" fmla="*/ 0 w 43"/>
                  <a:gd name="T5" fmla="*/ 1 h 10"/>
                  <a:gd name="T6" fmla="*/ 0 w 43"/>
                  <a:gd name="T7" fmla="*/ 1 h 10"/>
                  <a:gd name="T8" fmla="*/ 0 w 43"/>
                  <a:gd name="T9" fmla="*/ 1 h 10"/>
                  <a:gd name="T10" fmla="*/ 0 w 43"/>
                  <a:gd name="T11" fmla="*/ 1 h 10"/>
                  <a:gd name="T12" fmla="*/ 0 w 43"/>
                  <a:gd name="T13" fmla="*/ 1 h 10"/>
                  <a:gd name="T14" fmla="*/ 0 w 43"/>
                  <a:gd name="T15" fmla="*/ 1 h 10"/>
                  <a:gd name="T16" fmla="*/ 0 w 43"/>
                  <a:gd name="T17" fmla="*/ 1 h 10"/>
                  <a:gd name="T18" fmla="*/ 0 w 43"/>
                  <a:gd name="T19" fmla="*/ 1 h 10"/>
                  <a:gd name="T20" fmla="*/ 0 w 43"/>
                  <a:gd name="T21" fmla="*/ 1 h 10"/>
                  <a:gd name="T22" fmla="*/ 0 w 43"/>
                  <a:gd name="T23" fmla="*/ 1 h 10"/>
                  <a:gd name="T24" fmla="*/ 0 w 43"/>
                  <a:gd name="T25" fmla="*/ 1 h 10"/>
                  <a:gd name="T26" fmla="*/ 0 w 43"/>
                  <a:gd name="T27" fmla="*/ 1 h 10"/>
                  <a:gd name="T28" fmla="*/ 0 w 43"/>
                  <a:gd name="T29" fmla="*/ 0 h 10"/>
                  <a:gd name="T30" fmla="*/ 0 w 43"/>
                  <a:gd name="T31" fmla="*/ 0 h 10"/>
                  <a:gd name="T32" fmla="*/ 0 w 43"/>
                  <a:gd name="T33" fmla="*/ 1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10">
                    <a:moveTo>
                      <a:pt x="43" y="2"/>
                    </a:moveTo>
                    <a:lnTo>
                      <a:pt x="41" y="5"/>
                    </a:lnTo>
                    <a:lnTo>
                      <a:pt x="37" y="7"/>
                    </a:lnTo>
                    <a:lnTo>
                      <a:pt x="31" y="8"/>
                    </a:lnTo>
                    <a:lnTo>
                      <a:pt x="24" y="10"/>
                    </a:lnTo>
                    <a:lnTo>
                      <a:pt x="16" y="10"/>
                    </a:lnTo>
                    <a:lnTo>
                      <a:pt x="9" y="10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20" y="5"/>
                    </a:lnTo>
                    <a:lnTo>
                      <a:pt x="27" y="2"/>
                    </a:lnTo>
                    <a:lnTo>
                      <a:pt x="32" y="1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Freeform 468"/>
              <p:cNvSpPr>
                <a:spLocks/>
              </p:cNvSpPr>
              <p:nvPr/>
            </p:nvSpPr>
            <p:spPr bwMode="auto">
              <a:xfrm>
                <a:off x="3767" y="2704"/>
                <a:ext cx="21" cy="8"/>
              </a:xfrm>
              <a:custGeom>
                <a:avLst/>
                <a:gdLst>
                  <a:gd name="T0" fmla="*/ 0 w 41"/>
                  <a:gd name="T1" fmla="*/ 0 h 16"/>
                  <a:gd name="T2" fmla="*/ 1 w 41"/>
                  <a:gd name="T3" fmla="*/ 0 h 16"/>
                  <a:gd name="T4" fmla="*/ 1 w 41"/>
                  <a:gd name="T5" fmla="*/ 1 h 16"/>
                  <a:gd name="T6" fmla="*/ 1 w 41"/>
                  <a:gd name="T7" fmla="*/ 1 h 16"/>
                  <a:gd name="T8" fmla="*/ 1 w 41"/>
                  <a:gd name="T9" fmla="*/ 1 h 16"/>
                  <a:gd name="T10" fmla="*/ 1 w 41"/>
                  <a:gd name="T11" fmla="*/ 1 h 16"/>
                  <a:gd name="T12" fmla="*/ 1 w 41"/>
                  <a:gd name="T13" fmla="*/ 1 h 16"/>
                  <a:gd name="T14" fmla="*/ 1 w 41"/>
                  <a:gd name="T15" fmla="*/ 1 h 16"/>
                  <a:gd name="T16" fmla="*/ 1 w 41"/>
                  <a:gd name="T17" fmla="*/ 1 h 16"/>
                  <a:gd name="T18" fmla="*/ 1 w 41"/>
                  <a:gd name="T19" fmla="*/ 1 h 16"/>
                  <a:gd name="T20" fmla="*/ 1 w 41"/>
                  <a:gd name="T21" fmla="*/ 1 h 16"/>
                  <a:gd name="T22" fmla="*/ 1 w 41"/>
                  <a:gd name="T23" fmla="*/ 1 h 16"/>
                  <a:gd name="T24" fmla="*/ 1 w 41"/>
                  <a:gd name="T25" fmla="*/ 1 h 16"/>
                  <a:gd name="T26" fmla="*/ 1 w 41"/>
                  <a:gd name="T27" fmla="*/ 1 h 16"/>
                  <a:gd name="T28" fmla="*/ 1 w 41"/>
                  <a:gd name="T29" fmla="*/ 1 h 16"/>
                  <a:gd name="T30" fmla="*/ 1 w 41"/>
                  <a:gd name="T31" fmla="*/ 1 h 16"/>
                  <a:gd name="T32" fmla="*/ 0 w 41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16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6" y="2"/>
                    </a:lnTo>
                    <a:lnTo>
                      <a:pt x="24" y="4"/>
                    </a:lnTo>
                    <a:lnTo>
                      <a:pt x="31" y="6"/>
                    </a:lnTo>
                    <a:lnTo>
                      <a:pt x="37" y="7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39" y="16"/>
                    </a:lnTo>
                    <a:lnTo>
                      <a:pt x="35" y="16"/>
                    </a:lnTo>
                    <a:lnTo>
                      <a:pt x="28" y="15"/>
                    </a:lnTo>
                    <a:lnTo>
                      <a:pt x="22" y="12"/>
                    </a:lnTo>
                    <a:lnTo>
                      <a:pt x="15" y="8"/>
                    </a:lnTo>
                    <a:lnTo>
                      <a:pt x="9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Freeform 469"/>
              <p:cNvSpPr>
                <a:spLocks/>
              </p:cNvSpPr>
              <p:nvPr/>
            </p:nvSpPr>
            <p:spPr bwMode="auto">
              <a:xfrm>
                <a:off x="3765" y="2702"/>
                <a:ext cx="4" cy="20"/>
              </a:xfrm>
              <a:custGeom>
                <a:avLst/>
                <a:gdLst>
                  <a:gd name="T0" fmla="*/ 1 w 8"/>
                  <a:gd name="T1" fmla="*/ 0 h 39"/>
                  <a:gd name="T2" fmla="*/ 1 w 8"/>
                  <a:gd name="T3" fmla="*/ 1 h 39"/>
                  <a:gd name="T4" fmla="*/ 0 w 8"/>
                  <a:gd name="T5" fmla="*/ 1 h 39"/>
                  <a:gd name="T6" fmla="*/ 0 w 8"/>
                  <a:gd name="T7" fmla="*/ 1 h 39"/>
                  <a:gd name="T8" fmla="*/ 1 w 8"/>
                  <a:gd name="T9" fmla="*/ 1 h 39"/>
                  <a:gd name="T10" fmla="*/ 1 w 8"/>
                  <a:gd name="T11" fmla="*/ 1 h 39"/>
                  <a:gd name="T12" fmla="*/ 1 w 8"/>
                  <a:gd name="T13" fmla="*/ 1 h 39"/>
                  <a:gd name="T14" fmla="*/ 1 w 8"/>
                  <a:gd name="T15" fmla="*/ 1 h 39"/>
                  <a:gd name="T16" fmla="*/ 1 w 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9">
                    <a:moveTo>
                      <a:pt x="1" y="0"/>
                    </a:moveTo>
                    <a:lnTo>
                      <a:pt x="1" y="7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6" y="23"/>
                    </a:lnTo>
                    <a:lnTo>
                      <a:pt x="3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Freeform 470"/>
              <p:cNvSpPr>
                <a:spLocks/>
              </p:cNvSpPr>
              <p:nvPr/>
            </p:nvSpPr>
            <p:spPr bwMode="auto">
              <a:xfrm>
                <a:off x="3773" y="2708"/>
                <a:ext cx="12" cy="17"/>
              </a:xfrm>
              <a:custGeom>
                <a:avLst/>
                <a:gdLst>
                  <a:gd name="T0" fmla="*/ 0 w 25"/>
                  <a:gd name="T1" fmla="*/ 0 h 34"/>
                  <a:gd name="T2" fmla="*/ 0 w 25"/>
                  <a:gd name="T3" fmla="*/ 1 h 34"/>
                  <a:gd name="T4" fmla="*/ 0 w 25"/>
                  <a:gd name="T5" fmla="*/ 1 h 34"/>
                  <a:gd name="T6" fmla="*/ 0 w 25"/>
                  <a:gd name="T7" fmla="*/ 1 h 34"/>
                  <a:gd name="T8" fmla="*/ 0 w 25"/>
                  <a:gd name="T9" fmla="*/ 1 h 34"/>
                  <a:gd name="T10" fmla="*/ 0 w 25"/>
                  <a:gd name="T11" fmla="*/ 1 h 34"/>
                  <a:gd name="T12" fmla="*/ 0 w 25"/>
                  <a:gd name="T13" fmla="*/ 1 h 34"/>
                  <a:gd name="T14" fmla="*/ 0 w 25"/>
                  <a:gd name="T15" fmla="*/ 1 h 34"/>
                  <a:gd name="T16" fmla="*/ 0 w 25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4">
                    <a:moveTo>
                      <a:pt x="0" y="0"/>
                    </a:moveTo>
                    <a:lnTo>
                      <a:pt x="4" y="7"/>
                    </a:lnTo>
                    <a:lnTo>
                      <a:pt x="11" y="20"/>
                    </a:lnTo>
                    <a:lnTo>
                      <a:pt x="17" y="30"/>
                    </a:lnTo>
                    <a:lnTo>
                      <a:pt x="24" y="34"/>
                    </a:lnTo>
                    <a:lnTo>
                      <a:pt x="25" y="28"/>
                    </a:lnTo>
                    <a:lnTo>
                      <a:pt x="18" y="18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Freeform 471"/>
              <p:cNvSpPr>
                <a:spLocks/>
              </p:cNvSpPr>
              <p:nvPr/>
            </p:nvSpPr>
            <p:spPr bwMode="auto">
              <a:xfrm>
                <a:off x="3709" y="2610"/>
                <a:ext cx="26" cy="6"/>
              </a:xfrm>
              <a:custGeom>
                <a:avLst/>
                <a:gdLst>
                  <a:gd name="T0" fmla="*/ 1 w 52"/>
                  <a:gd name="T1" fmla="*/ 1 h 12"/>
                  <a:gd name="T2" fmla="*/ 1 w 52"/>
                  <a:gd name="T3" fmla="*/ 1 h 12"/>
                  <a:gd name="T4" fmla="*/ 1 w 52"/>
                  <a:gd name="T5" fmla="*/ 1 h 12"/>
                  <a:gd name="T6" fmla="*/ 1 w 52"/>
                  <a:gd name="T7" fmla="*/ 1 h 12"/>
                  <a:gd name="T8" fmla="*/ 1 w 52"/>
                  <a:gd name="T9" fmla="*/ 1 h 12"/>
                  <a:gd name="T10" fmla="*/ 1 w 52"/>
                  <a:gd name="T11" fmla="*/ 1 h 12"/>
                  <a:gd name="T12" fmla="*/ 1 w 52"/>
                  <a:gd name="T13" fmla="*/ 1 h 12"/>
                  <a:gd name="T14" fmla="*/ 1 w 52"/>
                  <a:gd name="T15" fmla="*/ 1 h 12"/>
                  <a:gd name="T16" fmla="*/ 0 w 52"/>
                  <a:gd name="T17" fmla="*/ 1 h 12"/>
                  <a:gd name="T18" fmla="*/ 1 w 52"/>
                  <a:gd name="T19" fmla="*/ 1 h 12"/>
                  <a:gd name="T20" fmla="*/ 1 w 52"/>
                  <a:gd name="T21" fmla="*/ 0 h 12"/>
                  <a:gd name="T22" fmla="*/ 1 w 52"/>
                  <a:gd name="T23" fmla="*/ 0 h 12"/>
                  <a:gd name="T24" fmla="*/ 1 w 52"/>
                  <a:gd name="T25" fmla="*/ 0 h 12"/>
                  <a:gd name="T26" fmla="*/ 1 w 52"/>
                  <a:gd name="T27" fmla="*/ 1 h 12"/>
                  <a:gd name="T28" fmla="*/ 1 w 52"/>
                  <a:gd name="T29" fmla="*/ 1 h 12"/>
                  <a:gd name="T30" fmla="*/ 1 w 52"/>
                  <a:gd name="T31" fmla="*/ 1 h 12"/>
                  <a:gd name="T32" fmla="*/ 1 w 52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52" y="3"/>
                    </a:moveTo>
                    <a:lnTo>
                      <a:pt x="46" y="6"/>
                    </a:lnTo>
                    <a:lnTo>
                      <a:pt x="39" y="8"/>
                    </a:lnTo>
                    <a:lnTo>
                      <a:pt x="31" y="11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8" y="2"/>
                    </a:lnTo>
                    <a:lnTo>
                      <a:pt x="46" y="3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Freeform 472"/>
              <p:cNvSpPr>
                <a:spLocks/>
              </p:cNvSpPr>
              <p:nvPr/>
            </p:nvSpPr>
            <p:spPr bwMode="auto">
              <a:xfrm>
                <a:off x="3715" y="2591"/>
                <a:ext cx="25" cy="10"/>
              </a:xfrm>
              <a:custGeom>
                <a:avLst/>
                <a:gdLst>
                  <a:gd name="T0" fmla="*/ 1 w 50"/>
                  <a:gd name="T1" fmla="*/ 0 h 21"/>
                  <a:gd name="T2" fmla="*/ 1 w 50"/>
                  <a:gd name="T3" fmla="*/ 0 h 21"/>
                  <a:gd name="T4" fmla="*/ 1 w 50"/>
                  <a:gd name="T5" fmla="*/ 0 h 21"/>
                  <a:gd name="T6" fmla="*/ 1 w 50"/>
                  <a:gd name="T7" fmla="*/ 0 h 21"/>
                  <a:gd name="T8" fmla="*/ 1 w 50"/>
                  <a:gd name="T9" fmla="*/ 0 h 21"/>
                  <a:gd name="T10" fmla="*/ 1 w 50"/>
                  <a:gd name="T11" fmla="*/ 0 h 21"/>
                  <a:gd name="T12" fmla="*/ 1 w 50"/>
                  <a:gd name="T13" fmla="*/ 0 h 21"/>
                  <a:gd name="T14" fmla="*/ 1 w 50"/>
                  <a:gd name="T15" fmla="*/ 0 h 21"/>
                  <a:gd name="T16" fmla="*/ 0 w 50"/>
                  <a:gd name="T17" fmla="*/ 0 h 21"/>
                  <a:gd name="T18" fmla="*/ 1 w 50"/>
                  <a:gd name="T19" fmla="*/ 0 h 21"/>
                  <a:gd name="T20" fmla="*/ 1 w 50"/>
                  <a:gd name="T21" fmla="*/ 0 h 21"/>
                  <a:gd name="T22" fmla="*/ 1 w 50"/>
                  <a:gd name="T23" fmla="*/ 0 h 21"/>
                  <a:gd name="T24" fmla="*/ 1 w 50"/>
                  <a:gd name="T25" fmla="*/ 0 h 21"/>
                  <a:gd name="T26" fmla="*/ 1 w 50"/>
                  <a:gd name="T27" fmla="*/ 0 h 21"/>
                  <a:gd name="T28" fmla="*/ 1 w 50"/>
                  <a:gd name="T29" fmla="*/ 0 h 21"/>
                  <a:gd name="T30" fmla="*/ 1 w 50"/>
                  <a:gd name="T31" fmla="*/ 0 h 21"/>
                  <a:gd name="T32" fmla="*/ 1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21">
                    <a:moveTo>
                      <a:pt x="50" y="21"/>
                    </a:moveTo>
                    <a:lnTo>
                      <a:pt x="45" y="21"/>
                    </a:lnTo>
                    <a:lnTo>
                      <a:pt x="37" y="20"/>
                    </a:lnTo>
                    <a:lnTo>
                      <a:pt x="29" y="18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4" y="3"/>
                    </a:lnTo>
                    <a:lnTo>
                      <a:pt x="23" y="6"/>
                    </a:lnTo>
                    <a:lnTo>
                      <a:pt x="31" y="11"/>
                    </a:lnTo>
                    <a:lnTo>
                      <a:pt x="39" y="15"/>
                    </a:lnTo>
                    <a:lnTo>
                      <a:pt x="46" y="19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Freeform 473"/>
              <p:cNvSpPr>
                <a:spLocks/>
              </p:cNvSpPr>
              <p:nvPr/>
            </p:nvSpPr>
            <p:spPr bwMode="auto">
              <a:xfrm>
                <a:off x="3709" y="2619"/>
                <a:ext cx="24" cy="6"/>
              </a:xfrm>
              <a:custGeom>
                <a:avLst/>
                <a:gdLst>
                  <a:gd name="T0" fmla="*/ 1 w 47"/>
                  <a:gd name="T1" fmla="*/ 0 h 11"/>
                  <a:gd name="T2" fmla="*/ 1 w 47"/>
                  <a:gd name="T3" fmla="*/ 1 h 11"/>
                  <a:gd name="T4" fmla="*/ 1 w 47"/>
                  <a:gd name="T5" fmla="*/ 1 h 11"/>
                  <a:gd name="T6" fmla="*/ 1 w 47"/>
                  <a:gd name="T7" fmla="*/ 1 h 11"/>
                  <a:gd name="T8" fmla="*/ 1 w 47"/>
                  <a:gd name="T9" fmla="*/ 1 h 11"/>
                  <a:gd name="T10" fmla="*/ 1 w 47"/>
                  <a:gd name="T11" fmla="*/ 1 h 11"/>
                  <a:gd name="T12" fmla="*/ 1 w 47"/>
                  <a:gd name="T13" fmla="*/ 1 h 11"/>
                  <a:gd name="T14" fmla="*/ 1 w 47"/>
                  <a:gd name="T15" fmla="*/ 1 h 11"/>
                  <a:gd name="T16" fmla="*/ 0 w 47"/>
                  <a:gd name="T17" fmla="*/ 1 h 11"/>
                  <a:gd name="T18" fmla="*/ 0 w 47"/>
                  <a:gd name="T19" fmla="*/ 1 h 11"/>
                  <a:gd name="T20" fmla="*/ 1 w 47"/>
                  <a:gd name="T21" fmla="*/ 1 h 11"/>
                  <a:gd name="T22" fmla="*/ 1 w 47"/>
                  <a:gd name="T23" fmla="*/ 1 h 11"/>
                  <a:gd name="T24" fmla="*/ 1 w 47"/>
                  <a:gd name="T25" fmla="*/ 1 h 11"/>
                  <a:gd name="T26" fmla="*/ 1 w 47"/>
                  <a:gd name="T27" fmla="*/ 1 h 11"/>
                  <a:gd name="T28" fmla="*/ 1 w 47"/>
                  <a:gd name="T29" fmla="*/ 1 h 11"/>
                  <a:gd name="T30" fmla="*/ 1 w 47"/>
                  <a:gd name="T31" fmla="*/ 1 h 11"/>
                  <a:gd name="T32" fmla="*/ 1 w 4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11">
                    <a:moveTo>
                      <a:pt x="47" y="0"/>
                    </a:moveTo>
                    <a:lnTo>
                      <a:pt x="45" y="3"/>
                    </a:lnTo>
                    <a:lnTo>
                      <a:pt x="40" y="7"/>
                    </a:lnTo>
                    <a:lnTo>
                      <a:pt x="33" y="9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Freeform 474"/>
              <p:cNvSpPr>
                <a:spLocks/>
              </p:cNvSpPr>
              <p:nvPr/>
            </p:nvSpPr>
            <p:spPr bwMode="auto">
              <a:xfrm>
                <a:off x="3708" y="2628"/>
                <a:ext cx="25" cy="8"/>
              </a:xfrm>
              <a:custGeom>
                <a:avLst/>
                <a:gdLst>
                  <a:gd name="T0" fmla="*/ 0 w 51"/>
                  <a:gd name="T1" fmla="*/ 0 h 16"/>
                  <a:gd name="T2" fmla="*/ 0 w 51"/>
                  <a:gd name="T3" fmla="*/ 1 h 16"/>
                  <a:gd name="T4" fmla="*/ 0 w 51"/>
                  <a:gd name="T5" fmla="*/ 1 h 16"/>
                  <a:gd name="T6" fmla="*/ 0 w 51"/>
                  <a:gd name="T7" fmla="*/ 1 h 16"/>
                  <a:gd name="T8" fmla="*/ 0 w 51"/>
                  <a:gd name="T9" fmla="*/ 1 h 16"/>
                  <a:gd name="T10" fmla="*/ 0 w 51"/>
                  <a:gd name="T11" fmla="*/ 1 h 16"/>
                  <a:gd name="T12" fmla="*/ 0 w 51"/>
                  <a:gd name="T13" fmla="*/ 1 h 16"/>
                  <a:gd name="T14" fmla="*/ 0 w 51"/>
                  <a:gd name="T15" fmla="*/ 1 h 16"/>
                  <a:gd name="T16" fmla="*/ 0 w 51"/>
                  <a:gd name="T17" fmla="*/ 1 h 16"/>
                  <a:gd name="T18" fmla="*/ 0 w 51"/>
                  <a:gd name="T19" fmla="*/ 1 h 16"/>
                  <a:gd name="T20" fmla="*/ 0 w 51"/>
                  <a:gd name="T21" fmla="*/ 1 h 16"/>
                  <a:gd name="T22" fmla="*/ 0 w 51"/>
                  <a:gd name="T23" fmla="*/ 1 h 16"/>
                  <a:gd name="T24" fmla="*/ 0 w 51"/>
                  <a:gd name="T25" fmla="*/ 1 h 16"/>
                  <a:gd name="T26" fmla="*/ 0 w 51"/>
                  <a:gd name="T27" fmla="*/ 1 h 16"/>
                  <a:gd name="T28" fmla="*/ 0 w 51"/>
                  <a:gd name="T29" fmla="*/ 1 h 16"/>
                  <a:gd name="T30" fmla="*/ 0 w 51"/>
                  <a:gd name="T31" fmla="*/ 1 h 16"/>
                  <a:gd name="T32" fmla="*/ 0 w 51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16">
                    <a:moveTo>
                      <a:pt x="51" y="0"/>
                    </a:moveTo>
                    <a:lnTo>
                      <a:pt x="48" y="5"/>
                    </a:lnTo>
                    <a:lnTo>
                      <a:pt x="42" y="8"/>
                    </a:lnTo>
                    <a:lnTo>
                      <a:pt x="35" y="12"/>
                    </a:lnTo>
                    <a:lnTo>
                      <a:pt x="26" y="14"/>
                    </a:lnTo>
                    <a:lnTo>
                      <a:pt x="18" y="15"/>
                    </a:lnTo>
                    <a:lnTo>
                      <a:pt x="10" y="16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10" y="7"/>
                    </a:lnTo>
                    <a:lnTo>
                      <a:pt x="16" y="6"/>
                    </a:lnTo>
                    <a:lnTo>
                      <a:pt x="26" y="6"/>
                    </a:lnTo>
                    <a:lnTo>
                      <a:pt x="35" y="4"/>
                    </a:lnTo>
                    <a:lnTo>
                      <a:pt x="43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Freeform 475"/>
              <p:cNvSpPr>
                <a:spLocks/>
              </p:cNvSpPr>
              <p:nvPr/>
            </p:nvSpPr>
            <p:spPr bwMode="auto">
              <a:xfrm>
                <a:off x="3709" y="2636"/>
                <a:ext cx="25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1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0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21">
                    <a:moveTo>
                      <a:pt x="48" y="0"/>
                    </a:moveTo>
                    <a:lnTo>
                      <a:pt x="45" y="5"/>
                    </a:lnTo>
                    <a:lnTo>
                      <a:pt x="38" y="11"/>
                    </a:lnTo>
                    <a:lnTo>
                      <a:pt x="31" y="14"/>
                    </a:lnTo>
                    <a:lnTo>
                      <a:pt x="23" y="17"/>
                    </a:lnTo>
                    <a:lnTo>
                      <a:pt x="15" y="20"/>
                    </a:lnTo>
                    <a:lnTo>
                      <a:pt x="8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4" y="13"/>
                    </a:lnTo>
                    <a:lnTo>
                      <a:pt x="10" y="11"/>
                    </a:lnTo>
                    <a:lnTo>
                      <a:pt x="18" y="9"/>
                    </a:lnTo>
                    <a:lnTo>
                      <a:pt x="26" y="7"/>
                    </a:lnTo>
                    <a:lnTo>
                      <a:pt x="34" y="5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Freeform 476"/>
              <p:cNvSpPr>
                <a:spLocks/>
              </p:cNvSpPr>
              <p:nvPr/>
            </p:nvSpPr>
            <p:spPr bwMode="auto">
              <a:xfrm>
                <a:off x="3711" y="2645"/>
                <a:ext cx="25" cy="15"/>
              </a:xfrm>
              <a:custGeom>
                <a:avLst/>
                <a:gdLst>
                  <a:gd name="T0" fmla="*/ 0 w 51"/>
                  <a:gd name="T1" fmla="*/ 0 h 31"/>
                  <a:gd name="T2" fmla="*/ 0 w 51"/>
                  <a:gd name="T3" fmla="*/ 0 h 31"/>
                  <a:gd name="T4" fmla="*/ 0 w 51"/>
                  <a:gd name="T5" fmla="*/ 0 h 31"/>
                  <a:gd name="T6" fmla="*/ 0 w 51"/>
                  <a:gd name="T7" fmla="*/ 0 h 31"/>
                  <a:gd name="T8" fmla="*/ 0 w 51"/>
                  <a:gd name="T9" fmla="*/ 0 h 31"/>
                  <a:gd name="T10" fmla="*/ 0 w 51"/>
                  <a:gd name="T11" fmla="*/ 0 h 31"/>
                  <a:gd name="T12" fmla="*/ 0 w 51"/>
                  <a:gd name="T13" fmla="*/ 0 h 31"/>
                  <a:gd name="T14" fmla="*/ 0 w 51"/>
                  <a:gd name="T15" fmla="*/ 0 h 31"/>
                  <a:gd name="T16" fmla="*/ 0 w 51"/>
                  <a:gd name="T17" fmla="*/ 0 h 31"/>
                  <a:gd name="T18" fmla="*/ 0 w 51"/>
                  <a:gd name="T19" fmla="*/ 0 h 31"/>
                  <a:gd name="T20" fmla="*/ 0 w 51"/>
                  <a:gd name="T21" fmla="*/ 0 h 31"/>
                  <a:gd name="T22" fmla="*/ 0 w 51"/>
                  <a:gd name="T23" fmla="*/ 0 h 31"/>
                  <a:gd name="T24" fmla="*/ 0 w 51"/>
                  <a:gd name="T25" fmla="*/ 0 h 31"/>
                  <a:gd name="T26" fmla="*/ 0 w 51"/>
                  <a:gd name="T27" fmla="*/ 0 h 31"/>
                  <a:gd name="T28" fmla="*/ 0 w 51"/>
                  <a:gd name="T29" fmla="*/ 0 h 31"/>
                  <a:gd name="T30" fmla="*/ 0 w 51"/>
                  <a:gd name="T31" fmla="*/ 0 h 31"/>
                  <a:gd name="T32" fmla="*/ 0 w 51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31">
                    <a:moveTo>
                      <a:pt x="51" y="0"/>
                    </a:moveTo>
                    <a:lnTo>
                      <a:pt x="45" y="4"/>
                    </a:lnTo>
                    <a:lnTo>
                      <a:pt x="39" y="10"/>
                    </a:lnTo>
                    <a:lnTo>
                      <a:pt x="31" y="17"/>
                    </a:lnTo>
                    <a:lnTo>
                      <a:pt x="23" y="23"/>
                    </a:lnTo>
                    <a:lnTo>
                      <a:pt x="15" y="27"/>
                    </a:lnTo>
                    <a:lnTo>
                      <a:pt x="9" y="30"/>
                    </a:lnTo>
                    <a:lnTo>
                      <a:pt x="4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5" y="20"/>
                    </a:lnTo>
                    <a:lnTo>
                      <a:pt x="10" y="17"/>
                    </a:lnTo>
                    <a:lnTo>
                      <a:pt x="20" y="12"/>
                    </a:lnTo>
                    <a:lnTo>
                      <a:pt x="29" y="9"/>
                    </a:lnTo>
                    <a:lnTo>
                      <a:pt x="38" y="5"/>
                    </a:lnTo>
                    <a:lnTo>
                      <a:pt x="45" y="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Freeform 477"/>
              <p:cNvSpPr>
                <a:spLocks/>
              </p:cNvSpPr>
              <p:nvPr/>
            </p:nvSpPr>
            <p:spPr bwMode="auto">
              <a:xfrm>
                <a:off x="3715" y="2655"/>
                <a:ext cx="25" cy="22"/>
              </a:xfrm>
              <a:custGeom>
                <a:avLst/>
                <a:gdLst>
                  <a:gd name="T0" fmla="*/ 1 w 50"/>
                  <a:gd name="T1" fmla="*/ 0 h 43"/>
                  <a:gd name="T2" fmla="*/ 1 w 50"/>
                  <a:gd name="T3" fmla="*/ 1 h 43"/>
                  <a:gd name="T4" fmla="*/ 1 w 50"/>
                  <a:gd name="T5" fmla="*/ 1 h 43"/>
                  <a:gd name="T6" fmla="*/ 1 w 50"/>
                  <a:gd name="T7" fmla="*/ 1 h 43"/>
                  <a:gd name="T8" fmla="*/ 1 w 50"/>
                  <a:gd name="T9" fmla="*/ 1 h 43"/>
                  <a:gd name="T10" fmla="*/ 1 w 50"/>
                  <a:gd name="T11" fmla="*/ 1 h 43"/>
                  <a:gd name="T12" fmla="*/ 1 w 50"/>
                  <a:gd name="T13" fmla="*/ 1 h 43"/>
                  <a:gd name="T14" fmla="*/ 1 w 50"/>
                  <a:gd name="T15" fmla="*/ 1 h 43"/>
                  <a:gd name="T16" fmla="*/ 0 w 50"/>
                  <a:gd name="T17" fmla="*/ 1 h 43"/>
                  <a:gd name="T18" fmla="*/ 1 w 50"/>
                  <a:gd name="T19" fmla="*/ 1 h 43"/>
                  <a:gd name="T20" fmla="*/ 1 w 50"/>
                  <a:gd name="T21" fmla="*/ 1 h 43"/>
                  <a:gd name="T22" fmla="*/ 1 w 50"/>
                  <a:gd name="T23" fmla="*/ 1 h 43"/>
                  <a:gd name="T24" fmla="*/ 1 w 50"/>
                  <a:gd name="T25" fmla="*/ 1 h 43"/>
                  <a:gd name="T26" fmla="*/ 1 w 50"/>
                  <a:gd name="T27" fmla="*/ 1 h 43"/>
                  <a:gd name="T28" fmla="*/ 1 w 50"/>
                  <a:gd name="T29" fmla="*/ 1 h 43"/>
                  <a:gd name="T30" fmla="*/ 1 w 50"/>
                  <a:gd name="T31" fmla="*/ 1 h 43"/>
                  <a:gd name="T32" fmla="*/ 1 w 50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0" h="43">
                    <a:moveTo>
                      <a:pt x="50" y="0"/>
                    </a:moveTo>
                    <a:lnTo>
                      <a:pt x="45" y="5"/>
                    </a:lnTo>
                    <a:lnTo>
                      <a:pt x="39" y="12"/>
                    </a:lnTo>
                    <a:lnTo>
                      <a:pt x="31" y="20"/>
                    </a:lnTo>
                    <a:lnTo>
                      <a:pt x="23" y="28"/>
                    </a:lnTo>
                    <a:lnTo>
                      <a:pt x="15" y="35"/>
                    </a:lnTo>
                    <a:lnTo>
                      <a:pt x="8" y="41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6" y="30"/>
                    </a:lnTo>
                    <a:lnTo>
                      <a:pt x="13" y="25"/>
                    </a:lnTo>
                    <a:lnTo>
                      <a:pt x="22" y="19"/>
                    </a:lnTo>
                    <a:lnTo>
                      <a:pt x="30" y="13"/>
                    </a:lnTo>
                    <a:lnTo>
                      <a:pt x="39" y="7"/>
                    </a:lnTo>
                    <a:lnTo>
                      <a:pt x="4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Freeform 478"/>
              <p:cNvSpPr>
                <a:spLocks/>
              </p:cNvSpPr>
              <p:nvPr/>
            </p:nvSpPr>
            <p:spPr bwMode="auto">
              <a:xfrm>
                <a:off x="3719" y="2667"/>
                <a:ext cx="25" cy="24"/>
              </a:xfrm>
              <a:custGeom>
                <a:avLst/>
                <a:gdLst>
                  <a:gd name="T0" fmla="*/ 0 w 51"/>
                  <a:gd name="T1" fmla="*/ 0 h 48"/>
                  <a:gd name="T2" fmla="*/ 0 w 51"/>
                  <a:gd name="T3" fmla="*/ 1 h 48"/>
                  <a:gd name="T4" fmla="*/ 0 w 51"/>
                  <a:gd name="T5" fmla="*/ 1 h 48"/>
                  <a:gd name="T6" fmla="*/ 0 w 51"/>
                  <a:gd name="T7" fmla="*/ 1 h 48"/>
                  <a:gd name="T8" fmla="*/ 0 w 51"/>
                  <a:gd name="T9" fmla="*/ 1 h 48"/>
                  <a:gd name="T10" fmla="*/ 0 w 51"/>
                  <a:gd name="T11" fmla="*/ 1 h 48"/>
                  <a:gd name="T12" fmla="*/ 0 w 51"/>
                  <a:gd name="T13" fmla="*/ 1 h 48"/>
                  <a:gd name="T14" fmla="*/ 0 w 51"/>
                  <a:gd name="T15" fmla="*/ 1 h 48"/>
                  <a:gd name="T16" fmla="*/ 0 w 51"/>
                  <a:gd name="T17" fmla="*/ 1 h 48"/>
                  <a:gd name="T18" fmla="*/ 0 w 51"/>
                  <a:gd name="T19" fmla="*/ 1 h 48"/>
                  <a:gd name="T20" fmla="*/ 0 w 51"/>
                  <a:gd name="T21" fmla="*/ 1 h 48"/>
                  <a:gd name="T22" fmla="*/ 0 w 51"/>
                  <a:gd name="T23" fmla="*/ 1 h 48"/>
                  <a:gd name="T24" fmla="*/ 0 w 51"/>
                  <a:gd name="T25" fmla="*/ 1 h 48"/>
                  <a:gd name="T26" fmla="*/ 0 w 51"/>
                  <a:gd name="T27" fmla="*/ 1 h 48"/>
                  <a:gd name="T28" fmla="*/ 0 w 51"/>
                  <a:gd name="T29" fmla="*/ 1 h 48"/>
                  <a:gd name="T30" fmla="*/ 0 w 51"/>
                  <a:gd name="T31" fmla="*/ 1 h 48"/>
                  <a:gd name="T32" fmla="*/ 0 w 51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1" h="48">
                    <a:moveTo>
                      <a:pt x="51" y="0"/>
                    </a:moveTo>
                    <a:lnTo>
                      <a:pt x="47" y="5"/>
                    </a:lnTo>
                    <a:lnTo>
                      <a:pt x="42" y="13"/>
                    </a:lnTo>
                    <a:lnTo>
                      <a:pt x="34" y="23"/>
                    </a:lnTo>
                    <a:lnTo>
                      <a:pt x="26" y="32"/>
                    </a:lnTo>
                    <a:lnTo>
                      <a:pt x="18" y="40"/>
                    </a:lnTo>
                    <a:lnTo>
                      <a:pt x="11" y="46"/>
                    </a:lnTo>
                    <a:lnTo>
                      <a:pt x="4" y="48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2" y="30"/>
                    </a:lnTo>
                    <a:lnTo>
                      <a:pt x="21" y="23"/>
                    </a:lnTo>
                    <a:lnTo>
                      <a:pt x="30" y="17"/>
                    </a:lnTo>
                    <a:lnTo>
                      <a:pt x="39" y="10"/>
                    </a:lnTo>
                    <a:lnTo>
                      <a:pt x="46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Freeform 479"/>
              <p:cNvSpPr>
                <a:spLocks/>
              </p:cNvSpPr>
              <p:nvPr/>
            </p:nvSpPr>
            <p:spPr bwMode="auto">
              <a:xfrm>
                <a:off x="3726" y="2677"/>
                <a:ext cx="24" cy="27"/>
              </a:xfrm>
              <a:custGeom>
                <a:avLst/>
                <a:gdLst>
                  <a:gd name="T0" fmla="*/ 1 w 48"/>
                  <a:gd name="T1" fmla="*/ 0 h 55"/>
                  <a:gd name="T2" fmla="*/ 1 w 48"/>
                  <a:gd name="T3" fmla="*/ 0 h 55"/>
                  <a:gd name="T4" fmla="*/ 1 w 48"/>
                  <a:gd name="T5" fmla="*/ 0 h 55"/>
                  <a:gd name="T6" fmla="*/ 1 w 48"/>
                  <a:gd name="T7" fmla="*/ 0 h 55"/>
                  <a:gd name="T8" fmla="*/ 1 w 48"/>
                  <a:gd name="T9" fmla="*/ 0 h 55"/>
                  <a:gd name="T10" fmla="*/ 1 w 48"/>
                  <a:gd name="T11" fmla="*/ 0 h 55"/>
                  <a:gd name="T12" fmla="*/ 1 w 48"/>
                  <a:gd name="T13" fmla="*/ 0 h 55"/>
                  <a:gd name="T14" fmla="*/ 1 w 48"/>
                  <a:gd name="T15" fmla="*/ 0 h 55"/>
                  <a:gd name="T16" fmla="*/ 1 w 48"/>
                  <a:gd name="T17" fmla="*/ 0 h 55"/>
                  <a:gd name="T18" fmla="*/ 0 w 48"/>
                  <a:gd name="T19" fmla="*/ 0 h 55"/>
                  <a:gd name="T20" fmla="*/ 1 w 48"/>
                  <a:gd name="T21" fmla="*/ 0 h 55"/>
                  <a:gd name="T22" fmla="*/ 1 w 48"/>
                  <a:gd name="T23" fmla="*/ 0 h 55"/>
                  <a:gd name="T24" fmla="*/ 1 w 48"/>
                  <a:gd name="T25" fmla="*/ 0 h 55"/>
                  <a:gd name="T26" fmla="*/ 1 w 48"/>
                  <a:gd name="T27" fmla="*/ 0 h 55"/>
                  <a:gd name="T28" fmla="*/ 1 w 48"/>
                  <a:gd name="T29" fmla="*/ 0 h 55"/>
                  <a:gd name="T30" fmla="*/ 1 w 48"/>
                  <a:gd name="T31" fmla="*/ 0 h 55"/>
                  <a:gd name="T32" fmla="*/ 1 w 48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6" y="7"/>
                    </a:lnTo>
                    <a:lnTo>
                      <a:pt x="42" y="16"/>
                    </a:lnTo>
                    <a:lnTo>
                      <a:pt x="36" y="25"/>
                    </a:lnTo>
                    <a:lnTo>
                      <a:pt x="30" y="35"/>
                    </a:lnTo>
                    <a:lnTo>
                      <a:pt x="23" y="43"/>
                    </a:lnTo>
                    <a:lnTo>
                      <a:pt x="16" y="50"/>
                    </a:lnTo>
                    <a:lnTo>
                      <a:pt x="8" y="54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2" y="47"/>
                    </a:lnTo>
                    <a:lnTo>
                      <a:pt x="9" y="39"/>
                    </a:lnTo>
                    <a:lnTo>
                      <a:pt x="17" y="30"/>
                    </a:lnTo>
                    <a:lnTo>
                      <a:pt x="27" y="21"/>
                    </a:lnTo>
                    <a:lnTo>
                      <a:pt x="36" y="12"/>
                    </a:lnTo>
                    <a:lnTo>
                      <a:pt x="44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Freeform 480"/>
              <p:cNvSpPr>
                <a:spLocks/>
              </p:cNvSpPr>
              <p:nvPr/>
            </p:nvSpPr>
            <p:spPr bwMode="auto">
              <a:xfrm>
                <a:off x="3741" y="2683"/>
                <a:ext cx="11" cy="31"/>
              </a:xfrm>
              <a:custGeom>
                <a:avLst/>
                <a:gdLst>
                  <a:gd name="T0" fmla="*/ 0 w 22"/>
                  <a:gd name="T1" fmla="*/ 1 h 61"/>
                  <a:gd name="T2" fmla="*/ 1 w 22"/>
                  <a:gd name="T3" fmla="*/ 1 h 61"/>
                  <a:gd name="T4" fmla="*/ 1 w 22"/>
                  <a:gd name="T5" fmla="*/ 1 h 61"/>
                  <a:gd name="T6" fmla="*/ 1 w 22"/>
                  <a:gd name="T7" fmla="*/ 1 h 61"/>
                  <a:gd name="T8" fmla="*/ 1 w 22"/>
                  <a:gd name="T9" fmla="*/ 0 h 61"/>
                  <a:gd name="T10" fmla="*/ 1 w 22"/>
                  <a:gd name="T11" fmla="*/ 1 h 61"/>
                  <a:gd name="T12" fmla="*/ 1 w 22"/>
                  <a:gd name="T13" fmla="*/ 1 h 61"/>
                  <a:gd name="T14" fmla="*/ 1 w 22"/>
                  <a:gd name="T15" fmla="*/ 1 h 61"/>
                  <a:gd name="T16" fmla="*/ 0 w 22"/>
                  <a:gd name="T17" fmla="*/ 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61">
                    <a:moveTo>
                      <a:pt x="0" y="61"/>
                    </a:moveTo>
                    <a:lnTo>
                      <a:pt x="1" y="52"/>
                    </a:lnTo>
                    <a:lnTo>
                      <a:pt x="7" y="33"/>
                    </a:lnTo>
                    <a:lnTo>
                      <a:pt x="15" y="14"/>
                    </a:lnTo>
                    <a:lnTo>
                      <a:pt x="21" y="0"/>
                    </a:lnTo>
                    <a:lnTo>
                      <a:pt x="22" y="18"/>
                    </a:lnTo>
                    <a:lnTo>
                      <a:pt x="17" y="40"/>
                    </a:lnTo>
                    <a:lnTo>
                      <a:pt x="1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481"/>
              <p:cNvSpPr>
                <a:spLocks/>
              </p:cNvSpPr>
              <p:nvPr/>
            </p:nvSpPr>
            <p:spPr bwMode="auto">
              <a:xfrm>
                <a:off x="3750" y="2694"/>
                <a:ext cx="11" cy="29"/>
              </a:xfrm>
              <a:custGeom>
                <a:avLst/>
                <a:gdLst>
                  <a:gd name="T0" fmla="*/ 0 w 22"/>
                  <a:gd name="T1" fmla="*/ 1 h 58"/>
                  <a:gd name="T2" fmla="*/ 1 w 22"/>
                  <a:gd name="T3" fmla="*/ 1 h 58"/>
                  <a:gd name="T4" fmla="*/ 1 w 22"/>
                  <a:gd name="T5" fmla="*/ 1 h 58"/>
                  <a:gd name="T6" fmla="*/ 1 w 22"/>
                  <a:gd name="T7" fmla="*/ 1 h 58"/>
                  <a:gd name="T8" fmla="*/ 1 w 22"/>
                  <a:gd name="T9" fmla="*/ 0 h 58"/>
                  <a:gd name="T10" fmla="*/ 1 w 22"/>
                  <a:gd name="T11" fmla="*/ 1 h 58"/>
                  <a:gd name="T12" fmla="*/ 1 w 22"/>
                  <a:gd name="T13" fmla="*/ 1 h 58"/>
                  <a:gd name="T14" fmla="*/ 1 w 22"/>
                  <a:gd name="T15" fmla="*/ 1 h 58"/>
                  <a:gd name="T16" fmla="*/ 0 w 22"/>
                  <a:gd name="T17" fmla="*/ 1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58">
                    <a:moveTo>
                      <a:pt x="0" y="58"/>
                    </a:moveTo>
                    <a:lnTo>
                      <a:pt x="2" y="49"/>
                    </a:lnTo>
                    <a:lnTo>
                      <a:pt x="8" y="31"/>
                    </a:lnTo>
                    <a:lnTo>
                      <a:pt x="17" y="12"/>
                    </a:lnTo>
                    <a:lnTo>
                      <a:pt x="21" y="0"/>
                    </a:lnTo>
                    <a:lnTo>
                      <a:pt x="22" y="18"/>
                    </a:lnTo>
                    <a:lnTo>
                      <a:pt x="18" y="39"/>
                    </a:lnTo>
                    <a:lnTo>
                      <a:pt x="11" y="55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Freeform 482"/>
              <p:cNvSpPr>
                <a:spLocks/>
              </p:cNvSpPr>
              <p:nvPr/>
            </p:nvSpPr>
            <p:spPr bwMode="auto">
              <a:xfrm>
                <a:off x="3704" y="2664"/>
                <a:ext cx="32" cy="149"/>
              </a:xfrm>
              <a:custGeom>
                <a:avLst/>
                <a:gdLst>
                  <a:gd name="T0" fmla="*/ 0 w 65"/>
                  <a:gd name="T1" fmla="*/ 1 h 298"/>
                  <a:gd name="T2" fmla="*/ 0 w 65"/>
                  <a:gd name="T3" fmla="*/ 1 h 298"/>
                  <a:gd name="T4" fmla="*/ 0 w 65"/>
                  <a:gd name="T5" fmla="*/ 1 h 298"/>
                  <a:gd name="T6" fmla="*/ 0 w 65"/>
                  <a:gd name="T7" fmla="*/ 1 h 298"/>
                  <a:gd name="T8" fmla="*/ 0 w 65"/>
                  <a:gd name="T9" fmla="*/ 0 h 298"/>
                  <a:gd name="T10" fmla="*/ 0 w 65"/>
                  <a:gd name="T11" fmla="*/ 1 h 298"/>
                  <a:gd name="T12" fmla="*/ 0 w 65"/>
                  <a:gd name="T13" fmla="*/ 1 h 298"/>
                  <a:gd name="T14" fmla="*/ 0 w 65"/>
                  <a:gd name="T15" fmla="*/ 1 h 298"/>
                  <a:gd name="T16" fmla="*/ 0 w 65"/>
                  <a:gd name="T17" fmla="*/ 1 h 298"/>
                  <a:gd name="T18" fmla="*/ 0 w 65"/>
                  <a:gd name="T19" fmla="*/ 1 h 298"/>
                  <a:gd name="T20" fmla="*/ 0 w 65"/>
                  <a:gd name="T21" fmla="*/ 1 h 298"/>
                  <a:gd name="T22" fmla="*/ 0 w 65"/>
                  <a:gd name="T23" fmla="*/ 1 h 298"/>
                  <a:gd name="T24" fmla="*/ 0 w 65"/>
                  <a:gd name="T25" fmla="*/ 1 h 298"/>
                  <a:gd name="T26" fmla="*/ 0 w 65"/>
                  <a:gd name="T27" fmla="*/ 1 h 298"/>
                  <a:gd name="T28" fmla="*/ 0 w 65"/>
                  <a:gd name="T29" fmla="*/ 1 h 298"/>
                  <a:gd name="T30" fmla="*/ 0 w 65"/>
                  <a:gd name="T31" fmla="*/ 1 h 298"/>
                  <a:gd name="T32" fmla="*/ 0 w 65"/>
                  <a:gd name="T33" fmla="*/ 1 h 298"/>
                  <a:gd name="T34" fmla="*/ 0 w 65"/>
                  <a:gd name="T35" fmla="*/ 1 h 298"/>
                  <a:gd name="T36" fmla="*/ 0 w 65"/>
                  <a:gd name="T37" fmla="*/ 1 h 298"/>
                  <a:gd name="T38" fmla="*/ 0 w 65"/>
                  <a:gd name="T39" fmla="*/ 1 h 298"/>
                  <a:gd name="T40" fmla="*/ 0 w 65"/>
                  <a:gd name="T41" fmla="*/ 1 h 2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5" h="298">
                    <a:moveTo>
                      <a:pt x="10" y="3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2" y="43"/>
                    </a:lnTo>
                    <a:lnTo>
                      <a:pt x="38" y="86"/>
                    </a:lnTo>
                    <a:lnTo>
                      <a:pt x="49" y="128"/>
                    </a:lnTo>
                    <a:lnTo>
                      <a:pt x="55" y="167"/>
                    </a:lnTo>
                    <a:lnTo>
                      <a:pt x="57" y="204"/>
                    </a:lnTo>
                    <a:lnTo>
                      <a:pt x="58" y="238"/>
                    </a:lnTo>
                    <a:lnTo>
                      <a:pt x="58" y="269"/>
                    </a:lnTo>
                    <a:lnTo>
                      <a:pt x="57" y="298"/>
                    </a:lnTo>
                    <a:lnTo>
                      <a:pt x="61" y="276"/>
                    </a:lnTo>
                    <a:lnTo>
                      <a:pt x="65" y="245"/>
                    </a:lnTo>
                    <a:lnTo>
                      <a:pt x="65" y="205"/>
                    </a:lnTo>
                    <a:lnTo>
                      <a:pt x="63" y="161"/>
                    </a:lnTo>
                    <a:lnTo>
                      <a:pt x="56" y="116"/>
                    </a:lnTo>
                    <a:lnTo>
                      <a:pt x="45" y="72"/>
                    </a:lnTo>
                    <a:lnTo>
                      <a:pt x="30" y="34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Freeform 483"/>
              <p:cNvSpPr>
                <a:spLocks/>
              </p:cNvSpPr>
              <p:nvPr/>
            </p:nvSpPr>
            <p:spPr bwMode="auto">
              <a:xfrm>
                <a:off x="3712" y="2782"/>
                <a:ext cx="23" cy="22"/>
              </a:xfrm>
              <a:custGeom>
                <a:avLst/>
                <a:gdLst>
                  <a:gd name="T0" fmla="*/ 0 w 44"/>
                  <a:gd name="T1" fmla="*/ 1 h 44"/>
                  <a:gd name="T2" fmla="*/ 1 w 44"/>
                  <a:gd name="T3" fmla="*/ 1 h 44"/>
                  <a:gd name="T4" fmla="*/ 1 w 44"/>
                  <a:gd name="T5" fmla="*/ 1 h 44"/>
                  <a:gd name="T6" fmla="*/ 1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0 h 44"/>
                  <a:gd name="T18" fmla="*/ 1 w 44"/>
                  <a:gd name="T19" fmla="*/ 1 h 44"/>
                  <a:gd name="T20" fmla="*/ 1 w 44"/>
                  <a:gd name="T21" fmla="*/ 1 h 44"/>
                  <a:gd name="T22" fmla="*/ 1 w 44"/>
                  <a:gd name="T23" fmla="*/ 1 h 44"/>
                  <a:gd name="T24" fmla="*/ 1 w 44"/>
                  <a:gd name="T25" fmla="*/ 1 h 44"/>
                  <a:gd name="T26" fmla="*/ 1 w 44"/>
                  <a:gd name="T27" fmla="*/ 1 h 44"/>
                  <a:gd name="T28" fmla="*/ 1 w 44"/>
                  <a:gd name="T29" fmla="*/ 1 h 44"/>
                  <a:gd name="T30" fmla="*/ 1 w 44"/>
                  <a:gd name="T31" fmla="*/ 1 h 44"/>
                  <a:gd name="T32" fmla="*/ 0 w 44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44">
                    <a:moveTo>
                      <a:pt x="0" y="43"/>
                    </a:moveTo>
                    <a:lnTo>
                      <a:pt x="2" y="44"/>
                    </a:lnTo>
                    <a:lnTo>
                      <a:pt x="6" y="43"/>
                    </a:lnTo>
                    <a:lnTo>
                      <a:pt x="13" y="39"/>
                    </a:lnTo>
                    <a:lnTo>
                      <a:pt x="21" y="35"/>
                    </a:lnTo>
                    <a:lnTo>
                      <a:pt x="28" y="28"/>
                    </a:lnTo>
                    <a:lnTo>
                      <a:pt x="36" y="20"/>
                    </a:lnTo>
                    <a:lnTo>
                      <a:pt x="41" y="10"/>
                    </a:lnTo>
                    <a:lnTo>
                      <a:pt x="44" y="0"/>
                    </a:lnTo>
                    <a:lnTo>
                      <a:pt x="40" y="6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18" y="23"/>
                    </a:lnTo>
                    <a:lnTo>
                      <a:pt x="10" y="30"/>
                    </a:lnTo>
                    <a:lnTo>
                      <a:pt x="4" y="35"/>
                    </a:lnTo>
                    <a:lnTo>
                      <a:pt x="1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Freeform 484"/>
              <p:cNvSpPr>
                <a:spLocks/>
              </p:cNvSpPr>
              <p:nvPr/>
            </p:nvSpPr>
            <p:spPr bwMode="auto">
              <a:xfrm>
                <a:off x="3710" y="2755"/>
                <a:ext cx="26" cy="28"/>
              </a:xfrm>
              <a:custGeom>
                <a:avLst/>
                <a:gdLst>
                  <a:gd name="T0" fmla="*/ 0 w 52"/>
                  <a:gd name="T1" fmla="*/ 1 h 55"/>
                  <a:gd name="T2" fmla="*/ 1 w 52"/>
                  <a:gd name="T3" fmla="*/ 1 h 55"/>
                  <a:gd name="T4" fmla="*/ 1 w 52"/>
                  <a:gd name="T5" fmla="*/ 1 h 55"/>
                  <a:gd name="T6" fmla="*/ 1 w 52"/>
                  <a:gd name="T7" fmla="*/ 1 h 55"/>
                  <a:gd name="T8" fmla="*/ 1 w 52"/>
                  <a:gd name="T9" fmla="*/ 1 h 55"/>
                  <a:gd name="T10" fmla="*/ 1 w 52"/>
                  <a:gd name="T11" fmla="*/ 1 h 55"/>
                  <a:gd name="T12" fmla="*/ 1 w 52"/>
                  <a:gd name="T13" fmla="*/ 1 h 55"/>
                  <a:gd name="T14" fmla="*/ 1 w 52"/>
                  <a:gd name="T15" fmla="*/ 1 h 55"/>
                  <a:gd name="T16" fmla="*/ 1 w 52"/>
                  <a:gd name="T17" fmla="*/ 0 h 55"/>
                  <a:gd name="T18" fmla="*/ 1 w 52"/>
                  <a:gd name="T19" fmla="*/ 1 h 55"/>
                  <a:gd name="T20" fmla="*/ 1 w 52"/>
                  <a:gd name="T21" fmla="*/ 1 h 55"/>
                  <a:gd name="T22" fmla="*/ 1 w 52"/>
                  <a:gd name="T23" fmla="*/ 1 h 55"/>
                  <a:gd name="T24" fmla="*/ 1 w 52"/>
                  <a:gd name="T25" fmla="*/ 1 h 55"/>
                  <a:gd name="T26" fmla="*/ 1 w 52"/>
                  <a:gd name="T27" fmla="*/ 1 h 55"/>
                  <a:gd name="T28" fmla="*/ 1 w 52"/>
                  <a:gd name="T29" fmla="*/ 1 h 55"/>
                  <a:gd name="T30" fmla="*/ 1 w 52"/>
                  <a:gd name="T31" fmla="*/ 1 h 55"/>
                  <a:gd name="T32" fmla="*/ 0 w 52"/>
                  <a:gd name="T33" fmla="*/ 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5">
                    <a:moveTo>
                      <a:pt x="0" y="54"/>
                    </a:moveTo>
                    <a:lnTo>
                      <a:pt x="3" y="55"/>
                    </a:lnTo>
                    <a:lnTo>
                      <a:pt x="9" y="54"/>
                    </a:lnTo>
                    <a:lnTo>
                      <a:pt x="16" y="48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41" y="22"/>
                    </a:lnTo>
                    <a:lnTo>
                      <a:pt x="48" y="11"/>
                    </a:lnTo>
                    <a:lnTo>
                      <a:pt x="52" y="0"/>
                    </a:lnTo>
                    <a:lnTo>
                      <a:pt x="48" y="5"/>
                    </a:lnTo>
                    <a:lnTo>
                      <a:pt x="40" y="10"/>
                    </a:lnTo>
                    <a:lnTo>
                      <a:pt x="32" y="18"/>
                    </a:lnTo>
                    <a:lnTo>
                      <a:pt x="23" y="26"/>
                    </a:lnTo>
                    <a:lnTo>
                      <a:pt x="14" y="35"/>
                    </a:lnTo>
                    <a:lnTo>
                      <a:pt x="6" y="43"/>
                    </a:lnTo>
                    <a:lnTo>
                      <a:pt x="1" y="5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Freeform 485"/>
              <p:cNvSpPr>
                <a:spLocks/>
              </p:cNvSpPr>
              <p:nvPr/>
            </p:nvSpPr>
            <p:spPr bwMode="auto">
              <a:xfrm>
                <a:off x="3705" y="2742"/>
                <a:ext cx="29" cy="24"/>
              </a:xfrm>
              <a:custGeom>
                <a:avLst/>
                <a:gdLst>
                  <a:gd name="T0" fmla="*/ 0 w 57"/>
                  <a:gd name="T1" fmla="*/ 0 h 49"/>
                  <a:gd name="T2" fmla="*/ 1 w 57"/>
                  <a:gd name="T3" fmla="*/ 0 h 49"/>
                  <a:gd name="T4" fmla="*/ 1 w 57"/>
                  <a:gd name="T5" fmla="*/ 0 h 49"/>
                  <a:gd name="T6" fmla="*/ 1 w 57"/>
                  <a:gd name="T7" fmla="*/ 0 h 49"/>
                  <a:gd name="T8" fmla="*/ 1 w 57"/>
                  <a:gd name="T9" fmla="*/ 0 h 49"/>
                  <a:gd name="T10" fmla="*/ 1 w 57"/>
                  <a:gd name="T11" fmla="*/ 0 h 49"/>
                  <a:gd name="T12" fmla="*/ 1 w 57"/>
                  <a:gd name="T13" fmla="*/ 0 h 49"/>
                  <a:gd name="T14" fmla="*/ 1 w 57"/>
                  <a:gd name="T15" fmla="*/ 0 h 49"/>
                  <a:gd name="T16" fmla="*/ 1 w 57"/>
                  <a:gd name="T17" fmla="*/ 0 h 49"/>
                  <a:gd name="T18" fmla="*/ 1 w 57"/>
                  <a:gd name="T19" fmla="*/ 0 h 49"/>
                  <a:gd name="T20" fmla="*/ 1 w 57"/>
                  <a:gd name="T21" fmla="*/ 0 h 49"/>
                  <a:gd name="T22" fmla="*/ 1 w 57"/>
                  <a:gd name="T23" fmla="*/ 0 h 49"/>
                  <a:gd name="T24" fmla="*/ 1 w 57"/>
                  <a:gd name="T25" fmla="*/ 0 h 49"/>
                  <a:gd name="T26" fmla="*/ 1 w 57"/>
                  <a:gd name="T27" fmla="*/ 0 h 49"/>
                  <a:gd name="T28" fmla="*/ 1 w 57"/>
                  <a:gd name="T29" fmla="*/ 0 h 49"/>
                  <a:gd name="T30" fmla="*/ 1 w 57"/>
                  <a:gd name="T31" fmla="*/ 0 h 49"/>
                  <a:gd name="T32" fmla="*/ 0 w 5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49">
                    <a:moveTo>
                      <a:pt x="0" y="47"/>
                    </a:moveTo>
                    <a:lnTo>
                      <a:pt x="3" y="49"/>
                    </a:lnTo>
                    <a:lnTo>
                      <a:pt x="11" y="48"/>
                    </a:lnTo>
                    <a:lnTo>
                      <a:pt x="19" y="43"/>
                    </a:lnTo>
                    <a:lnTo>
                      <a:pt x="30" y="37"/>
                    </a:lnTo>
                    <a:lnTo>
                      <a:pt x="39" y="29"/>
                    </a:lnTo>
                    <a:lnTo>
                      <a:pt x="48" y="20"/>
                    </a:lnTo>
                    <a:lnTo>
                      <a:pt x="54" y="1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9"/>
                    </a:lnTo>
                    <a:lnTo>
                      <a:pt x="35" y="14"/>
                    </a:lnTo>
                    <a:lnTo>
                      <a:pt x="25" y="22"/>
                    </a:lnTo>
                    <a:lnTo>
                      <a:pt x="16" y="29"/>
                    </a:lnTo>
                    <a:lnTo>
                      <a:pt x="7" y="37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Freeform 486"/>
              <p:cNvSpPr>
                <a:spLocks/>
              </p:cNvSpPr>
              <p:nvPr/>
            </p:nvSpPr>
            <p:spPr bwMode="auto">
              <a:xfrm>
                <a:off x="3704" y="2717"/>
                <a:ext cx="27" cy="21"/>
              </a:xfrm>
              <a:custGeom>
                <a:avLst/>
                <a:gdLst>
                  <a:gd name="T0" fmla="*/ 0 w 53"/>
                  <a:gd name="T1" fmla="*/ 1 h 41"/>
                  <a:gd name="T2" fmla="*/ 1 w 53"/>
                  <a:gd name="T3" fmla="*/ 1 h 41"/>
                  <a:gd name="T4" fmla="*/ 1 w 53"/>
                  <a:gd name="T5" fmla="*/ 1 h 41"/>
                  <a:gd name="T6" fmla="*/ 1 w 53"/>
                  <a:gd name="T7" fmla="*/ 1 h 41"/>
                  <a:gd name="T8" fmla="*/ 1 w 53"/>
                  <a:gd name="T9" fmla="*/ 1 h 41"/>
                  <a:gd name="T10" fmla="*/ 1 w 53"/>
                  <a:gd name="T11" fmla="*/ 1 h 41"/>
                  <a:gd name="T12" fmla="*/ 1 w 53"/>
                  <a:gd name="T13" fmla="*/ 1 h 41"/>
                  <a:gd name="T14" fmla="*/ 1 w 53"/>
                  <a:gd name="T15" fmla="*/ 1 h 41"/>
                  <a:gd name="T16" fmla="*/ 1 w 53"/>
                  <a:gd name="T17" fmla="*/ 0 h 41"/>
                  <a:gd name="T18" fmla="*/ 1 w 53"/>
                  <a:gd name="T19" fmla="*/ 1 h 41"/>
                  <a:gd name="T20" fmla="*/ 1 w 53"/>
                  <a:gd name="T21" fmla="*/ 1 h 41"/>
                  <a:gd name="T22" fmla="*/ 1 w 53"/>
                  <a:gd name="T23" fmla="*/ 1 h 41"/>
                  <a:gd name="T24" fmla="*/ 1 w 53"/>
                  <a:gd name="T25" fmla="*/ 1 h 41"/>
                  <a:gd name="T26" fmla="*/ 1 w 53"/>
                  <a:gd name="T27" fmla="*/ 1 h 41"/>
                  <a:gd name="T28" fmla="*/ 1 w 53"/>
                  <a:gd name="T29" fmla="*/ 1 h 41"/>
                  <a:gd name="T30" fmla="*/ 1 w 53"/>
                  <a:gd name="T31" fmla="*/ 1 h 41"/>
                  <a:gd name="T32" fmla="*/ 0 w 53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41">
                    <a:moveTo>
                      <a:pt x="0" y="40"/>
                    </a:moveTo>
                    <a:lnTo>
                      <a:pt x="3" y="41"/>
                    </a:lnTo>
                    <a:lnTo>
                      <a:pt x="10" y="40"/>
                    </a:lnTo>
                    <a:lnTo>
                      <a:pt x="18" y="35"/>
                    </a:lnTo>
                    <a:lnTo>
                      <a:pt x="27" y="30"/>
                    </a:lnTo>
                    <a:lnTo>
                      <a:pt x="36" y="23"/>
                    </a:lnTo>
                    <a:lnTo>
                      <a:pt x="44" y="16"/>
                    </a:lnTo>
                    <a:lnTo>
                      <a:pt x="51" y="8"/>
                    </a:lnTo>
                    <a:lnTo>
                      <a:pt x="53" y="0"/>
                    </a:lnTo>
                    <a:lnTo>
                      <a:pt x="49" y="3"/>
                    </a:lnTo>
                    <a:lnTo>
                      <a:pt x="41" y="8"/>
                    </a:lnTo>
                    <a:lnTo>
                      <a:pt x="32" y="12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2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Freeform 487"/>
              <p:cNvSpPr>
                <a:spLocks/>
              </p:cNvSpPr>
              <p:nvPr/>
            </p:nvSpPr>
            <p:spPr bwMode="auto">
              <a:xfrm>
                <a:off x="3703" y="2706"/>
                <a:ext cx="24" cy="15"/>
              </a:xfrm>
              <a:custGeom>
                <a:avLst/>
                <a:gdLst>
                  <a:gd name="T0" fmla="*/ 0 w 49"/>
                  <a:gd name="T1" fmla="*/ 1 h 30"/>
                  <a:gd name="T2" fmla="*/ 0 w 49"/>
                  <a:gd name="T3" fmla="*/ 1 h 30"/>
                  <a:gd name="T4" fmla="*/ 0 w 49"/>
                  <a:gd name="T5" fmla="*/ 1 h 30"/>
                  <a:gd name="T6" fmla="*/ 0 w 49"/>
                  <a:gd name="T7" fmla="*/ 1 h 30"/>
                  <a:gd name="T8" fmla="*/ 0 w 49"/>
                  <a:gd name="T9" fmla="*/ 1 h 30"/>
                  <a:gd name="T10" fmla="*/ 0 w 49"/>
                  <a:gd name="T11" fmla="*/ 1 h 30"/>
                  <a:gd name="T12" fmla="*/ 0 w 49"/>
                  <a:gd name="T13" fmla="*/ 1 h 30"/>
                  <a:gd name="T14" fmla="*/ 0 w 49"/>
                  <a:gd name="T15" fmla="*/ 1 h 30"/>
                  <a:gd name="T16" fmla="*/ 0 w 49"/>
                  <a:gd name="T17" fmla="*/ 0 h 30"/>
                  <a:gd name="T18" fmla="*/ 0 w 49"/>
                  <a:gd name="T19" fmla="*/ 1 h 30"/>
                  <a:gd name="T20" fmla="*/ 0 w 49"/>
                  <a:gd name="T21" fmla="*/ 1 h 30"/>
                  <a:gd name="T22" fmla="*/ 0 w 49"/>
                  <a:gd name="T23" fmla="*/ 1 h 30"/>
                  <a:gd name="T24" fmla="*/ 0 w 49"/>
                  <a:gd name="T25" fmla="*/ 1 h 30"/>
                  <a:gd name="T26" fmla="*/ 0 w 49"/>
                  <a:gd name="T27" fmla="*/ 1 h 30"/>
                  <a:gd name="T28" fmla="*/ 0 w 49"/>
                  <a:gd name="T29" fmla="*/ 1 h 30"/>
                  <a:gd name="T30" fmla="*/ 0 w 49"/>
                  <a:gd name="T31" fmla="*/ 1 h 30"/>
                  <a:gd name="T32" fmla="*/ 0 w 49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30">
                    <a:moveTo>
                      <a:pt x="0" y="26"/>
                    </a:moveTo>
                    <a:lnTo>
                      <a:pt x="2" y="29"/>
                    </a:lnTo>
                    <a:lnTo>
                      <a:pt x="8" y="30"/>
                    </a:lnTo>
                    <a:lnTo>
                      <a:pt x="15" y="29"/>
                    </a:lnTo>
                    <a:lnTo>
                      <a:pt x="23" y="26"/>
                    </a:lnTo>
                    <a:lnTo>
                      <a:pt x="31" y="22"/>
                    </a:lnTo>
                    <a:lnTo>
                      <a:pt x="39" y="16"/>
                    </a:lnTo>
                    <a:lnTo>
                      <a:pt x="45" y="9"/>
                    </a:lnTo>
                    <a:lnTo>
                      <a:pt x="49" y="0"/>
                    </a:lnTo>
                    <a:lnTo>
                      <a:pt x="44" y="2"/>
                    </a:lnTo>
                    <a:lnTo>
                      <a:pt x="37" y="6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2" y="16"/>
                    </a:lnTo>
                    <a:lnTo>
                      <a:pt x="5" y="20"/>
                    </a:lnTo>
                    <a:lnTo>
                      <a:pt x="1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Freeform 488"/>
              <p:cNvSpPr>
                <a:spLocks/>
              </p:cNvSpPr>
              <p:nvPr/>
            </p:nvSpPr>
            <p:spPr bwMode="auto">
              <a:xfrm>
                <a:off x="3700" y="2683"/>
                <a:ext cx="18" cy="12"/>
              </a:xfrm>
              <a:custGeom>
                <a:avLst/>
                <a:gdLst>
                  <a:gd name="T0" fmla="*/ 0 w 37"/>
                  <a:gd name="T1" fmla="*/ 1 h 23"/>
                  <a:gd name="T2" fmla="*/ 0 w 37"/>
                  <a:gd name="T3" fmla="*/ 1 h 23"/>
                  <a:gd name="T4" fmla="*/ 0 w 37"/>
                  <a:gd name="T5" fmla="*/ 1 h 23"/>
                  <a:gd name="T6" fmla="*/ 0 w 37"/>
                  <a:gd name="T7" fmla="*/ 1 h 23"/>
                  <a:gd name="T8" fmla="*/ 0 w 37"/>
                  <a:gd name="T9" fmla="*/ 1 h 23"/>
                  <a:gd name="T10" fmla="*/ 0 w 37"/>
                  <a:gd name="T11" fmla="*/ 1 h 23"/>
                  <a:gd name="T12" fmla="*/ 0 w 37"/>
                  <a:gd name="T13" fmla="*/ 1 h 23"/>
                  <a:gd name="T14" fmla="*/ 0 w 37"/>
                  <a:gd name="T15" fmla="*/ 1 h 23"/>
                  <a:gd name="T16" fmla="*/ 0 w 37"/>
                  <a:gd name="T17" fmla="*/ 0 h 23"/>
                  <a:gd name="T18" fmla="*/ 0 w 37"/>
                  <a:gd name="T19" fmla="*/ 1 h 23"/>
                  <a:gd name="T20" fmla="*/ 0 w 37"/>
                  <a:gd name="T21" fmla="*/ 1 h 23"/>
                  <a:gd name="T22" fmla="*/ 0 w 37"/>
                  <a:gd name="T23" fmla="*/ 1 h 23"/>
                  <a:gd name="T24" fmla="*/ 0 w 37"/>
                  <a:gd name="T25" fmla="*/ 1 h 23"/>
                  <a:gd name="T26" fmla="*/ 0 w 37"/>
                  <a:gd name="T27" fmla="*/ 1 h 23"/>
                  <a:gd name="T28" fmla="*/ 0 w 37"/>
                  <a:gd name="T29" fmla="*/ 1 h 23"/>
                  <a:gd name="T30" fmla="*/ 0 w 37"/>
                  <a:gd name="T31" fmla="*/ 1 h 23"/>
                  <a:gd name="T32" fmla="*/ 0 w 37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23">
                    <a:moveTo>
                      <a:pt x="0" y="21"/>
                    </a:moveTo>
                    <a:lnTo>
                      <a:pt x="3" y="23"/>
                    </a:lnTo>
                    <a:lnTo>
                      <a:pt x="7" y="23"/>
                    </a:lnTo>
                    <a:lnTo>
                      <a:pt x="13" y="21"/>
                    </a:lnTo>
                    <a:lnTo>
                      <a:pt x="20" y="18"/>
                    </a:lnTo>
                    <a:lnTo>
                      <a:pt x="27" y="14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28" y="4"/>
                    </a:lnTo>
                    <a:lnTo>
                      <a:pt x="22" y="7"/>
                    </a:lnTo>
                    <a:lnTo>
                      <a:pt x="16" y="9"/>
                    </a:lnTo>
                    <a:lnTo>
                      <a:pt x="11" y="11"/>
                    </a:lnTo>
                    <a:lnTo>
                      <a:pt x="5" y="15"/>
                    </a:lnTo>
                    <a:lnTo>
                      <a:pt x="1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Freeform 489"/>
              <p:cNvSpPr>
                <a:spLocks/>
              </p:cNvSpPr>
              <p:nvPr/>
            </p:nvSpPr>
            <p:spPr bwMode="auto">
              <a:xfrm>
                <a:off x="3701" y="2673"/>
                <a:ext cx="12" cy="9"/>
              </a:xfrm>
              <a:custGeom>
                <a:avLst/>
                <a:gdLst>
                  <a:gd name="T0" fmla="*/ 1 w 24"/>
                  <a:gd name="T1" fmla="*/ 1 h 17"/>
                  <a:gd name="T2" fmla="*/ 1 w 24"/>
                  <a:gd name="T3" fmla="*/ 1 h 17"/>
                  <a:gd name="T4" fmla="*/ 1 w 24"/>
                  <a:gd name="T5" fmla="*/ 1 h 17"/>
                  <a:gd name="T6" fmla="*/ 1 w 24"/>
                  <a:gd name="T7" fmla="*/ 1 h 17"/>
                  <a:gd name="T8" fmla="*/ 1 w 24"/>
                  <a:gd name="T9" fmla="*/ 0 h 17"/>
                  <a:gd name="T10" fmla="*/ 1 w 24"/>
                  <a:gd name="T11" fmla="*/ 1 h 17"/>
                  <a:gd name="T12" fmla="*/ 1 w 24"/>
                  <a:gd name="T13" fmla="*/ 1 h 17"/>
                  <a:gd name="T14" fmla="*/ 0 w 24"/>
                  <a:gd name="T15" fmla="*/ 1 h 17"/>
                  <a:gd name="T16" fmla="*/ 1 w 24"/>
                  <a:gd name="T17" fmla="*/ 1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7">
                    <a:moveTo>
                      <a:pt x="1" y="16"/>
                    </a:moveTo>
                    <a:lnTo>
                      <a:pt x="8" y="17"/>
                    </a:lnTo>
                    <a:lnTo>
                      <a:pt x="17" y="15"/>
                    </a:lnTo>
                    <a:lnTo>
                      <a:pt x="24" y="8"/>
                    </a:lnTo>
                    <a:lnTo>
                      <a:pt x="23" y="0"/>
                    </a:lnTo>
                    <a:lnTo>
                      <a:pt x="18" y="7"/>
                    </a:lnTo>
                    <a:lnTo>
                      <a:pt x="9" y="9"/>
                    </a:lnTo>
                    <a:lnTo>
                      <a:pt x="0" y="12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Freeform 490"/>
              <p:cNvSpPr>
                <a:spLocks/>
              </p:cNvSpPr>
              <p:nvPr/>
            </p:nvSpPr>
            <p:spPr bwMode="auto">
              <a:xfrm>
                <a:off x="3711" y="2768"/>
                <a:ext cx="24" cy="25"/>
              </a:xfrm>
              <a:custGeom>
                <a:avLst/>
                <a:gdLst>
                  <a:gd name="T0" fmla="*/ 0 w 49"/>
                  <a:gd name="T1" fmla="*/ 1 h 50"/>
                  <a:gd name="T2" fmla="*/ 0 w 49"/>
                  <a:gd name="T3" fmla="*/ 1 h 50"/>
                  <a:gd name="T4" fmla="*/ 0 w 49"/>
                  <a:gd name="T5" fmla="*/ 1 h 50"/>
                  <a:gd name="T6" fmla="*/ 0 w 49"/>
                  <a:gd name="T7" fmla="*/ 1 h 50"/>
                  <a:gd name="T8" fmla="*/ 0 w 49"/>
                  <a:gd name="T9" fmla="*/ 1 h 50"/>
                  <a:gd name="T10" fmla="*/ 0 w 49"/>
                  <a:gd name="T11" fmla="*/ 1 h 50"/>
                  <a:gd name="T12" fmla="*/ 0 w 49"/>
                  <a:gd name="T13" fmla="*/ 1 h 50"/>
                  <a:gd name="T14" fmla="*/ 0 w 49"/>
                  <a:gd name="T15" fmla="*/ 1 h 50"/>
                  <a:gd name="T16" fmla="*/ 0 w 49"/>
                  <a:gd name="T17" fmla="*/ 0 h 50"/>
                  <a:gd name="T18" fmla="*/ 0 w 49"/>
                  <a:gd name="T19" fmla="*/ 1 h 50"/>
                  <a:gd name="T20" fmla="*/ 0 w 49"/>
                  <a:gd name="T21" fmla="*/ 1 h 50"/>
                  <a:gd name="T22" fmla="*/ 0 w 49"/>
                  <a:gd name="T23" fmla="*/ 1 h 50"/>
                  <a:gd name="T24" fmla="*/ 0 w 49"/>
                  <a:gd name="T25" fmla="*/ 1 h 50"/>
                  <a:gd name="T26" fmla="*/ 0 w 49"/>
                  <a:gd name="T27" fmla="*/ 1 h 50"/>
                  <a:gd name="T28" fmla="*/ 0 w 49"/>
                  <a:gd name="T29" fmla="*/ 1 h 50"/>
                  <a:gd name="T30" fmla="*/ 0 w 49"/>
                  <a:gd name="T31" fmla="*/ 1 h 50"/>
                  <a:gd name="T32" fmla="*/ 0 w 49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50">
                    <a:moveTo>
                      <a:pt x="0" y="48"/>
                    </a:moveTo>
                    <a:lnTo>
                      <a:pt x="4" y="50"/>
                    </a:lnTo>
                    <a:lnTo>
                      <a:pt x="9" y="48"/>
                    </a:lnTo>
                    <a:lnTo>
                      <a:pt x="16" y="44"/>
                    </a:lnTo>
                    <a:lnTo>
                      <a:pt x="24" y="38"/>
                    </a:lnTo>
                    <a:lnTo>
                      <a:pt x="33" y="30"/>
                    </a:lnTo>
                    <a:lnTo>
                      <a:pt x="39" y="21"/>
                    </a:lnTo>
                    <a:lnTo>
                      <a:pt x="45" y="11"/>
                    </a:lnTo>
                    <a:lnTo>
                      <a:pt x="49" y="0"/>
                    </a:lnTo>
                    <a:lnTo>
                      <a:pt x="45" y="4"/>
                    </a:lnTo>
                    <a:lnTo>
                      <a:pt x="38" y="10"/>
                    </a:lnTo>
                    <a:lnTo>
                      <a:pt x="30" y="16"/>
                    </a:lnTo>
                    <a:lnTo>
                      <a:pt x="21" y="23"/>
                    </a:lnTo>
                    <a:lnTo>
                      <a:pt x="13" y="30"/>
                    </a:lnTo>
                    <a:lnTo>
                      <a:pt x="6" y="37"/>
                    </a:lnTo>
                    <a:lnTo>
                      <a:pt x="1" y="43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Freeform 491"/>
              <p:cNvSpPr>
                <a:spLocks/>
              </p:cNvSpPr>
              <p:nvPr/>
            </p:nvSpPr>
            <p:spPr bwMode="auto">
              <a:xfrm>
                <a:off x="3716" y="2795"/>
                <a:ext cx="19" cy="19"/>
              </a:xfrm>
              <a:custGeom>
                <a:avLst/>
                <a:gdLst>
                  <a:gd name="T0" fmla="*/ 0 w 38"/>
                  <a:gd name="T1" fmla="*/ 1 h 38"/>
                  <a:gd name="T2" fmla="*/ 1 w 38"/>
                  <a:gd name="T3" fmla="*/ 1 h 38"/>
                  <a:gd name="T4" fmla="*/ 1 w 38"/>
                  <a:gd name="T5" fmla="*/ 1 h 38"/>
                  <a:gd name="T6" fmla="*/ 1 w 38"/>
                  <a:gd name="T7" fmla="*/ 1 h 38"/>
                  <a:gd name="T8" fmla="*/ 1 w 38"/>
                  <a:gd name="T9" fmla="*/ 1 h 38"/>
                  <a:gd name="T10" fmla="*/ 1 w 38"/>
                  <a:gd name="T11" fmla="*/ 1 h 38"/>
                  <a:gd name="T12" fmla="*/ 1 w 38"/>
                  <a:gd name="T13" fmla="*/ 1 h 38"/>
                  <a:gd name="T14" fmla="*/ 1 w 38"/>
                  <a:gd name="T15" fmla="*/ 1 h 38"/>
                  <a:gd name="T16" fmla="*/ 1 w 38"/>
                  <a:gd name="T17" fmla="*/ 0 h 38"/>
                  <a:gd name="T18" fmla="*/ 1 w 38"/>
                  <a:gd name="T19" fmla="*/ 1 h 38"/>
                  <a:gd name="T20" fmla="*/ 1 w 38"/>
                  <a:gd name="T21" fmla="*/ 1 h 38"/>
                  <a:gd name="T22" fmla="*/ 1 w 38"/>
                  <a:gd name="T23" fmla="*/ 1 h 38"/>
                  <a:gd name="T24" fmla="*/ 1 w 38"/>
                  <a:gd name="T25" fmla="*/ 1 h 38"/>
                  <a:gd name="T26" fmla="*/ 1 w 38"/>
                  <a:gd name="T27" fmla="*/ 1 h 38"/>
                  <a:gd name="T28" fmla="*/ 1 w 38"/>
                  <a:gd name="T29" fmla="*/ 1 h 38"/>
                  <a:gd name="T30" fmla="*/ 0 w 38"/>
                  <a:gd name="T31" fmla="*/ 1 h 38"/>
                  <a:gd name="T32" fmla="*/ 0 w 38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38">
                    <a:moveTo>
                      <a:pt x="0" y="36"/>
                    </a:moveTo>
                    <a:lnTo>
                      <a:pt x="3" y="38"/>
                    </a:lnTo>
                    <a:lnTo>
                      <a:pt x="6" y="38"/>
                    </a:lnTo>
                    <a:lnTo>
                      <a:pt x="12" y="35"/>
                    </a:lnTo>
                    <a:lnTo>
                      <a:pt x="19" y="32"/>
                    </a:lnTo>
                    <a:lnTo>
                      <a:pt x="25" y="26"/>
                    </a:lnTo>
                    <a:lnTo>
                      <a:pt x="30" y="18"/>
                    </a:lnTo>
                    <a:lnTo>
                      <a:pt x="36" y="10"/>
                    </a:lnTo>
                    <a:lnTo>
                      <a:pt x="38" y="0"/>
                    </a:lnTo>
                    <a:lnTo>
                      <a:pt x="34" y="4"/>
                    </a:lnTo>
                    <a:lnTo>
                      <a:pt x="28" y="10"/>
                    </a:lnTo>
                    <a:lnTo>
                      <a:pt x="21" y="14"/>
                    </a:lnTo>
                    <a:lnTo>
                      <a:pt x="14" y="20"/>
                    </a:lnTo>
                    <a:lnTo>
                      <a:pt x="9" y="25"/>
                    </a:lnTo>
                    <a:lnTo>
                      <a:pt x="4" y="29"/>
                    </a:lnTo>
                    <a:lnTo>
                      <a:pt x="0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Freeform 492"/>
              <p:cNvSpPr>
                <a:spLocks/>
              </p:cNvSpPr>
              <p:nvPr/>
            </p:nvSpPr>
            <p:spPr bwMode="auto">
              <a:xfrm>
                <a:off x="3707" y="2728"/>
                <a:ext cx="27" cy="21"/>
              </a:xfrm>
              <a:custGeom>
                <a:avLst/>
                <a:gdLst>
                  <a:gd name="T0" fmla="*/ 0 w 53"/>
                  <a:gd name="T1" fmla="*/ 1 h 41"/>
                  <a:gd name="T2" fmla="*/ 1 w 53"/>
                  <a:gd name="T3" fmla="*/ 1 h 41"/>
                  <a:gd name="T4" fmla="*/ 1 w 53"/>
                  <a:gd name="T5" fmla="*/ 1 h 41"/>
                  <a:gd name="T6" fmla="*/ 1 w 53"/>
                  <a:gd name="T7" fmla="*/ 1 h 41"/>
                  <a:gd name="T8" fmla="*/ 1 w 53"/>
                  <a:gd name="T9" fmla="*/ 1 h 41"/>
                  <a:gd name="T10" fmla="*/ 1 w 53"/>
                  <a:gd name="T11" fmla="*/ 1 h 41"/>
                  <a:gd name="T12" fmla="*/ 1 w 53"/>
                  <a:gd name="T13" fmla="*/ 1 h 41"/>
                  <a:gd name="T14" fmla="*/ 1 w 53"/>
                  <a:gd name="T15" fmla="*/ 1 h 41"/>
                  <a:gd name="T16" fmla="*/ 1 w 53"/>
                  <a:gd name="T17" fmla="*/ 0 h 41"/>
                  <a:gd name="T18" fmla="*/ 1 w 53"/>
                  <a:gd name="T19" fmla="*/ 1 h 41"/>
                  <a:gd name="T20" fmla="*/ 1 w 53"/>
                  <a:gd name="T21" fmla="*/ 1 h 41"/>
                  <a:gd name="T22" fmla="*/ 1 w 53"/>
                  <a:gd name="T23" fmla="*/ 1 h 41"/>
                  <a:gd name="T24" fmla="*/ 1 w 53"/>
                  <a:gd name="T25" fmla="*/ 1 h 41"/>
                  <a:gd name="T26" fmla="*/ 1 w 53"/>
                  <a:gd name="T27" fmla="*/ 1 h 41"/>
                  <a:gd name="T28" fmla="*/ 1 w 53"/>
                  <a:gd name="T29" fmla="*/ 1 h 41"/>
                  <a:gd name="T30" fmla="*/ 1 w 53"/>
                  <a:gd name="T31" fmla="*/ 1 h 41"/>
                  <a:gd name="T32" fmla="*/ 0 w 53"/>
                  <a:gd name="T33" fmla="*/ 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41">
                    <a:moveTo>
                      <a:pt x="0" y="40"/>
                    </a:moveTo>
                    <a:lnTo>
                      <a:pt x="3" y="41"/>
                    </a:lnTo>
                    <a:lnTo>
                      <a:pt x="9" y="39"/>
                    </a:lnTo>
                    <a:lnTo>
                      <a:pt x="17" y="35"/>
                    </a:lnTo>
                    <a:lnTo>
                      <a:pt x="27" y="30"/>
                    </a:lnTo>
                    <a:lnTo>
                      <a:pt x="36" y="23"/>
                    </a:lnTo>
                    <a:lnTo>
                      <a:pt x="44" y="15"/>
                    </a:lnTo>
                    <a:lnTo>
                      <a:pt x="51" y="7"/>
                    </a:lnTo>
                    <a:lnTo>
                      <a:pt x="53" y="0"/>
                    </a:lnTo>
                    <a:lnTo>
                      <a:pt x="49" y="3"/>
                    </a:lnTo>
                    <a:lnTo>
                      <a:pt x="41" y="7"/>
                    </a:lnTo>
                    <a:lnTo>
                      <a:pt x="31" y="12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1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Freeform 493"/>
              <p:cNvSpPr>
                <a:spLocks/>
              </p:cNvSpPr>
              <p:nvPr/>
            </p:nvSpPr>
            <p:spPr bwMode="auto">
              <a:xfrm>
                <a:off x="3701" y="2694"/>
                <a:ext cx="22" cy="16"/>
              </a:xfrm>
              <a:custGeom>
                <a:avLst/>
                <a:gdLst>
                  <a:gd name="T0" fmla="*/ 0 w 43"/>
                  <a:gd name="T1" fmla="*/ 1 h 31"/>
                  <a:gd name="T2" fmla="*/ 1 w 43"/>
                  <a:gd name="T3" fmla="*/ 1 h 31"/>
                  <a:gd name="T4" fmla="*/ 1 w 43"/>
                  <a:gd name="T5" fmla="*/ 1 h 31"/>
                  <a:gd name="T6" fmla="*/ 1 w 43"/>
                  <a:gd name="T7" fmla="*/ 1 h 31"/>
                  <a:gd name="T8" fmla="*/ 1 w 43"/>
                  <a:gd name="T9" fmla="*/ 1 h 31"/>
                  <a:gd name="T10" fmla="*/ 1 w 43"/>
                  <a:gd name="T11" fmla="*/ 1 h 31"/>
                  <a:gd name="T12" fmla="*/ 1 w 43"/>
                  <a:gd name="T13" fmla="*/ 1 h 31"/>
                  <a:gd name="T14" fmla="*/ 1 w 43"/>
                  <a:gd name="T15" fmla="*/ 1 h 31"/>
                  <a:gd name="T16" fmla="*/ 1 w 43"/>
                  <a:gd name="T17" fmla="*/ 0 h 31"/>
                  <a:gd name="T18" fmla="*/ 1 w 43"/>
                  <a:gd name="T19" fmla="*/ 1 h 31"/>
                  <a:gd name="T20" fmla="*/ 1 w 43"/>
                  <a:gd name="T21" fmla="*/ 1 h 31"/>
                  <a:gd name="T22" fmla="*/ 1 w 43"/>
                  <a:gd name="T23" fmla="*/ 1 h 31"/>
                  <a:gd name="T24" fmla="*/ 1 w 43"/>
                  <a:gd name="T25" fmla="*/ 1 h 31"/>
                  <a:gd name="T26" fmla="*/ 1 w 43"/>
                  <a:gd name="T27" fmla="*/ 1 h 31"/>
                  <a:gd name="T28" fmla="*/ 1 w 43"/>
                  <a:gd name="T29" fmla="*/ 1 h 31"/>
                  <a:gd name="T30" fmla="*/ 1 w 43"/>
                  <a:gd name="T31" fmla="*/ 1 h 31"/>
                  <a:gd name="T32" fmla="*/ 0 w 43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31">
                    <a:moveTo>
                      <a:pt x="0" y="29"/>
                    </a:moveTo>
                    <a:lnTo>
                      <a:pt x="3" y="31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24" y="22"/>
                    </a:lnTo>
                    <a:lnTo>
                      <a:pt x="31" y="16"/>
                    </a:lnTo>
                    <a:lnTo>
                      <a:pt x="38" y="10"/>
                    </a:lnTo>
                    <a:lnTo>
                      <a:pt x="42" y="4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27" y="9"/>
                    </a:lnTo>
                    <a:lnTo>
                      <a:pt x="19" y="12"/>
                    </a:lnTo>
                    <a:lnTo>
                      <a:pt x="12" y="17"/>
                    </a:lnTo>
                    <a:lnTo>
                      <a:pt x="7" y="22"/>
                    </a:lnTo>
                    <a:lnTo>
                      <a:pt x="2" y="2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Freeform 494"/>
              <p:cNvSpPr>
                <a:spLocks/>
              </p:cNvSpPr>
              <p:nvPr/>
            </p:nvSpPr>
            <p:spPr bwMode="auto">
              <a:xfrm>
                <a:off x="3731" y="2805"/>
                <a:ext cx="4" cy="23"/>
              </a:xfrm>
              <a:custGeom>
                <a:avLst/>
                <a:gdLst>
                  <a:gd name="T0" fmla="*/ 1 w 6"/>
                  <a:gd name="T1" fmla="*/ 0 h 45"/>
                  <a:gd name="T2" fmla="*/ 1 w 6"/>
                  <a:gd name="T3" fmla="*/ 1 h 45"/>
                  <a:gd name="T4" fmla="*/ 1 w 6"/>
                  <a:gd name="T5" fmla="*/ 1 h 45"/>
                  <a:gd name="T6" fmla="*/ 1 w 6"/>
                  <a:gd name="T7" fmla="*/ 1 h 45"/>
                  <a:gd name="T8" fmla="*/ 1 w 6"/>
                  <a:gd name="T9" fmla="*/ 1 h 45"/>
                  <a:gd name="T10" fmla="*/ 0 w 6"/>
                  <a:gd name="T11" fmla="*/ 1 h 45"/>
                  <a:gd name="T12" fmla="*/ 0 w 6"/>
                  <a:gd name="T13" fmla="*/ 1 h 45"/>
                  <a:gd name="T14" fmla="*/ 1 w 6"/>
                  <a:gd name="T15" fmla="*/ 1 h 45"/>
                  <a:gd name="T16" fmla="*/ 1 w 6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45">
                    <a:moveTo>
                      <a:pt x="3" y="0"/>
                    </a:moveTo>
                    <a:lnTo>
                      <a:pt x="4" y="9"/>
                    </a:lnTo>
                    <a:lnTo>
                      <a:pt x="5" y="25"/>
                    </a:lnTo>
                    <a:lnTo>
                      <a:pt x="6" y="39"/>
                    </a:lnTo>
                    <a:lnTo>
                      <a:pt x="3" y="45"/>
                    </a:lnTo>
                    <a:lnTo>
                      <a:pt x="0" y="39"/>
                    </a:lnTo>
                    <a:lnTo>
                      <a:pt x="0" y="25"/>
                    </a:lnTo>
                    <a:lnTo>
                      <a:pt x="2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Freeform 495"/>
              <p:cNvSpPr>
                <a:spLocks/>
              </p:cNvSpPr>
              <p:nvPr/>
            </p:nvSpPr>
            <p:spPr bwMode="auto">
              <a:xfrm>
                <a:off x="3735" y="2779"/>
                <a:ext cx="25" cy="32"/>
              </a:xfrm>
              <a:custGeom>
                <a:avLst/>
                <a:gdLst>
                  <a:gd name="T0" fmla="*/ 0 w 49"/>
                  <a:gd name="T1" fmla="*/ 0 h 64"/>
                  <a:gd name="T2" fmla="*/ 1 w 49"/>
                  <a:gd name="T3" fmla="*/ 1 h 64"/>
                  <a:gd name="T4" fmla="*/ 1 w 49"/>
                  <a:gd name="T5" fmla="*/ 1 h 64"/>
                  <a:gd name="T6" fmla="*/ 1 w 49"/>
                  <a:gd name="T7" fmla="*/ 1 h 64"/>
                  <a:gd name="T8" fmla="*/ 1 w 49"/>
                  <a:gd name="T9" fmla="*/ 1 h 64"/>
                  <a:gd name="T10" fmla="*/ 1 w 49"/>
                  <a:gd name="T11" fmla="*/ 1 h 64"/>
                  <a:gd name="T12" fmla="*/ 1 w 49"/>
                  <a:gd name="T13" fmla="*/ 1 h 64"/>
                  <a:gd name="T14" fmla="*/ 1 w 49"/>
                  <a:gd name="T15" fmla="*/ 1 h 64"/>
                  <a:gd name="T16" fmla="*/ 1 w 49"/>
                  <a:gd name="T17" fmla="*/ 1 h 64"/>
                  <a:gd name="T18" fmla="*/ 1 w 49"/>
                  <a:gd name="T19" fmla="*/ 1 h 64"/>
                  <a:gd name="T20" fmla="*/ 1 w 49"/>
                  <a:gd name="T21" fmla="*/ 1 h 64"/>
                  <a:gd name="T22" fmla="*/ 1 w 49"/>
                  <a:gd name="T23" fmla="*/ 1 h 64"/>
                  <a:gd name="T24" fmla="*/ 1 w 49"/>
                  <a:gd name="T25" fmla="*/ 1 h 64"/>
                  <a:gd name="T26" fmla="*/ 1 w 49"/>
                  <a:gd name="T27" fmla="*/ 1 h 64"/>
                  <a:gd name="T28" fmla="*/ 1 w 49"/>
                  <a:gd name="T29" fmla="*/ 1 h 64"/>
                  <a:gd name="T30" fmla="*/ 1 w 49"/>
                  <a:gd name="T31" fmla="*/ 1 h 64"/>
                  <a:gd name="T32" fmla="*/ 0 w 49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0" y="0"/>
                    </a:moveTo>
                    <a:lnTo>
                      <a:pt x="3" y="7"/>
                    </a:lnTo>
                    <a:lnTo>
                      <a:pt x="9" y="18"/>
                    </a:lnTo>
                    <a:lnTo>
                      <a:pt x="16" y="29"/>
                    </a:lnTo>
                    <a:lnTo>
                      <a:pt x="24" y="41"/>
                    </a:lnTo>
                    <a:lnTo>
                      <a:pt x="32" y="51"/>
                    </a:lnTo>
                    <a:lnTo>
                      <a:pt x="39" y="59"/>
                    </a:lnTo>
                    <a:lnTo>
                      <a:pt x="46" y="64"/>
                    </a:lnTo>
                    <a:lnTo>
                      <a:pt x="49" y="62"/>
                    </a:lnTo>
                    <a:lnTo>
                      <a:pt x="49" y="58"/>
                    </a:lnTo>
                    <a:lnTo>
                      <a:pt x="46" y="50"/>
                    </a:lnTo>
                    <a:lnTo>
                      <a:pt x="39" y="42"/>
                    </a:lnTo>
                    <a:lnTo>
                      <a:pt x="30" y="33"/>
                    </a:lnTo>
                    <a:lnTo>
                      <a:pt x="20" y="23"/>
                    </a:lnTo>
                    <a:lnTo>
                      <a:pt x="11" y="14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Freeform 496"/>
              <p:cNvSpPr>
                <a:spLocks/>
              </p:cNvSpPr>
              <p:nvPr/>
            </p:nvSpPr>
            <p:spPr bwMode="auto">
              <a:xfrm>
                <a:off x="3735" y="2768"/>
                <a:ext cx="26" cy="29"/>
              </a:xfrm>
              <a:custGeom>
                <a:avLst/>
                <a:gdLst>
                  <a:gd name="T0" fmla="*/ 0 w 53"/>
                  <a:gd name="T1" fmla="*/ 0 h 58"/>
                  <a:gd name="T2" fmla="*/ 0 w 53"/>
                  <a:gd name="T3" fmla="*/ 1 h 58"/>
                  <a:gd name="T4" fmla="*/ 0 w 53"/>
                  <a:gd name="T5" fmla="*/ 1 h 58"/>
                  <a:gd name="T6" fmla="*/ 0 w 53"/>
                  <a:gd name="T7" fmla="*/ 1 h 58"/>
                  <a:gd name="T8" fmla="*/ 0 w 53"/>
                  <a:gd name="T9" fmla="*/ 1 h 58"/>
                  <a:gd name="T10" fmla="*/ 0 w 53"/>
                  <a:gd name="T11" fmla="*/ 1 h 58"/>
                  <a:gd name="T12" fmla="*/ 0 w 53"/>
                  <a:gd name="T13" fmla="*/ 1 h 58"/>
                  <a:gd name="T14" fmla="*/ 0 w 53"/>
                  <a:gd name="T15" fmla="*/ 1 h 58"/>
                  <a:gd name="T16" fmla="*/ 0 w 53"/>
                  <a:gd name="T17" fmla="*/ 1 h 58"/>
                  <a:gd name="T18" fmla="*/ 0 w 53"/>
                  <a:gd name="T19" fmla="*/ 1 h 58"/>
                  <a:gd name="T20" fmla="*/ 0 w 53"/>
                  <a:gd name="T21" fmla="*/ 1 h 58"/>
                  <a:gd name="T22" fmla="*/ 0 w 53"/>
                  <a:gd name="T23" fmla="*/ 1 h 58"/>
                  <a:gd name="T24" fmla="*/ 0 w 53"/>
                  <a:gd name="T25" fmla="*/ 1 h 58"/>
                  <a:gd name="T26" fmla="*/ 0 w 53"/>
                  <a:gd name="T27" fmla="*/ 1 h 58"/>
                  <a:gd name="T28" fmla="*/ 0 w 53"/>
                  <a:gd name="T29" fmla="*/ 1 h 58"/>
                  <a:gd name="T30" fmla="*/ 0 w 53"/>
                  <a:gd name="T31" fmla="*/ 1 h 58"/>
                  <a:gd name="T32" fmla="*/ 0 w 53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58">
                    <a:moveTo>
                      <a:pt x="0" y="0"/>
                    </a:moveTo>
                    <a:lnTo>
                      <a:pt x="5" y="7"/>
                    </a:lnTo>
                    <a:lnTo>
                      <a:pt x="12" y="18"/>
                    </a:lnTo>
                    <a:lnTo>
                      <a:pt x="20" y="28"/>
                    </a:lnTo>
                    <a:lnTo>
                      <a:pt x="29" y="38"/>
                    </a:lnTo>
                    <a:lnTo>
                      <a:pt x="37" y="48"/>
                    </a:lnTo>
                    <a:lnTo>
                      <a:pt x="45" y="55"/>
                    </a:lnTo>
                    <a:lnTo>
                      <a:pt x="51" y="58"/>
                    </a:lnTo>
                    <a:lnTo>
                      <a:pt x="53" y="57"/>
                    </a:lnTo>
                    <a:lnTo>
                      <a:pt x="52" y="51"/>
                    </a:lnTo>
                    <a:lnTo>
                      <a:pt x="47" y="44"/>
                    </a:lnTo>
                    <a:lnTo>
                      <a:pt x="38" y="36"/>
                    </a:lnTo>
                    <a:lnTo>
                      <a:pt x="29" y="27"/>
                    </a:lnTo>
                    <a:lnTo>
                      <a:pt x="20" y="19"/>
                    </a:lnTo>
                    <a:lnTo>
                      <a:pt x="11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Freeform 497"/>
              <p:cNvSpPr>
                <a:spLocks/>
              </p:cNvSpPr>
              <p:nvPr/>
            </p:nvSpPr>
            <p:spPr bwMode="auto">
              <a:xfrm>
                <a:off x="3735" y="2755"/>
                <a:ext cx="27" cy="26"/>
              </a:xfrm>
              <a:custGeom>
                <a:avLst/>
                <a:gdLst>
                  <a:gd name="T0" fmla="*/ 0 w 56"/>
                  <a:gd name="T1" fmla="*/ 0 h 51"/>
                  <a:gd name="T2" fmla="*/ 0 w 56"/>
                  <a:gd name="T3" fmla="*/ 1 h 51"/>
                  <a:gd name="T4" fmla="*/ 0 w 56"/>
                  <a:gd name="T5" fmla="*/ 1 h 51"/>
                  <a:gd name="T6" fmla="*/ 0 w 56"/>
                  <a:gd name="T7" fmla="*/ 1 h 51"/>
                  <a:gd name="T8" fmla="*/ 0 w 56"/>
                  <a:gd name="T9" fmla="*/ 1 h 51"/>
                  <a:gd name="T10" fmla="*/ 0 w 56"/>
                  <a:gd name="T11" fmla="*/ 1 h 51"/>
                  <a:gd name="T12" fmla="*/ 0 w 56"/>
                  <a:gd name="T13" fmla="*/ 1 h 51"/>
                  <a:gd name="T14" fmla="*/ 0 w 56"/>
                  <a:gd name="T15" fmla="*/ 1 h 51"/>
                  <a:gd name="T16" fmla="*/ 0 w 56"/>
                  <a:gd name="T17" fmla="*/ 1 h 51"/>
                  <a:gd name="T18" fmla="*/ 0 w 56"/>
                  <a:gd name="T19" fmla="*/ 1 h 51"/>
                  <a:gd name="T20" fmla="*/ 0 w 56"/>
                  <a:gd name="T21" fmla="*/ 1 h 51"/>
                  <a:gd name="T22" fmla="*/ 0 w 56"/>
                  <a:gd name="T23" fmla="*/ 1 h 51"/>
                  <a:gd name="T24" fmla="*/ 0 w 56"/>
                  <a:gd name="T25" fmla="*/ 1 h 51"/>
                  <a:gd name="T26" fmla="*/ 0 w 56"/>
                  <a:gd name="T27" fmla="*/ 1 h 51"/>
                  <a:gd name="T28" fmla="*/ 0 w 56"/>
                  <a:gd name="T29" fmla="*/ 1 h 51"/>
                  <a:gd name="T30" fmla="*/ 0 w 56"/>
                  <a:gd name="T31" fmla="*/ 1 h 51"/>
                  <a:gd name="T32" fmla="*/ 0 w 56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" h="51">
                    <a:moveTo>
                      <a:pt x="0" y="0"/>
                    </a:moveTo>
                    <a:lnTo>
                      <a:pt x="6" y="8"/>
                    </a:lnTo>
                    <a:lnTo>
                      <a:pt x="13" y="17"/>
                    </a:lnTo>
                    <a:lnTo>
                      <a:pt x="22" y="26"/>
                    </a:lnTo>
                    <a:lnTo>
                      <a:pt x="32" y="36"/>
                    </a:lnTo>
                    <a:lnTo>
                      <a:pt x="40" y="44"/>
                    </a:lnTo>
                    <a:lnTo>
                      <a:pt x="48" y="48"/>
                    </a:lnTo>
                    <a:lnTo>
                      <a:pt x="53" y="51"/>
                    </a:lnTo>
                    <a:lnTo>
                      <a:pt x="56" y="50"/>
                    </a:lnTo>
                    <a:lnTo>
                      <a:pt x="55" y="45"/>
                    </a:lnTo>
                    <a:lnTo>
                      <a:pt x="49" y="39"/>
                    </a:lnTo>
                    <a:lnTo>
                      <a:pt x="41" y="32"/>
                    </a:lnTo>
                    <a:lnTo>
                      <a:pt x="32" y="25"/>
                    </a:lnTo>
                    <a:lnTo>
                      <a:pt x="21" y="18"/>
                    </a:lnTo>
                    <a:lnTo>
                      <a:pt x="12" y="11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Freeform 498"/>
              <p:cNvSpPr>
                <a:spLocks/>
              </p:cNvSpPr>
              <p:nvPr/>
            </p:nvSpPr>
            <p:spPr bwMode="auto">
              <a:xfrm>
                <a:off x="3732" y="2743"/>
                <a:ext cx="27" cy="19"/>
              </a:xfrm>
              <a:custGeom>
                <a:avLst/>
                <a:gdLst>
                  <a:gd name="T0" fmla="*/ 0 w 53"/>
                  <a:gd name="T1" fmla="*/ 0 h 39"/>
                  <a:gd name="T2" fmla="*/ 1 w 53"/>
                  <a:gd name="T3" fmla="*/ 0 h 39"/>
                  <a:gd name="T4" fmla="*/ 1 w 53"/>
                  <a:gd name="T5" fmla="*/ 0 h 39"/>
                  <a:gd name="T6" fmla="*/ 1 w 53"/>
                  <a:gd name="T7" fmla="*/ 0 h 39"/>
                  <a:gd name="T8" fmla="*/ 1 w 53"/>
                  <a:gd name="T9" fmla="*/ 0 h 39"/>
                  <a:gd name="T10" fmla="*/ 1 w 53"/>
                  <a:gd name="T11" fmla="*/ 0 h 39"/>
                  <a:gd name="T12" fmla="*/ 1 w 53"/>
                  <a:gd name="T13" fmla="*/ 0 h 39"/>
                  <a:gd name="T14" fmla="*/ 1 w 53"/>
                  <a:gd name="T15" fmla="*/ 0 h 39"/>
                  <a:gd name="T16" fmla="*/ 1 w 53"/>
                  <a:gd name="T17" fmla="*/ 0 h 39"/>
                  <a:gd name="T18" fmla="*/ 1 w 53"/>
                  <a:gd name="T19" fmla="*/ 0 h 39"/>
                  <a:gd name="T20" fmla="*/ 1 w 53"/>
                  <a:gd name="T21" fmla="*/ 0 h 39"/>
                  <a:gd name="T22" fmla="*/ 1 w 53"/>
                  <a:gd name="T23" fmla="*/ 0 h 39"/>
                  <a:gd name="T24" fmla="*/ 1 w 53"/>
                  <a:gd name="T25" fmla="*/ 0 h 39"/>
                  <a:gd name="T26" fmla="*/ 1 w 53"/>
                  <a:gd name="T27" fmla="*/ 0 h 39"/>
                  <a:gd name="T28" fmla="*/ 1 w 53"/>
                  <a:gd name="T29" fmla="*/ 0 h 39"/>
                  <a:gd name="T30" fmla="*/ 1 w 53"/>
                  <a:gd name="T31" fmla="*/ 0 h 39"/>
                  <a:gd name="T32" fmla="*/ 0 w 5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39">
                    <a:moveTo>
                      <a:pt x="0" y="0"/>
                    </a:moveTo>
                    <a:lnTo>
                      <a:pt x="4" y="5"/>
                    </a:lnTo>
                    <a:lnTo>
                      <a:pt x="11" y="12"/>
                    </a:lnTo>
                    <a:lnTo>
                      <a:pt x="21" y="20"/>
                    </a:lnTo>
                    <a:lnTo>
                      <a:pt x="30" y="27"/>
                    </a:lnTo>
                    <a:lnTo>
                      <a:pt x="38" y="34"/>
                    </a:lnTo>
                    <a:lnTo>
                      <a:pt x="46" y="38"/>
                    </a:lnTo>
                    <a:lnTo>
                      <a:pt x="51" y="39"/>
                    </a:lnTo>
                    <a:lnTo>
                      <a:pt x="53" y="35"/>
                    </a:lnTo>
                    <a:lnTo>
                      <a:pt x="51" y="30"/>
                    </a:lnTo>
                    <a:lnTo>
                      <a:pt x="46" y="25"/>
                    </a:lnTo>
                    <a:lnTo>
                      <a:pt x="39" y="20"/>
                    </a:lnTo>
                    <a:lnTo>
                      <a:pt x="30" y="16"/>
                    </a:lnTo>
                    <a:lnTo>
                      <a:pt x="21" y="11"/>
                    </a:lnTo>
                    <a:lnTo>
                      <a:pt x="13" y="8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Freeform 499"/>
              <p:cNvSpPr>
                <a:spLocks/>
              </p:cNvSpPr>
              <p:nvPr/>
            </p:nvSpPr>
            <p:spPr bwMode="auto">
              <a:xfrm>
                <a:off x="3731" y="2728"/>
                <a:ext cx="26" cy="18"/>
              </a:xfrm>
              <a:custGeom>
                <a:avLst/>
                <a:gdLst>
                  <a:gd name="T0" fmla="*/ 0 w 52"/>
                  <a:gd name="T1" fmla="*/ 0 h 36"/>
                  <a:gd name="T2" fmla="*/ 1 w 52"/>
                  <a:gd name="T3" fmla="*/ 1 h 36"/>
                  <a:gd name="T4" fmla="*/ 1 w 52"/>
                  <a:gd name="T5" fmla="*/ 1 h 36"/>
                  <a:gd name="T6" fmla="*/ 1 w 52"/>
                  <a:gd name="T7" fmla="*/ 1 h 36"/>
                  <a:gd name="T8" fmla="*/ 1 w 52"/>
                  <a:gd name="T9" fmla="*/ 1 h 36"/>
                  <a:gd name="T10" fmla="*/ 1 w 52"/>
                  <a:gd name="T11" fmla="*/ 1 h 36"/>
                  <a:gd name="T12" fmla="*/ 1 w 52"/>
                  <a:gd name="T13" fmla="*/ 1 h 36"/>
                  <a:gd name="T14" fmla="*/ 1 w 52"/>
                  <a:gd name="T15" fmla="*/ 1 h 36"/>
                  <a:gd name="T16" fmla="*/ 1 w 52"/>
                  <a:gd name="T17" fmla="*/ 1 h 36"/>
                  <a:gd name="T18" fmla="*/ 1 w 52"/>
                  <a:gd name="T19" fmla="*/ 1 h 36"/>
                  <a:gd name="T20" fmla="*/ 1 w 52"/>
                  <a:gd name="T21" fmla="*/ 1 h 36"/>
                  <a:gd name="T22" fmla="*/ 1 w 52"/>
                  <a:gd name="T23" fmla="*/ 1 h 36"/>
                  <a:gd name="T24" fmla="*/ 1 w 52"/>
                  <a:gd name="T25" fmla="*/ 1 h 36"/>
                  <a:gd name="T26" fmla="*/ 1 w 52"/>
                  <a:gd name="T27" fmla="*/ 1 h 36"/>
                  <a:gd name="T28" fmla="*/ 1 w 52"/>
                  <a:gd name="T29" fmla="*/ 1 h 36"/>
                  <a:gd name="T30" fmla="*/ 1 w 52"/>
                  <a:gd name="T31" fmla="*/ 1 h 36"/>
                  <a:gd name="T32" fmla="*/ 0 w 52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36">
                    <a:moveTo>
                      <a:pt x="0" y="0"/>
                    </a:moveTo>
                    <a:lnTo>
                      <a:pt x="5" y="4"/>
                    </a:lnTo>
                    <a:lnTo>
                      <a:pt x="13" y="11"/>
                    </a:lnTo>
                    <a:lnTo>
                      <a:pt x="22" y="18"/>
                    </a:lnTo>
                    <a:lnTo>
                      <a:pt x="32" y="25"/>
                    </a:lnTo>
                    <a:lnTo>
                      <a:pt x="40" y="31"/>
                    </a:lnTo>
                    <a:lnTo>
                      <a:pt x="46" y="34"/>
                    </a:lnTo>
                    <a:lnTo>
                      <a:pt x="51" y="36"/>
                    </a:lnTo>
                    <a:lnTo>
                      <a:pt x="52" y="32"/>
                    </a:lnTo>
                    <a:lnTo>
                      <a:pt x="50" y="26"/>
                    </a:lnTo>
                    <a:lnTo>
                      <a:pt x="44" y="22"/>
                    </a:lnTo>
                    <a:lnTo>
                      <a:pt x="36" y="17"/>
                    </a:lnTo>
                    <a:lnTo>
                      <a:pt x="28" y="12"/>
                    </a:lnTo>
                    <a:lnTo>
                      <a:pt x="19" y="9"/>
                    </a:lnTo>
                    <a:lnTo>
                      <a:pt x="11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Freeform 500"/>
              <p:cNvSpPr>
                <a:spLocks/>
              </p:cNvSpPr>
              <p:nvPr/>
            </p:nvSpPr>
            <p:spPr bwMode="auto">
              <a:xfrm>
                <a:off x="3728" y="2715"/>
                <a:ext cx="23" cy="9"/>
              </a:xfrm>
              <a:custGeom>
                <a:avLst/>
                <a:gdLst>
                  <a:gd name="T0" fmla="*/ 0 w 45"/>
                  <a:gd name="T1" fmla="*/ 0 h 19"/>
                  <a:gd name="T2" fmla="*/ 1 w 45"/>
                  <a:gd name="T3" fmla="*/ 0 h 19"/>
                  <a:gd name="T4" fmla="*/ 1 w 45"/>
                  <a:gd name="T5" fmla="*/ 0 h 19"/>
                  <a:gd name="T6" fmla="*/ 1 w 45"/>
                  <a:gd name="T7" fmla="*/ 0 h 19"/>
                  <a:gd name="T8" fmla="*/ 1 w 45"/>
                  <a:gd name="T9" fmla="*/ 0 h 19"/>
                  <a:gd name="T10" fmla="*/ 1 w 45"/>
                  <a:gd name="T11" fmla="*/ 0 h 19"/>
                  <a:gd name="T12" fmla="*/ 1 w 45"/>
                  <a:gd name="T13" fmla="*/ 0 h 19"/>
                  <a:gd name="T14" fmla="*/ 1 w 45"/>
                  <a:gd name="T15" fmla="*/ 0 h 19"/>
                  <a:gd name="T16" fmla="*/ 1 w 45"/>
                  <a:gd name="T17" fmla="*/ 0 h 19"/>
                  <a:gd name="T18" fmla="*/ 1 w 45"/>
                  <a:gd name="T19" fmla="*/ 0 h 19"/>
                  <a:gd name="T20" fmla="*/ 1 w 45"/>
                  <a:gd name="T21" fmla="*/ 0 h 19"/>
                  <a:gd name="T22" fmla="*/ 1 w 45"/>
                  <a:gd name="T23" fmla="*/ 0 h 19"/>
                  <a:gd name="T24" fmla="*/ 1 w 45"/>
                  <a:gd name="T25" fmla="*/ 0 h 19"/>
                  <a:gd name="T26" fmla="*/ 1 w 45"/>
                  <a:gd name="T27" fmla="*/ 0 h 19"/>
                  <a:gd name="T28" fmla="*/ 1 w 45"/>
                  <a:gd name="T29" fmla="*/ 0 h 19"/>
                  <a:gd name="T30" fmla="*/ 1 w 45"/>
                  <a:gd name="T31" fmla="*/ 0 h 19"/>
                  <a:gd name="T32" fmla="*/ 0 w 45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5" h="19">
                    <a:moveTo>
                      <a:pt x="0" y="0"/>
                    </a:moveTo>
                    <a:lnTo>
                      <a:pt x="6" y="5"/>
                    </a:lnTo>
                    <a:lnTo>
                      <a:pt x="12" y="8"/>
                    </a:lnTo>
                    <a:lnTo>
                      <a:pt x="19" y="13"/>
                    </a:lnTo>
                    <a:lnTo>
                      <a:pt x="27" y="16"/>
                    </a:lnTo>
                    <a:lnTo>
                      <a:pt x="34" y="19"/>
                    </a:lnTo>
                    <a:lnTo>
                      <a:pt x="40" y="19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2" y="9"/>
                    </a:lnTo>
                    <a:lnTo>
                      <a:pt x="39" y="6"/>
                    </a:lnTo>
                    <a:lnTo>
                      <a:pt x="33" y="5"/>
                    </a:lnTo>
                    <a:lnTo>
                      <a:pt x="26" y="4"/>
                    </a:lnTo>
                    <a:lnTo>
                      <a:pt x="18" y="4"/>
                    </a:lnTo>
                    <a:lnTo>
                      <a:pt x="11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Freeform 501"/>
              <p:cNvSpPr>
                <a:spLocks/>
              </p:cNvSpPr>
              <p:nvPr/>
            </p:nvSpPr>
            <p:spPr bwMode="auto">
              <a:xfrm>
                <a:off x="3726" y="2705"/>
                <a:ext cx="20" cy="4"/>
              </a:xfrm>
              <a:custGeom>
                <a:avLst/>
                <a:gdLst>
                  <a:gd name="T0" fmla="*/ 0 w 39"/>
                  <a:gd name="T1" fmla="*/ 0 h 10"/>
                  <a:gd name="T2" fmla="*/ 1 w 39"/>
                  <a:gd name="T3" fmla="*/ 0 h 10"/>
                  <a:gd name="T4" fmla="*/ 1 w 39"/>
                  <a:gd name="T5" fmla="*/ 0 h 10"/>
                  <a:gd name="T6" fmla="*/ 1 w 39"/>
                  <a:gd name="T7" fmla="*/ 0 h 10"/>
                  <a:gd name="T8" fmla="*/ 1 w 39"/>
                  <a:gd name="T9" fmla="*/ 0 h 10"/>
                  <a:gd name="T10" fmla="*/ 1 w 39"/>
                  <a:gd name="T11" fmla="*/ 0 h 10"/>
                  <a:gd name="T12" fmla="*/ 1 w 39"/>
                  <a:gd name="T13" fmla="*/ 0 h 10"/>
                  <a:gd name="T14" fmla="*/ 1 w 39"/>
                  <a:gd name="T15" fmla="*/ 0 h 10"/>
                  <a:gd name="T16" fmla="*/ 1 w 39"/>
                  <a:gd name="T17" fmla="*/ 0 h 10"/>
                  <a:gd name="T18" fmla="*/ 1 w 39"/>
                  <a:gd name="T19" fmla="*/ 0 h 10"/>
                  <a:gd name="T20" fmla="*/ 1 w 39"/>
                  <a:gd name="T21" fmla="*/ 0 h 10"/>
                  <a:gd name="T22" fmla="*/ 1 w 39"/>
                  <a:gd name="T23" fmla="*/ 0 h 10"/>
                  <a:gd name="T24" fmla="*/ 1 w 39"/>
                  <a:gd name="T25" fmla="*/ 0 h 10"/>
                  <a:gd name="T26" fmla="*/ 1 w 39"/>
                  <a:gd name="T27" fmla="*/ 0 h 10"/>
                  <a:gd name="T28" fmla="*/ 1 w 39"/>
                  <a:gd name="T29" fmla="*/ 0 h 10"/>
                  <a:gd name="T30" fmla="*/ 1 w 39"/>
                  <a:gd name="T31" fmla="*/ 0 h 10"/>
                  <a:gd name="T32" fmla="*/ 0 w 39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10">
                    <a:moveTo>
                      <a:pt x="0" y="0"/>
                    </a:moveTo>
                    <a:lnTo>
                      <a:pt x="5" y="2"/>
                    </a:lnTo>
                    <a:lnTo>
                      <a:pt x="9" y="4"/>
                    </a:lnTo>
                    <a:lnTo>
                      <a:pt x="16" y="6"/>
                    </a:lnTo>
                    <a:lnTo>
                      <a:pt x="23" y="9"/>
                    </a:lnTo>
                    <a:lnTo>
                      <a:pt x="30" y="10"/>
                    </a:lnTo>
                    <a:lnTo>
                      <a:pt x="35" y="10"/>
                    </a:lnTo>
                    <a:lnTo>
                      <a:pt x="38" y="9"/>
                    </a:lnTo>
                    <a:lnTo>
                      <a:pt x="39" y="5"/>
                    </a:lnTo>
                    <a:lnTo>
                      <a:pt x="37" y="2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Freeform 502"/>
              <p:cNvSpPr>
                <a:spLocks/>
              </p:cNvSpPr>
              <p:nvPr/>
            </p:nvSpPr>
            <p:spPr bwMode="auto">
              <a:xfrm>
                <a:off x="3723" y="2692"/>
                <a:ext cx="19" cy="6"/>
              </a:xfrm>
              <a:custGeom>
                <a:avLst/>
                <a:gdLst>
                  <a:gd name="T0" fmla="*/ 0 w 39"/>
                  <a:gd name="T1" fmla="*/ 1 h 12"/>
                  <a:gd name="T2" fmla="*/ 0 w 39"/>
                  <a:gd name="T3" fmla="*/ 1 h 12"/>
                  <a:gd name="T4" fmla="*/ 0 w 39"/>
                  <a:gd name="T5" fmla="*/ 1 h 12"/>
                  <a:gd name="T6" fmla="*/ 0 w 39"/>
                  <a:gd name="T7" fmla="*/ 1 h 12"/>
                  <a:gd name="T8" fmla="*/ 0 w 39"/>
                  <a:gd name="T9" fmla="*/ 1 h 12"/>
                  <a:gd name="T10" fmla="*/ 0 w 39"/>
                  <a:gd name="T11" fmla="*/ 1 h 12"/>
                  <a:gd name="T12" fmla="*/ 0 w 39"/>
                  <a:gd name="T13" fmla="*/ 1 h 12"/>
                  <a:gd name="T14" fmla="*/ 0 w 39"/>
                  <a:gd name="T15" fmla="*/ 1 h 12"/>
                  <a:gd name="T16" fmla="*/ 0 w 39"/>
                  <a:gd name="T17" fmla="*/ 1 h 12"/>
                  <a:gd name="T18" fmla="*/ 0 w 39"/>
                  <a:gd name="T19" fmla="*/ 1 h 12"/>
                  <a:gd name="T20" fmla="*/ 0 w 39"/>
                  <a:gd name="T21" fmla="*/ 0 h 12"/>
                  <a:gd name="T22" fmla="*/ 0 w 39"/>
                  <a:gd name="T23" fmla="*/ 0 h 12"/>
                  <a:gd name="T24" fmla="*/ 0 w 39"/>
                  <a:gd name="T25" fmla="*/ 1 h 12"/>
                  <a:gd name="T26" fmla="*/ 0 w 39"/>
                  <a:gd name="T27" fmla="*/ 1 h 12"/>
                  <a:gd name="T28" fmla="*/ 0 w 39"/>
                  <a:gd name="T29" fmla="*/ 1 h 12"/>
                  <a:gd name="T30" fmla="*/ 0 w 39"/>
                  <a:gd name="T31" fmla="*/ 1 h 12"/>
                  <a:gd name="T32" fmla="*/ 0 w 39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12">
                    <a:moveTo>
                      <a:pt x="0" y="6"/>
                    </a:moveTo>
                    <a:lnTo>
                      <a:pt x="4" y="8"/>
                    </a:lnTo>
                    <a:lnTo>
                      <a:pt x="10" y="9"/>
                    </a:lnTo>
                    <a:lnTo>
                      <a:pt x="15" y="11"/>
                    </a:lnTo>
                    <a:lnTo>
                      <a:pt x="22" y="12"/>
                    </a:lnTo>
                    <a:lnTo>
                      <a:pt x="28" y="11"/>
                    </a:lnTo>
                    <a:lnTo>
                      <a:pt x="34" y="9"/>
                    </a:lnTo>
                    <a:lnTo>
                      <a:pt x="37" y="7"/>
                    </a:lnTo>
                    <a:lnTo>
                      <a:pt x="39" y="4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Freeform 503"/>
              <p:cNvSpPr>
                <a:spLocks/>
              </p:cNvSpPr>
              <p:nvPr/>
            </p:nvSpPr>
            <p:spPr bwMode="auto">
              <a:xfrm>
                <a:off x="3713" y="2675"/>
                <a:ext cx="21" cy="6"/>
              </a:xfrm>
              <a:custGeom>
                <a:avLst/>
                <a:gdLst>
                  <a:gd name="T0" fmla="*/ 0 w 42"/>
                  <a:gd name="T1" fmla="*/ 1 h 11"/>
                  <a:gd name="T2" fmla="*/ 1 w 42"/>
                  <a:gd name="T3" fmla="*/ 1 h 11"/>
                  <a:gd name="T4" fmla="*/ 1 w 42"/>
                  <a:gd name="T5" fmla="*/ 1 h 11"/>
                  <a:gd name="T6" fmla="*/ 1 w 42"/>
                  <a:gd name="T7" fmla="*/ 1 h 11"/>
                  <a:gd name="T8" fmla="*/ 1 w 42"/>
                  <a:gd name="T9" fmla="*/ 1 h 11"/>
                  <a:gd name="T10" fmla="*/ 1 w 42"/>
                  <a:gd name="T11" fmla="*/ 1 h 11"/>
                  <a:gd name="T12" fmla="*/ 1 w 42"/>
                  <a:gd name="T13" fmla="*/ 1 h 11"/>
                  <a:gd name="T14" fmla="*/ 1 w 42"/>
                  <a:gd name="T15" fmla="*/ 1 h 11"/>
                  <a:gd name="T16" fmla="*/ 1 w 42"/>
                  <a:gd name="T17" fmla="*/ 1 h 11"/>
                  <a:gd name="T18" fmla="*/ 1 w 42"/>
                  <a:gd name="T19" fmla="*/ 1 h 11"/>
                  <a:gd name="T20" fmla="*/ 1 w 42"/>
                  <a:gd name="T21" fmla="*/ 1 h 11"/>
                  <a:gd name="T22" fmla="*/ 1 w 42"/>
                  <a:gd name="T23" fmla="*/ 1 h 11"/>
                  <a:gd name="T24" fmla="*/ 1 w 42"/>
                  <a:gd name="T25" fmla="*/ 0 h 11"/>
                  <a:gd name="T26" fmla="*/ 1 w 42"/>
                  <a:gd name="T27" fmla="*/ 1 h 11"/>
                  <a:gd name="T28" fmla="*/ 1 w 42"/>
                  <a:gd name="T29" fmla="*/ 1 h 11"/>
                  <a:gd name="T30" fmla="*/ 1 w 42"/>
                  <a:gd name="T31" fmla="*/ 1 h 11"/>
                  <a:gd name="T32" fmla="*/ 0 w 42"/>
                  <a:gd name="T33" fmla="*/ 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" h="11">
                    <a:moveTo>
                      <a:pt x="0" y="2"/>
                    </a:moveTo>
                    <a:lnTo>
                      <a:pt x="3" y="3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10" y="1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" name="Freeform 504"/>
              <p:cNvSpPr>
                <a:spLocks/>
              </p:cNvSpPr>
              <p:nvPr/>
            </p:nvSpPr>
            <p:spPr bwMode="auto">
              <a:xfrm>
                <a:off x="3735" y="2791"/>
                <a:ext cx="20" cy="33"/>
              </a:xfrm>
              <a:custGeom>
                <a:avLst/>
                <a:gdLst>
                  <a:gd name="T0" fmla="*/ 0 w 41"/>
                  <a:gd name="T1" fmla="*/ 1 h 66"/>
                  <a:gd name="T2" fmla="*/ 0 w 41"/>
                  <a:gd name="T3" fmla="*/ 1 h 66"/>
                  <a:gd name="T4" fmla="*/ 0 w 41"/>
                  <a:gd name="T5" fmla="*/ 1 h 66"/>
                  <a:gd name="T6" fmla="*/ 0 w 41"/>
                  <a:gd name="T7" fmla="*/ 1 h 66"/>
                  <a:gd name="T8" fmla="*/ 0 w 41"/>
                  <a:gd name="T9" fmla="*/ 1 h 66"/>
                  <a:gd name="T10" fmla="*/ 0 w 41"/>
                  <a:gd name="T11" fmla="*/ 1 h 66"/>
                  <a:gd name="T12" fmla="*/ 0 w 41"/>
                  <a:gd name="T13" fmla="*/ 1 h 66"/>
                  <a:gd name="T14" fmla="*/ 0 w 41"/>
                  <a:gd name="T15" fmla="*/ 1 h 66"/>
                  <a:gd name="T16" fmla="*/ 0 w 41"/>
                  <a:gd name="T17" fmla="*/ 0 h 66"/>
                  <a:gd name="T18" fmla="*/ 0 w 41"/>
                  <a:gd name="T19" fmla="*/ 1 h 66"/>
                  <a:gd name="T20" fmla="*/ 0 w 41"/>
                  <a:gd name="T21" fmla="*/ 1 h 66"/>
                  <a:gd name="T22" fmla="*/ 0 w 41"/>
                  <a:gd name="T23" fmla="*/ 1 h 66"/>
                  <a:gd name="T24" fmla="*/ 0 w 41"/>
                  <a:gd name="T25" fmla="*/ 1 h 66"/>
                  <a:gd name="T26" fmla="*/ 0 w 41"/>
                  <a:gd name="T27" fmla="*/ 1 h 66"/>
                  <a:gd name="T28" fmla="*/ 0 w 41"/>
                  <a:gd name="T29" fmla="*/ 1 h 66"/>
                  <a:gd name="T30" fmla="*/ 0 w 41"/>
                  <a:gd name="T31" fmla="*/ 1 h 66"/>
                  <a:gd name="T32" fmla="*/ 0 w 41"/>
                  <a:gd name="T33" fmla="*/ 1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66">
                    <a:moveTo>
                      <a:pt x="41" y="64"/>
                    </a:moveTo>
                    <a:lnTo>
                      <a:pt x="40" y="60"/>
                    </a:lnTo>
                    <a:lnTo>
                      <a:pt x="35" y="55"/>
                    </a:lnTo>
                    <a:lnTo>
                      <a:pt x="29" y="47"/>
                    </a:lnTo>
                    <a:lnTo>
                      <a:pt x="22" y="37"/>
                    </a:lnTo>
                    <a:lnTo>
                      <a:pt x="14" y="28"/>
                    </a:ln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7" y="22"/>
                    </a:lnTo>
                    <a:lnTo>
                      <a:pt x="14" y="35"/>
                    </a:lnTo>
                    <a:lnTo>
                      <a:pt x="20" y="47"/>
                    </a:lnTo>
                    <a:lnTo>
                      <a:pt x="27" y="56"/>
                    </a:lnTo>
                    <a:lnTo>
                      <a:pt x="33" y="63"/>
                    </a:lnTo>
                    <a:lnTo>
                      <a:pt x="37" y="66"/>
                    </a:lnTo>
                    <a:lnTo>
                      <a:pt x="41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" name="Freeform 505"/>
              <p:cNvSpPr>
                <a:spLocks/>
              </p:cNvSpPr>
              <p:nvPr/>
            </p:nvSpPr>
            <p:spPr bwMode="auto">
              <a:xfrm>
                <a:off x="3733" y="2805"/>
                <a:ext cx="13" cy="24"/>
              </a:xfrm>
              <a:custGeom>
                <a:avLst/>
                <a:gdLst>
                  <a:gd name="T0" fmla="*/ 0 w 25"/>
                  <a:gd name="T1" fmla="*/ 0 h 47"/>
                  <a:gd name="T2" fmla="*/ 1 w 25"/>
                  <a:gd name="T3" fmla="*/ 1 h 47"/>
                  <a:gd name="T4" fmla="*/ 1 w 25"/>
                  <a:gd name="T5" fmla="*/ 1 h 47"/>
                  <a:gd name="T6" fmla="*/ 1 w 25"/>
                  <a:gd name="T7" fmla="*/ 1 h 47"/>
                  <a:gd name="T8" fmla="*/ 1 w 25"/>
                  <a:gd name="T9" fmla="*/ 1 h 47"/>
                  <a:gd name="T10" fmla="*/ 1 w 25"/>
                  <a:gd name="T11" fmla="*/ 1 h 47"/>
                  <a:gd name="T12" fmla="*/ 1 w 25"/>
                  <a:gd name="T13" fmla="*/ 1 h 47"/>
                  <a:gd name="T14" fmla="*/ 1 w 25"/>
                  <a:gd name="T15" fmla="*/ 1 h 47"/>
                  <a:gd name="T16" fmla="*/ 0 w 25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47">
                    <a:moveTo>
                      <a:pt x="0" y="0"/>
                    </a:moveTo>
                    <a:lnTo>
                      <a:pt x="6" y="15"/>
                    </a:lnTo>
                    <a:lnTo>
                      <a:pt x="14" y="31"/>
                    </a:lnTo>
                    <a:lnTo>
                      <a:pt x="21" y="45"/>
                    </a:lnTo>
                    <a:lnTo>
                      <a:pt x="25" y="47"/>
                    </a:lnTo>
                    <a:lnTo>
                      <a:pt x="23" y="38"/>
                    </a:lnTo>
                    <a:lnTo>
                      <a:pt x="16" y="24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" name="Freeform 506"/>
              <p:cNvSpPr>
                <a:spLocks/>
              </p:cNvSpPr>
              <p:nvPr/>
            </p:nvSpPr>
            <p:spPr bwMode="auto">
              <a:xfrm>
                <a:off x="3640" y="2616"/>
                <a:ext cx="34" cy="126"/>
              </a:xfrm>
              <a:custGeom>
                <a:avLst/>
                <a:gdLst>
                  <a:gd name="T0" fmla="*/ 0 w 70"/>
                  <a:gd name="T1" fmla="*/ 0 h 251"/>
                  <a:gd name="T2" fmla="*/ 0 w 70"/>
                  <a:gd name="T3" fmla="*/ 0 h 251"/>
                  <a:gd name="T4" fmla="*/ 0 w 70"/>
                  <a:gd name="T5" fmla="*/ 0 h 251"/>
                  <a:gd name="T6" fmla="*/ 0 w 70"/>
                  <a:gd name="T7" fmla="*/ 1 h 251"/>
                  <a:gd name="T8" fmla="*/ 0 w 70"/>
                  <a:gd name="T9" fmla="*/ 1 h 251"/>
                  <a:gd name="T10" fmla="*/ 0 w 70"/>
                  <a:gd name="T11" fmla="*/ 1 h 251"/>
                  <a:gd name="T12" fmla="*/ 0 w 70"/>
                  <a:gd name="T13" fmla="*/ 1 h 251"/>
                  <a:gd name="T14" fmla="*/ 0 w 70"/>
                  <a:gd name="T15" fmla="*/ 1 h 251"/>
                  <a:gd name="T16" fmla="*/ 0 w 70"/>
                  <a:gd name="T17" fmla="*/ 1 h 251"/>
                  <a:gd name="T18" fmla="*/ 0 w 70"/>
                  <a:gd name="T19" fmla="*/ 1 h 251"/>
                  <a:gd name="T20" fmla="*/ 0 w 70"/>
                  <a:gd name="T21" fmla="*/ 1 h 251"/>
                  <a:gd name="T22" fmla="*/ 0 w 70"/>
                  <a:gd name="T23" fmla="*/ 1 h 251"/>
                  <a:gd name="T24" fmla="*/ 0 w 70"/>
                  <a:gd name="T25" fmla="*/ 1 h 251"/>
                  <a:gd name="T26" fmla="*/ 0 w 70"/>
                  <a:gd name="T27" fmla="*/ 1 h 251"/>
                  <a:gd name="T28" fmla="*/ 0 w 70"/>
                  <a:gd name="T29" fmla="*/ 1 h 251"/>
                  <a:gd name="T30" fmla="*/ 0 w 70"/>
                  <a:gd name="T31" fmla="*/ 1 h 251"/>
                  <a:gd name="T32" fmla="*/ 0 w 70"/>
                  <a:gd name="T33" fmla="*/ 1 h 251"/>
                  <a:gd name="T34" fmla="*/ 0 w 70"/>
                  <a:gd name="T35" fmla="*/ 1 h 251"/>
                  <a:gd name="T36" fmla="*/ 0 w 70"/>
                  <a:gd name="T37" fmla="*/ 1 h 251"/>
                  <a:gd name="T38" fmla="*/ 0 w 70"/>
                  <a:gd name="T39" fmla="*/ 1 h 251"/>
                  <a:gd name="T40" fmla="*/ 0 w 70"/>
                  <a:gd name="T41" fmla="*/ 0 h 2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251">
                    <a:moveTo>
                      <a:pt x="60" y="0"/>
                    </a:moveTo>
                    <a:lnTo>
                      <a:pt x="63" y="0"/>
                    </a:lnTo>
                    <a:lnTo>
                      <a:pt x="65" y="0"/>
                    </a:lnTo>
                    <a:lnTo>
                      <a:pt x="67" y="1"/>
                    </a:lnTo>
                    <a:lnTo>
                      <a:pt x="70" y="1"/>
                    </a:lnTo>
                    <a:lnTo>
                      <a:pt x="43" y="32"/>
                    </a:lnTo>
                    <a:lnTo>
                      <a:pt x="26" y="66"/>
                    </a:lnTo>
                    <a:lnTo>
                      <a:pt x="14" y="100"/>
                    </a:lnTo>
                    <a:lnTo>
                      <a:pt x="10" y="135"/>
                    </a:lnTo>
                    <a:lnTo>
                      <a:pt x="9" y="168"/>
                    </a:lnTo>
                    <a:lnTo>
                      <a:pt x="11" y="199"/>
                    </a:lnTo>
                    <a:lnTo>
                      <a:pt x="15" y="227"/>
                    </a:lnTo>
                    <a:lnTo>
                      <a:pt x="19" y="251"/>
                    </a:lnTo>
                    <a:lnTo>
                      <a:pt x="10" y="232"/>
                    </a:lnTo>
                    <a:lnTo>
                      <a:pt x="3" y="203"/>
                    </a:lnTo>
                    <a:lnTo>
                      <a:pt x="0" y="167"/>
                    </a:lnTo>
                    <a:lnTo>
                      <a:pt x="3" y="128"/>
                    </a:lnTo>
                    <a:lnTo>
                      <a:pt x="10" y="89"/>
                    </a:lnTo>
                    <a:lnTo>
                      <a:pt x="21" y="52"/>
                    </a:lnTo>
                    <a:lnTo>
                      <a:pt x="37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" name="Freeform 507"/>
              <p:cNvSpPr>
                <a:spLocks/>
              </p:cNvSpPr>
              <p:nvPr/>
            </p:nvSpPr>
            <p:spPr bwMode="auto">
              <a:xfrm>
                <a:off x="3644" y="2721"/>
                <a:ext cx="25" cy="17"/>
              </a:xfrm>
              <a:custGeom>
                <a:avLst/>
                <a:gdLst>
                  <a:gd name="T0" fmla="*/ 0 w 49"/>
                  <a:gd name="T1" fmla="*/ 0 h 33"/>
                  <a:gd name="T2" fmla="*/ 1 w 49"/>
                  <a:gd name="T3" fmla="*/ 1 h 33"/>
                  <a:gd name="T4" fmla="*/ 1 w 49"/>
                  <a:gd name="T5" fmla="*/ 1 h 33"/>
                  <a:gd name="T6" fmla="*/ 1 w 49"/>
                  <a:gd name="T7" fmla="*/ 1 h 33"/>
                  <a:gd name="T8" fmla="*/ 1 w 49"/>
                  <a:gd name="T9" fmla="*/ 1 h 33"/>
                  <a:gd name="T10" fmla="*/ 1 w 49"/>
                  <a:gd name="T11" fmla="*/ 1 h 33"/>
                  <a:gd name="T12" fmla="*/ 1 w 49"/>
                  <a:gd name="T13" fmla="*/ 1 h 33"/>
                  <a:gd name="T14" fmla="*/ 1 w 49"/>
                  <a:gd name="T15" fmla="*/ 1 h 33"/>
                  <a:gd name="T16" fmla="*/ 1 w 49"/>
                  <a:gd name="T17" fmla="*/ 1 h 33"/>
                  <a:gd name="T18" fmla="*/ 1 w 49"/>
                  <a:gd name="T19" fmla="*/ 1 h 33"/>
                  <a:gd name="T20" fmla="*/ 1 w 49"/>
                  <a:gd name="T21" fmla="*/ 1 h 33"/>
                  <a:gd name="T22" fmla="*/ 1 w 49"/>
                  <a:gd name="T23" fmla="*/ 1 h 33"/>
                  <a:gd name="T24" fmla="*/ 1 w 49"/>
                  <a:gd name="T25" fmla="*/ 1 h 33"/>
                  <a:gd name="T26" fmla="*/ 1 w 49"/>
                  <a:gd name="T27" fmla="*/ 1 h 33"/>
                  <a:gd name="T28" fmla="*/ 1 w 49"/>
                  <a:gd name="T29" fmla="*/ 1 h 33"/>
                  <a:gd name="T30" fmla="*/ 1 w 49"/>
                  <a:gd name="T31" fmla="*/ 1 h 33"/>
                  <a:gd name="T32" fmla="*/ 0 w 4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33">
                    <a:moveTo>
                      <a:pt x="0" y="0"/>
                    </a:moveTo>
                    <a:lnTo>
                      <a:pt x="4" y="7"/>
                    </a:lnTo>
                    <a:lnTo>
                      <a:pt x="11" y="14"/>
                    </a:lnTo>
                    <a:lnTo>
                      <a:pt x="18" y="20"/>
                    </a:lnTo>
                    <a:lnTo>
                      <a:pt x="26" y="25"/>
                    </a:lnTo>
                    <a:lnTo>
                      <a:pt x="34" y="30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4" y="26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23" y="15"/>
                    </a:lnTo>
                    <a:lnTo>
                      <a:pt x="14" y="1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" name="Freeform 508"/>
              <p:cNvSpPr>
                <a:spLocks/>
              </p:cNvSpPr>
              <p:nvPr/>
            </p:nvSpPr>
            <p:spPr bwMode="auto">
              <a:xfrm>
                <a:off x="3643" y="2709"/>
                <a:ext cx="29" cy="25"/>
              </a:xfrm>
              <a:custGeom>
                <a:avLst/>
                <a:gdLst>
                  <a:gd name="T0" fmla="*/ 0 w 59"/>
                  <a:gd name="T1" fmla="*/ 1 h 49"/>
                  <a:gd name="T2" fmla="*/ 0 w 59"/>
                  <a:gd name="T3" fmla="*/ 1 h 49"/>
                  <a:gd name="T4" fmla="*/ 0 w 59"/>
                  <a:gd name="T5" fmla="*/ 1 h 49"/>
                  <a:gd name="T6" fmla="*/ 0 w 59"/>
                  <a:gd name="T7" fmla="*/ 1 h 49"/>
                  <a:gd name="T8" fmla="*/ 0 w 59"/>
                  <a:gd name="T9" fmla="*/ 1 h 49"/>
                  <a:gd name="T10" fmla="*/ 0 w 59"/>
                  <a:gd name="T11" fmla="*/ 1 h 49"/>
                  <a:gd name="T12" fmla="*/ 0 w 59"/>
                  <a:gd name="T13" fmla="*/ 1 h 49"/>
                  <a:gd name="T14" fmla="*/ 0 w 59"/>
                  <a:gd name="T15" fmla="*/ 1 h 49"/>
                  <a:gd name="T16" fmla="*/ 0 w 59"/>
                  <a:gd name="T17" fmla="*/ 0 h 49"/>
                  <a:gd name="T18" fmla="*/ 0 w 59"/>
                  <a:gd name="T19" fmla="*/ 1 h 49"/>
                  <a:gd name="T20" fmla="*/ 0 w 59"/>
                  <a:gd name="T21" fmla="*/ 1 h 49"/>
                  <a:gd name="T22" fmla="*/ 0 w 59"/>
                  <a:gd name="T23" fmla="*/ 1 h 49"/>
                  <a:gd name="T24" fmla="*/ 0 w 59"/>
                  <a:gd name="T25" fmla="*/ 1 h 49"/>
                  <a:gd name="T26" fmla="*/ 0 w 59"/>
                  <a:gd name="T27" fmla="*/ 1 h 49"/>
                  <a:gd name="T28" fmla="*/ 0 w 59"/>
                  <a:gd name="T29" fmla="*/ 1 h 49"/>
                  <a:gd name="T30" fmla="*/ 0 w 59"/>
                  <a:gd name="T31" fmla="*/ 1 h 49"/>
                  <a:gd name="T32" fmla="*/ 0 w 59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49">
                    <a:moveTo>
                      <a:pt x="59" y="49"/>
                    </a:moveTo>
                    <a:lnTo>
                      <a:pt x="56" y="49"/>
                    </a:lnTo>
                    <a:lnTo>
                      <a:pt x="50" y="47"/>
                    </a:lnTo>
                    <a:lnTo>
                      <a:pt x="42" y="42"/>
                    </a:lnTo>
                    <a:lnTo>
                      <a:pt x="31" y="37"/>
                    </a:lnTo>
                    <a:lnTo>
                      <a:pt x="21" y="29"/>
                    </a:lnTo>
                    <a:lnTo>
                      <a:pt x="12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2"/>
                    </a:lnTo>
                    <a:lnTo>
                      <a:pt x="26" y="20"/>
                    </a:lnTo>
                    <a:lnTo>
                      <a:pt x="36" y="27"/>
                    </a:lnTo>
                    <a:lnTo>
                      <a:pt x="45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9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" name="Freeform 509"/>
              <p:cNvSpPr>
                <a:spLocks/>
              </p:cNvSpPr>
              <p:nvPr/>
            </p:nvSpPr>
            <p:spPr bwMode="auto">
              <a:xfrm>
                <a:off x="3641" y="2686"/>
                <a:ext cx="36" cy="32"/>
              </a:xfrm>
              <a:custGeom>
                <a:avLst/>
                <a:gdLst>
                  <a:gd name="T0" fmla="*/ 1 w 70"/>
                  <a:gd name="T1" fmla="*/ 0 h 65"/>
                  <a:gd name="T2" fmla="*/ 1 w 70"/>
                  <a:gd name="T3" fmla="*/ 0 h 65"/>
                  <a:gd name="T4" fmla="*/ 1 w 70"/>
                  <a:gd name="T5" fmla="*/ 0 h 65"/>
                  <a:gd name="T6" fmla="*/ 1 w 70"/>
                  <a:gd name="T7" fmla="*/ 0 h 65"/>
                  <a:gd name="T8" fmla="*/ 1 w 70"/>
                  <a:gd name="T9" fmla="*/ 0 h 65"/>
                  <a:gd name="T10" fmla="*/ 1 w 70"/>
                  <a:gd name="T11" fmla="*/ 0 h 65"/>
                  <a:gd name="T12" fmla="*/ 1 w 70"/>
                  <a:gd name="T13" fmla="*/ 0 h 65"/>
                  <a:gd name="T14" fmla="*/ 1 w 70"/>
                  <a:gd name="T15" fmla="*/ 0 h 65"/>
                  <a:gd name="T16" fmla="*/ 0 w 70"/>
                  <a:gd name="T17" fmla="*/ 0 h 65"/>
                  <a:gd name="T18" fmla="*/ 1 w 70"/>
                  <a:gd name="T19" fmla="*/ 0 h 65"/>
                  <a:gd name="T20" fmla="*/ 1 w 70"/>
                  <a:gd name="T21" fmla="*/ 0 h 65"/>
                  <a:gd name="T22" fmla="*/ 1 w 70"/>
                  <a:gd name="T23" fmla="*/ 0 h 65"/>
                  <a:gd name="T24" fmla="*/ 1 w 70"/>
                  <a:gd name="T25" fmla="*/ 0 h 65"/>
                  <a:gd name="T26" fmla="*/ 1 w 70"/>
                  <a:gd name="T27" fmla="*/ 0 h 65"/>
                  <a:gd name="T28" fmla="*/ 1 w 70"/>
                  <a:gd name="T29" fmla="*/ 0 h 65"/>
                  <a:gd name="T30" fmla="*/ 1 w 70"/>
                  <a:gd name="T31" fmla="*/ 0 h 65"/>
                  <a:gd name="T32" fmla="*/ 1 w 70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0" h="65">
                    <a:moveTo>
                      <a:pt x="70" y="64"/>
                    </a:moveTo>
                    <a:lnTo>
                      <a:pt x="67" y="65"/>
                    </a:lnTo>
                    <a:lnTo>
                      <a:pt x="59" y="62"/>
                    </a:lnTo>
                    <a:lnTo>
                      <a:pt x="48" y="55"/>
                    </a:lnTo>
                    <a:lnTo>
                      <a:pt x="37" y="45"/>
                    </a:lnTo>
                    <a:lnTo>
                      <a:pt x="25" y="34"/>
                    </a:lnTo>
                    <a:lnTo>
                      <a:pt x="14" y="22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3"/>
                    </a:lnTo>
                    <a:lnTo>
                      <a:pt x="26" y="22"/>
                    </a:lnTo>
                    <a:lnTo>
                      <a:pt x="40" y="33"/>
                    </a:lnTo>
                    <a:lnTo>
                      <a:pt x="52" y="43"/>
                    </a:lnTo>
                    <a:lnTo>
                      <a:pt x="62" y="52"/>
                    </a:lnTo>
                    <a:lnTo>
                      <a:pt x="69" y="59"/>
                    </a:lnTo>
                    <a:lnTo>
                      <a:pt x="7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" name="Freeform 510"/>
              <p:cNvSpPr>
                <a:spLocks/>
              </p:cNvSpPr>
              <p:nvPr/>
            </p:nvSpPr>
            <p:spPr bwMode="auto">
              <a:xfrm>
                <a:off x="3644" y="2663"/>
                <a:ext cx="38" cy="30"/>
              </a:xfrm>
              <a:custGeom>
                <a:avLst/>
                <a:gdLst>
                  <a:gd name="T0" fmla="*/ 1 w 76"/>
                  <a:gd name="T1" fmla="*/ 1 h 59"/>
                  <a:gd name="T2" fmla="*/ 1 w 76"/>
                  <a:gd name="T3" fmla="*/ 1 h 59"/>
                  <a:gd name="T4" fmla="*/ 1 w 76"/>
                  <a:gd name="T5" fmla="*/ 1 h 59"/>
                  <a:gd name="T6" fmla="*/ 1 w 76"/>
                  <a:gd name="T7" fmla="*/ 1 h 59"/>
                  <a:gd name="T8" fmla="*/ 1 w 76"/>
                  <a:gd name="T9" fmla="*/ 1 h 59"/>
                  <a:gd name="T10" fmla="*/ 1 w 76"/>
                  <a:gd name="T11" fmla="*/ 1 h 59"/>
                  <a:gd name="T12" fmla="*/ 1 w 76"/>
                  <a:gd name="T13" fmla="*/ 1 h 59"/>
                  <a:gd name="T14" fmla="*/ 1 w 76"/>
                  <a:gd name="T15" fmla="*/ 1 h 59"/>
                  <a:gd name="T16" fmla="*/ 0 w 76"/>
                  <a:gd name="T17" fmla="*/ 0 h 59"/>
                  <a:gd name="T18" fmla="*/ 1 w 76"/>
                  <a:gd name="T19" fmla="*/ 1 h 59"/>
                  <a:gd name="T20" fmla="*/ 1 w 76"/>
                  <a:gd name="T21" fmla="*/ 1 h 59"/>
                  <a:gd name="T22" fmla="*/ 1 w 76"/>
                  <a:gd name="T23" fmla="*/ 1 h 59"/>
                  <a:gd name="T24" fmla="*/ 1 w 76"/>
                  <a:gd name="T25" fmla="*/ 1 h 59"/>
                  <a:gd name="T26" fmla="*/ 1 w 76"/>
                  <a:gd name="T27" fmla="*/ 1 h 59"/>
                  <a:gd name="T28" fmla="*/ 1 w 76"/>
                  <a:gd name="T29" fmla="*/ 1 h 59"/>
                  <a:gd name="T30" fmla="*/ 1 w 76"/>
                  <a:gd name="T31" fmla="*/ 1 h 59"/>
                  <a:gd name="T32" fmla="*/ 1 w 76"/>
                  <a:gd name="T33" fmla="*/ 1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9">
                    <a:moveTo>
                      <a:pt x="76" y="58"/>
                    </a:moveTo>
                    <a:lnTo>
                      <a:pt x="71" y="59"/>
                    </a:lnTo>
                    <a:lnTo>
                      <a:pt x="62" y="56"/>
                    </a:lnTo>
                    <a:lnTo>
                      <a:pt x="50" y="50"/>
                    </a:lnTo>
                    <a:lnTo>
                      <a:pt x="38" y="41"/>
                    </a:lnTo>
                    <a:lnTo>
                      <a:pt x="25" y="30"/>
                    </a:lnTo>
                    <a:lnTo>
                      <a:pt x="13" y="20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6" y="11"/>
                    </a:lnTo>
                    <a:lnTo>
                      <a:pt x="28" y="19"/>
                    </a:lnTo>
                    <a:lnTo>
                      <a:pt x="42" y="29"/>
                    </a:lnTo>
                    <a:lnTo>
                      <a:pt x="55" y="39"/>
                    </a:lnTo>
                    <a:lnTo>
                      <a:pt x="66" y="48"/>
                    </a:lnTo>
                    <a:lnTo>
                      <a:pt x="73" y="55"/>
                    </a:lnTo>
                    <a:lnTo>
                      <a:pt x="76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" name="Freeform 511"/>
              <p:cNvSpPr>
                <a:spLocks/>
              </p:cNvSpPr>
              <p:nvPr/>
            </p:nvSpPr>
            <p:spPr bwMode="auto">
              <a:xfrm>
                <a:off x="3649" y="2654"/>
                <a:ext cx="34" cy="25"/>
              </a:xfrm>
              <a:custGeom>
                <a:avLst/>
                <a:gdLst>
                  <a:gd name="T0" fmla="*/ 0 w 69"/>
                  <a:gd name="T1" fmla="*/ 0 h 51"/>
                  <a:gd name="T2" fmla="*/ 0 w 69"/>
                  <a:gd name="T3" fmla="*/ 0 h 51"/>
                  <a:gd name="T4" fmla="*/ 0 w 69"/>
                  <a:gd name="T5" fmla="*/ 0 h 51"/>
                  <a:gd name="T6" fmla="*/ 0 w 69"/>
                  <a:gd name="T7" fmla="*/ 0 h 51"/>
                  <a:gd name="T8" fmla="*/ 0 w 69"/>
                  <a:gd name="T9" fmla="*/ 0 h 51"/>
                  <a:gd name="T10" fmla="*/ 0 w 69"/>
                  <a:gd name="T11" fmla="*/ 0 h 51"/>
                  <a:gd name="T12" fmla="*/ 0 w 69"/>
                  <a:gd name="T13" fmla="*/ 0 h 51"/>
                  <a:gd name="T14" fmla="*/ 0 w 69"/>
                  <a:gd name="T15" fmla="*/ 0 h 51"/>
                  <a:gd name="T16" fmla="*/ 0 w 69"/>
                  <a:gd name="T17" fmla="*/ 0 h 51"/>
                  <a:gd name="T18" fmla="*/ 0 w 69"/>
                  <a:gd name="T19" fmla="*/ 0 h 51"/>
                  <a:gd name="T20" fmla="*/ 0 w 69"/>
                  <a:gd name="T21" fmla="*/ 0 h 51"/>
                  <a:gd name="T22" fmla="*/ 0 w 69"/>
                  <a:gd name="T23" fmla="*/ 0 h 51"/>
                  <a:gd name="T24" fmla="*/ 0 w 69"/>
                  <a:gd name="T25" fmla="*/ 0 h 51"/>
                  <a:gd name="T26" fmla="*/ 0 w 69"/>
                  <a:gd name="T27" fmla="*/ 0 h 51"/>
                  <a:gd name="T28" fmla="*/ 0 w 69"/>
                  <a:gd name="T29" fmla="*/ 0 h 51"/>
                  <a:gd name="T30" fmla="*/ 0 w 69"/>
                  <a:gd name="T31" fmla="*/ 0 h 51"/>
                  <a:gd name="T32" fmla="*/ 0 w 69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9" h="51">
                    <a:moveTo>
                      <a:pt x="69" y="51"/>
                    </a:moveTo>
                    <a:lnTo>
                      <a:pt x="66" y="51"/>
                    </a:lnTo>
                    <a:lnTo>
                      <a:pt x="57" y="47"/>
                    </a:lnTo>
                    <a:lnTo>
                      <a:pt x="47" y="42"/>
                    </a:lnTo>
                    <a:lnTo>
                      <a:pt x="34" y="33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0"/>
                    </a:lnTo>
                    <a:lnTo>
                      <a:pt x="29" y="17"/>
                    </a:lnTo>
                    <a:lnTo>
                      <a:pt x="41" y="24"/>
                    </a:lnTo>
                    <a:lnTo>
                      <a:pt x="53" y="32"/>
                    </a:lnTo>
                    <a:lnTo>
                      <a:pt x="62" y="39"/>
                    </a:lnTo>
                    <a:lnTo>
                      <a:pt x="68" y="46"/>
                    </a:lnTo>
                    <a:lnTo>
                      <a:pt x="6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" name="Freeform 512"/>
              <p:cNvSpPr>
                <a:spLocks/>
              </p:cNvSpPr>
              <p:nvPr/>
            </p:nvSpPr>
            <p:spPr bwMode="auto">
              <a:xfrm>
                <a:off x="3654" y="2636"/>
                <a:ext cx="29" cy="21"/>
              </a:xfrm>
              <a:custGeom>
                <a:avLst/>
                <a:gdLst>
                  <a:gd name="T0" fmla="*/ 0 w 59"/>
                  <a:gd name="T1" fmla="*/ 0 h 43"/>
                  <a:gd name="T2" fmla="*/ 0 w 59"/>
                  <a:gd name="T3" fmla="*/ 0 h 43"/>
                  <a:gd name="T4" fmla="*/ 0 w 59"/>
                  <a:gd name="T5" fmla="*/ 0 h 43"/>
                  <a:gd name="T6" fmla="*/ 0 w 59"/>
                  <a:gd name="T7" fmla="*/ 0 h 43"/>
                  <a:gd name="T8" fmla="*/ 0 w 59"/>
                  <a:gd name="T9" fmla="*/ 0 h 43"/>
                  <a:gd name="T10" fmla="*/ 0 w 59"/>
                  <a:gd name="T11" fmla="*/ 0 h 43"/>
                  <a:gd name="T12" fmla="*/ 0 w 59"/>
                  <a:gd name="T13" fmla="*/ 0 h 43"/>
                  <a:gd name="T14" fmla="*/ 0 w 59"/>
                  <a:gd name="T15" fmla="*/ 0 h 43"/>
                  <a:gd name="T16" fmla="*/ 0 w 59"/>
                  <a:gd name="T17" fmla="*/ 0 h 43"/>
                  <a:gd name="T18" fmla="*/ 0 w 59"/>
                  <a:gd name="T19" fmla="*/ 0 h 43"/>
                  <a:gd name="T20" fmla="*/ 0 w 59"/>
                  <a:gd name="T21" fmla="*/ 0 h 43"/>
                  <a:gd name="T22" fmla="*/ 0 w 59"/>
                  <a:gd name="T23" fmla="*/ 0 h 43"/>
                  <a:gd name="T24" fmla="*/ 0 w 59"/>
                  <a:gd name="T25" fmla="*/ 0 h 43"/>
                  <a:gd name="T26" fmla="*/ 0 w 59"/>
                  <a:gd name="T27" fmla="*/ 0 h 43"/>
                  <a:gd name="T28" fmla="*/ 0 w 59"/>
                  <a:gd name="T29" fmla="*/ 0 h 43"/>
                  <a:gd name="T30" fmla="*/ 0 w 59"/>
                  <a:gd name="T31" fmla="*/ 0 h 43"/>
                  <a:gd name="T32" fmla="*/ 0 w 5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9" h="43">
                    <a:moveTo>
                      <a:pt x="59" y="42"/>
                    </a:moveTo>
                    <a:lnTo>
                      <a:pt x="55" y="43"/>
                    </a:lnTo>
                    <a:lnTo>
                      <a:pt x="48" y="42"/>
                    </a:lnTo>
                    <a:lnTo>
                      <a:pt x="40" y="38"/>
                    </a:lnTo>
                    <a:lnTo>
                      <a:pt x="30" y="33"/>
                    </a:lnTo>
                    <a:lnTo>
                      <a:pt x="21" y="27"/>
                    </a:lnTo>
                    <a:lnTo>
                      <a:pt x="12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5" y="29"/>
                    </a:lnTo>
                    <a:lnTo>
                      <a:pt x="53" y="34"/>
                    </a:lnTo>
                    <a:lnTo>
                      <a:pt x="58" y="38"/>
                    </a:lnTo>
                    <a:lnTo>
                      <a:pt x="59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" name="Freeform 513"/>
              <p:cNvSpPr>
                <a:spLocks/>
              </p:cNvSpPr>
              <p:nvPr/>
            </p:nvSpPr>
            <p:spPr bwMode="auto">
              <a:xfrm>
                <a:off x="3671" y="2621"/>
                <a:ext cx="18" cy="5"/>
              </a:xfrm>
              <a:custGeom>
                <a:avLst/>
                <a:gdLst>
                  <a:gd name="T0" fmla="*/ 1 w 34"/>
                  <a:gd name="T1" fmla="*/ 0 h 12"/>
                  <a:gd name="T2" fmla="*/ 1 w 34"/>
                  <a:gd name="T3" fmla="*/ 0 h 12"/>
                  <a:gd name="T4" fmla="*/ 1 w 34"/>
                  <a:gd name="T5" fmla="*/ 0 h 12"/>
                  <a:gd name="T6" fmla="*/ 1 w 34"/>
                  <a:gd name="T7" fmla="*/ 0 h 12"/>
                  <a:gd name="T8" fmla="*/ 1 w 34"/>
                  <a:gd name="T9" fmla="*/ 0 h 12"/>
                  <a:gd name="T10" fmla="*/ 1 w 34"/>
                  <a:gd name="T11" fmla="*/ 0 h 12"/>
                  <a:gd name="T12" fmla="*/ 1 w 34"/>
                  <a:gd name="T13" fmla="*/ 0 h 12"/>
                  <a:gd name="T14" fmla="*/ 1 w 34"/>
                  <a:gd name="T15" fmla="*/ 0 h 12"/>
                  <a:gd name="T16" fmla="*/ 0 w 34"/>
                  <a:gd name="T17" fmla="*/ 0 h 12"/>
                  <a:gd name="T18" fmla="*/ 1 w 34"/>
                  <a:gd name="T19" fmla="*/ 0 h 12"/>
                  <a:gd name="T20" fmla="*/ 1 w 34"/>
                  <a:gd name="T21" fmla="*/ 0 h 12"/>
                  <a:gd name="T22" fmla="*/ 1 w 34"/>
                  <a:gd name="T23" fmla="*/ 0 h 12"/>
                  <a:gd name="T24" fmla="*/ 1 w 34"/>
                  <a:gd name="T25" fmla="*/ 0 h 12"/>
                  <a:gd name="T26" fmla="*/ 1 w 34"/>
                  <a:gd name="T27" fmla="*/ 0 h 12"/>
                  <a:gd name="T28" fmla="*/ 1 w 34"/>
                  <a:gd name="T29" fmla="*/ 0 h 12"/>
                  <a:gd name="T30" fmla="*/ 1 w 34"/>
                  <a:gd name="T31" fmla="*/ 0 h 12"/>
                  <a:gd name="T32" fmla="*/ 1 w 34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12">
                    <a:moveTo>
                      <a:pt x="34" y="8"/>
                    </a:moveTo>
                    <a:lnTo>
                      <a:pt x="32" y="11"/>
                    </a:lnTo>
                    <a:lnTo>
                      <a:pt x="27" y="12"/>
                    </a:lnTo>
                    <a:lnTo>
                      <a:pt x="23" y="12"/>
                    </a:lnTo>
                    <a:lnTo>
                      <a:pt x="16" y="12"/>
                    </a:lnTo>
                    <a:lnTo>
                      <a:pt x="10" y="11"/>
                    </a:lnTo>
                    <a:lnTo>
                      <a:pt x="4" y="8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9" y="5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" name="Freeform 514"/>
              <p:cNvSpPr>
                <a:spLocks/>
              </p:cNvSpPr>
              <p:nvPr/>
            </p:nvSpPr>
            <p:spPr bwMode="auto">
              <a:xfrm>
                <a:off x="3641" y="2697"/>
                <a:ext cx="33" cy="28"/>
              </a:xfrm>
              <a:custGeom>
                <a:avLst/>
                <a:gdLst>
                  <a:gd name="T0" fmla="*/ 1 w 65"/>
                  <a:gd name="T1" fmla="*/ 0 h 57"/>
                  <a:gd name="T2" fmla="*/ 1 w 65"/>
                  <a:gd name="T3" fmla="*/ 0 h 57"/>
                  <a:gd name="T4" fmla="*/ 1 w 65"/>
                  <a:gd name="T5" fmla="*/ 0 h 57"/>
                  <a:gd name="T6" fmla="*/ 1 w 65"/>
                  <a:gd name="T7" fmla="*/ 0 h 57"/>
                  <a:gd name="T8" fmla="*/ 1 w 65"/>
                  <a:gd name="T9" fmla="*/ 0 h 57"/>
                  <a:gd name="T10" fmla="*/ 1 w 65"/>
                  <a:gd name="T11" fmla="*/ 0 h 57"/>
                  <a:gd name="T12" fmla="*/ 1 w 65"/>
                  <a:gd name="T13" fmla="*/ 0 h 57"/>
                  <a:gd name="T14" fmla="*/ 1 w 65"/>
                  <a:gd name="T15" fmla="*/ 0 h 57"/>
                  <a:gd name="T16" fmla="*/ 0 w 65"/>
                  <a:gd name="T17" fmla="*/ 0 h 57"/>
                  <a:gd name="T18" fmla="*/ 1 w 65"/>
                  <a:gd name="T19" fmla="*/ 0 h 57"/>
                  <a:gd name="T20" fmla="*/ 1 w 65"/>
                  <a:gd name="T21" fmla="*/ 0 h 57"/>
                  <a:gd name="T22" fmla="*/ 1 w 65"/>
                  <a:gd name="T23" fmla="*/ 0 h 57"/>
                  <a:gd name="T24" fmla="*/ 1 w 65"/>
                  <a:gd name="T25" fmla="*/ 0 h 57"/>
                  <a:gd name="T26" fmla="*/ 1 w 65"/>
                  <a:gd name="T27" fmla="*/ 0 h 57"/>
                  <a:gd name="T28" fmla="*/ 1 w 65"/>
                  <a:gd name="T29" fmla="*/ 0 h 57"/>
                  <a:gd name="T30" fmla="*/ 1 w 65"/>
                  <a:gd name="T31" fmla="*/ 0 h 57"/>
                  <a:gd name="T32" fmla="*/ 1 w 65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57">
                    <a:moveTo>
                      <a:pt x="65" y="56"/>
                    </a:moveTo>
                    <a:lnTo>
                      <a:pt x="62" y="57"/>
                    </a:lnTo>
                    <a:lnTo>
                      <a:pt x="55" y="53"/>
                    </a:lnTo>
                    <a:lnTo>
                      <a:pt x="45" y="49"/>
                    </a:lnTo>
                    <a:lnTo>
                      <a:pt x="34" y="41"/>
                    </a:lnTo>
                    <a:lnTo>
                      <a:pt x="23" y="31"/>
                    </a:lnTo>
                    <a:lnTo>
                      <a:pt x="14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11"/>
                    </a:lnTo>
                    <a:lnTo>
                      <a:pt x="25" y="19"/>
                    </a:lnTo>
                    <a:lnTo>
                      <a:pt x="37" y="28"/>
                    </a:lnTo>
                    <a:lnTo>
                      <a:pt x="48" y="37"/>
                    </a:lnTo>
                    <a:lnTo>
                      <a:pt x="57" y="45"/>
                    </a:lnTo>
                    <a:lnTo>
                      <a:pt x="64" y="51"/>
                    </a:lnTo>
                    <a:lnTo>
                      <a:pt x="65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" name="Freeform 515"/>
              <p:cNvSpPr>
                <a:spLocks/>
              </p:cNvSpPr>
              <p:nvPr/>
            </p:nvSpPr>
            <p:spPr bwMode="auto">
              <a:xfrm>
                <a:off x="3642" y="2675"/>
                <a:ext cx="37" cy="29"/>
              </a:xfrm>
              <a:custGeom>
                <a:avLst/>
                <a:gdLst>
                  <a:gd name="T0" fmla="*/ 0 w 75"/>
                  <a:gd name="T1" fmla="*/ 1 h 56"/>
                  <a:gd name="T2" fmla="*/ 0 w 75"/>
                  <a:gd name="T3" fmla="*/ 1 h 56"/>
                  <a:gd name="T4" fmla="*/ 0 w 75"/>
                  <a:gd name="T5" fmla="*/ 1 h 56"/>
                  <a:gd name="T6" fmla="*/ 0 w 75"/>
                  <a:gd name="T7" fmla="*/ 1 h 56"/>
                  <a:gd name="T8" fmla="*/ 0 w 75"/>
                  <a:gd name="T9" fmla="*/ 1 h 56"/>
                  <a:gd name="T10" fmla="*/ 0 w 75"/>
                  <a:gd name="T11" fmla="*/ 1 h 56"/>
                  <a:gd name="T12" fmla="*/ 0 w 75"/>
                  <a:gd name="T13" fmla="*/ 1 h 56"/>
                  <a:gd name="T14" fmla="*/ 0 w 75"/>
                  <a:gd name="T15" fmla="*/ 1 h 56"/>
                  <a:gd name="T16" fmla="*/ 0 w 75"/>
                  <a:gd name="T17" fmla="*/ 0 h 56"/>
                  <a:gd name="T18" fmla="*/ 0 w 75"/>
                  <a:gd name="T19" fmla="*/ 1 h 56"/>
                  <a:gd name="T20" fmla="*/ 0 w 75"/>
                  <a:gd name="T21" fmla="*/ 1 h 56"/>
                  <a:gd name="T22" fmla="*/ 0 w 75"/>
                  <a:gd name="T23" fmla="*/ 1 h 56"/>
                  <a:gd name="T24" fmla="*/ 0 w 75"/>
                  <a:gd name="T25" fmla="*/ 1 h 56"/>
                  <a:gd name="T26" fmla="*/ 0 w 75"/>
                  <a:gd name="T27" fmla="*/ 1 h 56"/>
                  <a:gd name="T28" fmla="*/ 0 w 75"/>
                  <a:gd name="T29" fmla="*/ 1 h 56"/>
                  <a:gd name="T30" fmla="*/ 0 w 75"/>
                  <a:gd name="T31" fmla="*/ 1 h 56"/>
                  <a:gd name="T32" fmla="*/ 0 w 75"/>
                  <a:gd name="T33" fmla="*/ 1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5" h="56">
                    <a:moveTo>
                      <a:pt x="75" y="55"/>
                    </a:moveTo>
                    <a:lnTo>
                      <a:pt x="70" y="56"/>
                    </a:lnTo>
                    <a:lnTo>
                      <a:pt x="61" y="53"/>
                    </a:lnTo>
                    <a:lnTo>
                      <a:pt x="51" y="47"/>
                    </a:lnTo>
                    <a:lnTo>
                      <a:pt x="38" y="39"/>
                    </a:lnTo>
                    <a:lnTo>
                      <a:pt x="24" y="30"/>
                    </a:lnTo>
                    <a:lnTo>
                      <a:pt x="14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6" y="9"/>
                    </a:lnTo>
                    <a:lnTo>
                      <a:pt x="28" y="18"/>
                    </a:lnTo>
                    <a:lnTo>
                      <a:pt x="42" y="27"/>
                    </a:lnTo>
                    <a:lnTo>
                      <a:pt x="55" y="37"/>
                    </a:lnTo>
                    <a:lnTo>
                      <a:pt x="66" y="45"/>
                    </a:lnTo>
                    <a:lnTo>
                      <a:pt x="73" y="52"/>
                    </a:lnTo>
                    <a:lnTo>
                      <a:pt x="75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" name="Freeform 516"/>
              <p:cNvSpPr>
                <a:spLocks/>
              </p:cNvSpPr>
              <p:nvPr/>
            </p:nvSpPr>
            <p:spPr bwMode="auto">
              <a:xfrm>
                <a:off x="3649" y="2645"/>
                <a:ext cx="36" cy="21"/>
              </a:xfrm>
              <a:custGeom>
                <a:avLst/>
                <a:gdLst>
                  <a:gd name="T0" fmla="*/ 1 w 71"/>
                  <a:gd name="T1" fmla="*/ 1 h 42"/>
                  <a:gd name="T2" fmla="*/ 1 w 71"/>
                  <a:gd name="T3" fmla="*/ 1 h 42"/>
                  <a:gd name="T4" fmla="*/ 1 w 71"/>
                  <a:gd name="T5" fmla="*/ 1 h 42"/>
                  <a:gd name="T6" fmla="*/ 1 w 71"/>
                  <a:gd name="T7" fmla="*/ 1 h 42"/>
                  <a:gd name="T8" fmla="*/ 1 w 71"/>
                  <a:gd name="T9" fmla="*/ 1 h 42"/>
                  <a:gd name="T10" fmla="*/ 1 w 71"/>
                  <a:gd name="T11" fmla="*/ 1 h 42"/>
                  <a:gd name="T12" fmla="*/ 1 w 71"/>
                  <a:gd name="T13" fmla="*/ 1 h 42"/>
                  <a:gd name="T14" fmla="*/ 1 w 71"/>
                  <a:gd name="T15" fmla="*/ 1 h 42"/>
                  <a:gd name="T16" fmla="*/ 0 w 71"/>
                  <a:gd name="T17" fmla="*/ 0 h 42"/>
                  <a:gd name="T18" fmla="*/ 1 w 71"/>
                  <a:gd name="T19" fmla="*/ 1 h 42"/>
                  <a:gd name="T20" fmla="*/ 1 w 71"/>
                  <a:gd name="T21" fmla="*/ 1 h 42"/>
                  <a:gd name="T22" fmla="*/ 1 w 71"/>
                  <a:gd name="T23" fmla="*/ 1 h 42"/>
                  <a:gd name="T24" fmla="*/ 1 w 71"/>
                  <a:gd name="T25" fmla="*/ 1 h 42"/>
                  <a:gd name="T26" fmla="*/ 1 w 71"/>
                  <a:gd name="T27" fmla="*/ 1 h 42"/>
                  <a:gd name="T28" fmla="*/ 1 w 71"/>
                  <a:gd name="T29" fmla="*/ 1 h 42"/>
                  <a:gd name="T30" fmla="*/ 1 w 71"/>
                  <a:gd name="T31" fmla="*/ 1 h 42"/>
                  <a:gd name="T32" fmla="*/ 1 w 71"/>
                  <a:gd name="T33" fmla="*/ 1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71" y="41"/>
                    </a:moveTo>
                    <a:lnTo>
                      <a:pt x="68" y="42"/>
                    </a:lnTo>
                    <a:lnTo>
                      <a:pt x="60" y="41"/>
                    </a:lnTo>
                    <a:lnTo>
                      <a:pt x="49" y="38"/>
                    </a:lnTo>
                    <a:lnTo>
                      <a:pt x="38" y="32"/>
                    </a:lnTo>
                    <a:lnTo>
                      <a:pt x="25" y="25"/>
                    </a:lnTo>
                    <a:lnTo>
                      <a:pt x="14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9"/>
                    </a:lnTo>
                    <a:lnTo>
                      <a:pt x="30" y="15"/>
                    </a:lnTo>
                    <a:lnTo>
                      <a:pt x="43" y="22"/>
                    </a:lnTo>
                    <a:lnTo>
                      <a:pt x="54" y="27"/>
                    </a:lnTo>
                    <a:lnTo>
                      <a:pt x="64" y="33"/>
                    </a:lnTo>
                    <a:lnTo>
                      <a:pt x="70" y="38"/>
                    </a:lnTo>
                    <a:lnTo>
                      <a:pt x="71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" name="Freeform 517"/>
              <p:cNvSpPr>
                <a:spLocks/>
              </p:cNvSpPr>
              <p:nvPr/>
            </p:nvSpPr>
            <p:spPr bwMode="auto">
              <a:xfrm>
                <a:off x="3658" y="2629"/>
                <a:ext cx="27" cy="22"/>
              </a:xfrm>
              <a:custGeom>
                <a:avLst/>
                <a:gdLst>
                  <a:gd name="T0" fmla="*/ 1 w 53"/>
                  <a:gd name="T1" fmla="*/ 1 h 44"/>
                  <a:gd name="T2" fmla="*/ 1 w 53"/>
                  <a:gd name="T3" fmla="*/ 1 h 44"/>
                  <a:gd name="T4" fmla="*/ 1 w 53"/>
                  <a:gd name="T5" fmla="*/ 1 h 44"/>
                  <a:gd name="T6" fmla="*/ 1 w 53"/>
                  <a:gd name="T7" fmla="*/ 1 h 44"/>
                  <a:gd name="T8" fmla="*/ 1 w 53"/>
                  <a:gd name="T9" fmla="*/ 1 h 44"/>
                  <a:gd name="T10" fmla="*/ 1 w 53"/>
                  <a:gd name="T11" fmla="*/ 1 h 44"/>
                  <a:gd name="T12" fmla="*/ 1 w 53"/>
                  <a:gd name="T13" fmla="*/ 1 h 44"/>
                  <a:gd name="T14" fmla="*/ 1 w 53"/>
                  <a:gd name="T15" fmla="*/ 1 h 44"/>
                  <a:gd name="T16" fmla="*/ 0 w 53"/>
                  <a:gd name="T17" fmla="*/ 0 h 44"/>
                  <a:gd name="T18" fmla="*/ 1 w 53"/>
                  <a:gd name="T19" fmla="*/ 1 h 44"/>
                  <a:gd name="T20" fmla="*/ 1 w 53"/>
                  <a:gd name="T21" fmla="*/ 1 h 44"/>
                  <a:gd name="T22" fmla="*/ 1 w 53"/>
                  <a:gd name="T23" fmla="*/ 1 h 44"/>
                  <a:gd name="T24" fmla="*/ 1 w 53"/>
                  <a:gd name="T25" fmla="*/ 1 h 44"/>
                  <a:gd name="T26" fmla="*/ 1 w 53"/>
                  <a:gd name="T27" fmla="*/ 1 h 44"/>
                  <a:gd name="T28" fmla="*/ 1 w 53"/>
                  <a:gd name="T29" fmla="*/ 1 h 44"/>
                  <a:gd name="T30" fmla="*/ 1 w 53"/>
                  <a:gd name="T31" fmla="*/ 1 h 44"/>
                  <a:gd name="T32" fmla="*/ 1 w 53"/>
                  <a:gd name="T33" fmla="*/ 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3" h="44">
                    <a:moveTo>
                      <a:pt x="53" y="43"/>
                    </a:moveTo>
                    <a:lnTo>
                      <a:pt x="50" y="44"/>
                    </a:lnTo>
                    <a:lnTo>
                      <a:pt x="43" y="41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15" y="20"/>
                    </a:lnTo>
                    <a:lnTo>
                      <a:pt x="7" y="12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3" y="9"/>
                    </a:lnTo>
                    <a:lnTo>
                      <a:pt x="22" y="14"/>
                    </a:lnTo>
                    <a:lnTo>
                      <a:pt x="30" y="21"/>
                    </a:lnTo>
                    <a:lnTo>
                      <a:pt x="39" y="28"/>
                    </a:lnTo>
                    <a:lnTo>
                      <a:pt x="46" y="34"/>
                    </a:lnTo>
                    <a:lnTo>
                      <a:pt x="51" y="40"/>
                    </a:lnTo>
                    <a:lnTo>
                      <a:pt x="53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" name="Freeform 518"/>
              <p:cNvSpPr>
                <a:spLocks/>
              </p:cNvSpPr>
              <p:nvPr/>
            </p:nvSpPr>
            <p:spPr bwMode="auto">
              <a:xfrm>
                <a:off x="3662" y="2626"/>
                <a:ext cx="19" cy="8"/>
              </a:xfrm>
              <a:custGeom>
                <a:avLst/>
                <a:gdLst>
                  <a:gd name="T0" fmla="*/ 0 w 39"/>
                  <a:gd name="T1" fmla="*/ 0 h 17"/>
                  <a:gd name="T2" fmla="*/ 0 w 39"/>
                  <a:gd name="T3" fmla="*/ 0 h 17"/>
                  <a:gd name="T4" fmla="*/ 0 w 39"/>
                  <a:gd name="T5" fmla="*/ 0 h 17"/>
                  <a:gd name="T6" fmla="*/ 0 w 39"/>
                  <a:gd name="T7" fmla="*/ 0 h 17"/>
                  <a:gd name="T8" fmla="*/ 0 w 39"/>
                  <a:gd name="T9" fmla="*/ 0 h 17"/>
                  <a:gd name="T10" fmla="*/ 0 w 39"/>
                  <a:gd name="T11" fmla="*/ 0 h 17"/>
                  <a:gd name="T12" fmla="*/ 0 w 39"/>
                  <a:gd name="T13" fmla="*/ 0 h 17"/>
                  <a:gd name="T14" fmla="*/ 0 w 39"/>
                  <a:gd name="T15" fmla="*/ 0 h 17"/>
                  <a:gd name="T16" fmla="*/ 0 w 39"/>
                  <a:gd name="T17" fmla="*/ 0 h 17"/>
                  <a:gd name="T18" fmla="*/ 0 w 39"/>
                  <a:gd name="T19" fmla="*/ 0 h 17"/>
                  <a:gd name="T20" fmla="*/ 0 w 39"/>
                  <a:gd name="T21" fmla="*/ 0 h 17"/>
                  <a:gd name="T22" fmla="*/ 0 w 39"/>
                  <a:gd name="T23" fmla="*/ 0 h 17"/>
                  <a:gd name="T24" fmla="*/ 0 w 39"/>
                  <a:gd name="T25" fmla="*/ 0 h 17"/>
                  <a:gd name="T26" fmla="*/ 0 w 39"/>
                  <a:gd name="T27" fmla="*/ 0 h 17"/>
                  <a:gd name="T28" fmla="*/ 0 w 39"/>
                  <a:gd name="T29" fmla="*/ 0 h 17"/>
                  <a:gd name="T30" fmla="*/ 0 w 39"/>
                  <a:gd name="T31" fmla="*/ 0 h 17"/>
                  <a:gd name="T32" fmla="*/ 0 w 39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17">
                    <a:moveTo>
                      <a:pt x="39" y="15"/>
                    </a:moveTo>
                    <a:lnTo>
                      <a:pt x="37" y="16"/>
                    </a:lnTo>
                    <a:lnTo>
                      <a:pt x="32" y="17"/>
                    </a:lnTo>
                    <a:lnTo>
                      <a:pt x="27" y="16"/>
                    </a:lnTo>
                    <a:lnTo>
                      <a:pt x="20" y="15"/>
                    </a:lnTo>
                    <a:lnTo>
                      <a:pt x="13" y="12"/>
                    </a:lnTo>
                    <a:lnTo>
                      <a:pt x="7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1" y="5"/>
                    </a:lnTo>
                    <a:lnTo>
                      <a:pt x="19" y="6"/>
                    </a:lnTo>
                    <a:lnTo>
                      <a:pt x="26" y="8"/>
                    </a:lnTo>
                    <a:lnTo>
                      <a:pt x="32" y="9"/>
                    </a:lnTo>
                    <a:lnTo>
                      <a:pt x="37" y="10"/>
                    </a:lnTo>
                    <a:lnTo>
                      <a:pt x="39" y="1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" name="Freeform 519"/>
              <p:cNvSpPr>
                <a:spLocks/>
              </p:cNvSpPr>
              <p:nvPr/>
            </p:nvSpPr>
            <p:spPr bwMode="auto">
              <a:xfrm>
                <a:off x="3646" y="2731"/>
                <a:ext cx="16" cy="17"/>
              </a:xfrm>
              <a:custGeom>
                <a:avLst/>
                <a:gdLst>
                  <a:gd name="T0" fmla="*/ 0 w 31"/>
                  <a:gd name="T1" fmla="*/ 0 h 33"/>
                  <a:gd name="T2" fmla="*/ 1 w 31"/>
                  <a:gd name="T3" fmla="*/ 1 h 33"/>
                  <a:gd name="T4" fmla="*/ 1 w 31"/>
                  <a:gd name="T5" fmla="*/ 1 h 33"/>
                  <a:gd name="T6" fmla="*/ 1 w 31"/>
                  <a:gd name="T7" fmla="*/ 1 h 33"/>
                  <a:gd name="T8" fmla="*/ 1 w 31"/>
                  <a:gd name="T9" fmla="*/ 1 h 33"/>
                  <a:gd name="T10" fmla="*/ 1 w 31"/>
                  <a:gd name="T11" fmla="*/ 1 h 33"/>
                  <a:gd name="T12" fmla="*/ 1 w 31"/>
                  <a:gd name="T13" fmla="*/ 1 h 33"/>
                  <a:gd name="T14" fmla="*/ 1 w 31"/>
                  <a:gd name="T15" fmla="*/ 1 h 33"/>
                  <a:gd name="T16" fmla="*/ 1 w 31"/>
                  <a:gd name="T17" fmla="*/ 1 h 33"/>
                  <a:gd name="T18" fmla="*/ 1 w 31"/>
                  <a:gd name="T19" fmla="*/ 1 h 33"/>
                  <a:gd name="T20" fmla="*/ 1 w 31"/>
                  <a:gd name="T21" fmla="*/ 1 h 33"/>
                  <a:gd name="T22" fmla="*/ 1 w 31"/>
                  <a:gd name="T23" fmla="*/ 1 h 33"/>
                  <a:gd name="T24" fmla="*/ 0 w 31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33">
                    <a:moveTo>
                      <a:pt x="0" y="0"/>
                    </a:moveTo>
                    <a:lnTo>
                      <a:pt x="4" y="2"/>
                    </a:lnTo>
                    <a:lnTo>
                      <a:pt x="8" y="5"/>
                    </a:lnTo>
                    <a:lnTo>
                      <a:pt x="14" y="10"/>
                    </a:lnTo>
                    <a:lnTo>
                      <a:pt x="20" y="15"/>
                    </a:lnTo>
                    <a:lnTo>
                      <a:pt x="25" y="20"/>
                    </a:lnTo>
                    <a:lnTo>
                      <a:pt x="29" y="25"/>
                    </a:lnTo>
                    <a:lnTo>
                      <a:pt x="31" y="30"/>
                    </a:lnTo>
                    <a:lnTo>
                      <a:pt x="30" y="33"/>
                    </a:lnTo>
                    <a:lnTo>
                      <a:pt x="23" y="32"/>
                    </a:lnTo>
                    <a:lnTo>
                      <a:pt x="14" y="21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" name="Freeform 520"/>
              <p:cNvSpPr>
                <a:spLocks/>
              </p:cNvSpPr>
              <p:nvPr/>
            </p:nvSpPr>
            <p:spPr bwMode="auto">
              <a:xfrm>
                <a:off x="3645" y="2735"/>
                <a:ext cx="5" cy="20"/>
              </a:xfrm>
              <a:custGeom>
                <a:avLst/>
                <a:gdLst>
                  <a:gd name="T0" fmla="*/ 1 w 8"/>
                  <a:gd name="T1" fmla="*/ 0 h 42"/>
                  <a:gd name="T2" fmla="*/ 1 w 8"/>
                  <a:gd name="T3" fmla="*/ 0 h 42"/>
                  <a:gd name="T4" fmla="*/ 0 w 8"/>
                  <a:gd name="T5" fmla="*/ 0 h 42"/>
                  <a:gd name="T6" fmla="*/ 0 w 8"/>
                  <a:gd name="T7" fmla="*/ 0 h 42"/>
                  <a:gd name="T8" fmla="*/ 1 w 8"/>
                  <a:gd name="T9" fmla="*/ 0 h 42"/>
                  <a:gd name="T10" fmla="*/ 1 w 8"/>
                  <a:gd name="T11" fmla="*/ 0 h 42"/>
                  <a:gd name="T12" fmla="*/ 1 w 8"/>
                  <a:gd name="T13" fmla="*/ 0 h 42"/>
                  <a:gd name="T14" fmla="*/ 1 w 8"/>
                  <a:gd name="T15" fmla="*/ 0 h 42"/>
                  <a:gd name="T16" fmla="*/ 1 w 8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2">
                    <a:moveTo>
                      <a:pt x="2" y="0"/>
                    </a:moveTo>
                    <a:lnTo>
                      <a:pt x="2" y="9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5" y="42"/>
                    </a:lnTo>
                    <a:lnTo>
                      <a:pt x="8" y="36"/>
                    </a:lnTo>
                    <a:lnTo>
                      <a:pt x="8" y="25"/>
                    </a:lnTo>
                    <a:lnTo>
                      <a:pt x="5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" name="Freeform 521"/>
              <p:cNvSpPr>
                <a:spLocks/>
              </p:cNvSpPr>
              <p:nvPr/>
            </p:nvSpPr>
            <p:spPr bwMode="auto">
              <a:xfrm>
                <a:off x="3630" y="2731"/>
                <a:ext cx="17" cy="19"/>
              </a:xfrm>
              <a:custGeom>
                <a:avLst/>
                <a:gdLst>
                  <a:gd name="T0" fmla="*/ 1 w 33"/>
                  <a:gd name="T1" fmla="*/ 0 h 38"/>
                  <a:gd name="T2" fmla="*/ 1 w 33"/>
                  <a:gd name="T3" fmla="*/ 1 h 38"/>
                  <a:gd name="T4" fmla="*/ 1 w 33"/>
                  <a:gd name="T5" fmla="*/ 1 h 38"/>
                  <a:gd name="T6" fmla="*/ 1 w 33"/>
                  <a:gd name="T7" fmla="*/ 1 h 38"/>
                  <a:gd name="T8" fmla="*/ 0 w 33"/>
                  <a:gd name="T9" fmla="*/ 1 h 38"/>
                  <a:gd name="T10" fmla="*/ 0 w 33"/>
                  <a:gd name="T11" fmla="*/ 1 h 38"/>
                  <a:gd name="T12" fmla="*/ 1 w 33"/>
                  <a:gd name="T13" fmla="*/ 1 h 38"/>
                  <a:gd name="T14" fmla="*/ 1 w 33"/>
                  <a:gd name="T15" fmla="*/ 1 h 38"/>
                  <a:gd name="T16" fmla="*/ 1 w 33"/>
                  <a:gd name="T17" fmla="*/ 1 h 38"/>
                  <a:gd name="T18" fmla="*/ 1 w 33"/>
                  <a:gd name="T19" fmla="*/ 1 h 38"/>
                  <a:gd name="T20" fmla="*/ 1 w 33"/>
                  <a:gd name="T21" fmla="*/ 1 h 38"/>
                  <a:gd name="T22" fmla="*/ 1 w 33"/>
                  <a:gd name="T23" fmla="*/ 1 h 38"/>
                  <a:gd name="T24" fmla="*/ 1 w 33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2"/>
                    </a:lnTo>
                    <a:lnTo>
                      <a:pt x="15" y="26"/>
                    </a:lnTo>
                    <a:lnTo>
                      <a:pt x="6" y="37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7" y="26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30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" name="Freeform 522"/>
              <p:cNvSpPr>
                <a:spLocks/>
              </p:cNvSpPr>
              <p:nvPr/>
            </p:nvSpPr>
            <p:spPr bwMode="auto">
              <a:xfrm>
                <a:off x="3633" y="2625"/>
                <a:ext cx="26" cy="6"/>
              </a:xfrm>
              <a:custGeom>
                <a:avLst/>
                <a:gdLst>
                  <a:gd name="T0" fmla="*/ 1 w 52"/>
                  <a:gd name="T1" fmla="*/ 1 h 12"/>
                  <a:gd name="T2" fmla="*/ 1 w 52"/>
                  <a:gd name="T3" fmla="*/ 1 h 12"/>
                  <a:gd name="T4" fmla="*/ 1 w 52"/>
                  <a:gd name="T5" fmla="*/ 1 h 12"/>
                  <a:gd name="T6" fmla="*/ 1 w 52"/>
                  <a:gd name="T7" fmla="*/ 1 h 12"/>
                  <a:gd name="T8" fmla="*/ 1 w 52"/>
                  <a:gd name="T9" fmla="*/ 1 h 12"/>
                  <a:gd name="T10" fmla="*/ 1 w 52"/>
                  <a:gd name="T11" fmla="*/ 1 h 12"/>
                  <a:gd name="T12" fmla="*/ 1 w 52"/>
                  <a:gd name="T13" fmla="*/ 1 h 12"/>
                  <a:gd name="T14" fmla="*/ 1 w 52"/>
                  <a:gd name="T15" fmla="*/ 1 h 12"/>
                  <a:gd name="T16" fmla="*/ 0 w 52"/>
                  <a:gd name="T17" fmla="*/ 1 h 12"/>
                  <a:gd name="T18" fmla="*/ 1 w 52"/>
                  <a:gd name="T19" fmla="*/ 1 h 12"/>
                  <a:gd name="T20" fmla="*/ 1 w 52"/>
                  <a:gd name="T21" fmla="*/ 0 h 12"/>
                  <a:gd name="T22" fmla="*/ 1 w 52"/>
                  <a:gd name="T23" fmla="*/ 1 h 12"/>
                  <a:gd name="T24" fmla="*/ 1 w 52"/>
                  <a:gd name="T25" fmla="*/ 1 h 12"/>
                  <a:gd name="T26" fmla="*/ 1 w 52"/>
                  <a:gd name="T27" fmla="*/ 1 h 12"/>
                  <a:gd name="T28" fmla="*/ 1 w 52"/>
                  <a:gd name="T29" fmla="*/ 1 h 12"/>
                  <a:gd name="T30" fmla="*/ 1 w 52"/>
                  <a:gd name="T31" fmla="*/ 1 h 12"/>
                  <a:gd name="T32" fmla="*/ 1 w 52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52" y="10"/>
                    </a:moveTo>
                    <a:lnTo>
                      <a:pt x="46" y="11"/>
                    </a:lnTo>
                    <a:lnTo>
                      <a:pt x="38" y="12"/>
                    </a:lnTo>
                    <a:lnTo>
                      <a:pt x="30" y="12"/>
                    </a:lnTo>
                    <a:lnTo>
                      <a:pt x="22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8" y="7"/>
                    </a:lnTo>
                    <a:lnTo>
                      <a:pt x="46" y="8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" name="Freeform 523"/>
              <p:cNvSpPr>
                <a:spLocks/>
              </p:cNvSpPr>
              <p:nvPr/>
            </p:nvSpPr>
            <p:spPr bwMode="auto">
              <a:xfrm>
                <a:off x="3639" y="2614"/>
                <a:ext cx="24" cy="11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1 h 22"/>
                  <a:gd name="T4" fmla="*/ 0 w 49"/>
                  <a:gd name="T5" fmla="*/ 1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0 h 22"/>
                  <a:gd name="T20" fmla="*/ 0 w 49"/>
                  <a:gd name="T21" fmla="*/ 0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9" h="22">
                    <a:moveTo>
                      <a:pt x="49" y="22"/>
                    </a:moveTo>
                    <a:lnTo>
                      <a:pt x="44" y="22"/>
                    </a:lnTo>
                    <a:lnTo>
                      <a:pt x="37" y="21"/>
                    </a:lnTo>
                    <a:lnTo>
                      <a:pt x="29" y="19"/>
                    </a:lnTo>
                    <a:lnTo>
                      <a:pt x="21" y="17"/>
                    </a:lnTo>
                    <a:lnTo>
                      <a:pt x="14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4" y="3"/>
                    </a:lnTo>
                    <a:lnTo>
                      <a:pt x="22" y="7"/>
                    </a:lnTo>
                    <a:lnTo>
                      <a:pt x="30" y="12"/>
                    </a:lnTo>
                    <a:lnTo>
                      <a:pt x="38" y="17"/>
                    </a:lnTo>
                    <a:lnTo>
                      <a:pt x="45" y="20"/>
                    </a:lnTo>
                    <a:lnTo>
                      <a:pt x="49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" name="Freeform 524"/>
              <p:cNvSpPr>
                <a:spLocks/>
              </p:cNvSpPr>
              <p:nvPr/>
            </p:nvSpPr>
            <p:spPr bwMode="auto">
              <a:xfrm>
                <a:off x="3633" y="2636"/>
                <a:ext cx="25" cy="6"/>
              </a:xfrm>
              <a:custGeom>
                <a:avLst/>
                <a:gdLst>
                  <a:gd name="T0" fmla="*/ 1 w 48"/>
                  <a:gd name="T1" fmla="*/ 1 h 12"/>
                  <a:gd name="T2" fmla="*/ 1 w 48"/>
                  <a:gd name="T3" fmla="*/ 1 h 12"/>
                  <a:gd name="T4" fmla="*/ 1 w 48"/>
                  <a:gd name="T5" fmla="*/ 1 h 12"/>
                  <a:gd name="T6" fmla="*/ 1 w 48"/>
                  <a:gd name="T7" fmla="*/ 1 h 12"/>
                  <a:gd name="T8" fmla="*/ 1 w 48"/>
                  <a:gd name="T9" fmla="*/ 1 h 12"/>
                  <a:gd name="T10" fmla="*/ 1 w 48"/>
                  <a:gd name="T11" fmla="*/ 1 h 12"/>
                  <a:gd name="T12" fmla="*/ 1 w 48"/>
                  <a:gd name="T13" fmla="*/ 1 h 12"/>
                  <a:gd name="T14" fmla="*/ 1 w 48"/>
                  <a:gd name="T15" fmla="*/ 1 h 12"/>
                  <a:gd name="T16" fmla="*/ 0 w 48"/>
                  <a:gd name="T17" fmla="*/ 1 h 12"/>
                  <a:gd name="T18" fmla="*/ 0 w 48"/>
                  <a:gd name="T19" fmla="*/ 1 h 12"/>
                  <a:gd name="T20" fmla="*/ 1 w 48"/>
                  <a:gd name="T21" fmla="*/ 0 h 12"/>
                  <a:gd name="T22" fmla="*/ 1 w 48"/>
                  <a:gd name="T23" fmla="*/ 0 h 12"/>
                  <a:gd name="T24" fmla="*/ 1 w 48"/>
                  <a:gd name="T25" fmla="*/ 1 h 12"/>
                  <a:gd name="T26" fmla="*/ 1 w 48"/>
                  <a:gd name="T27" fmla="*/ 1 h 12"/>
                  <a:gd name="T28" fmla="*/ 1 w 48"/>
                  <a:gd name="T29" fmla="*/ 1 h 12"/>
                  <a:gd name="T30" fmla="*/ 1 w 48"/>
                  <a:gd name="T31" fmla="*/ 1 h 12"/>
                  <a:gd name="T32" fmla="*/ 1 w 48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" h="12">
                    <a:moveTo>
                      <a:pt x="48" y="5"/>
                    </a:moveTo>
                    <a:lnTo>
                      <a:pt x="46" y="7"/>
                    </a:lnTo>
                    <a:lnTo>
                      <a:pt x="41" y="10"/>
                    </a:lnTo>
                    <a:lnTo>
                      <a:pt x="33" y="11"/>
                    </a:lnTo>
                    <a:lnTo>
                      <a:pt x="25" y="12"/>
                    </a:lnTo>
                    <a:lnTo>
                      <a:pt x="17" y="12"/>
                    </a:lnTo>
                    <a:lnTo>
                      <a:pt x="9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6" y="3"/>
                    </a:lnTo>
                    <a:lnTo>
                      <a:pt x="34" y="4"/>
                    </a:lnTo>
                    <a:lnTo>
                      <a:pt x="42" y="5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Freeform 525"/>
              <p:cNvSpPr>
                <a:spLocks/>
              </p:cNvSpPr>
              <p:nvPr/>
            </p:nvSpPr>
            <p:spPr bwMode="auto">
              <a:xfrm>
                <a:off x="3627" y="2647"/>
                <a:ext cx="26" cy="4"/>
              </a:xfrm>
              <a:custGeom>
                <a:avLst/>
                <a:gdLst>
                  <a:gd name="T0" fmla="*/ 1 w 52"/>
                  <a:gd name="T1" fmla="*/ 0 h 8"/>
                  <a:gd name="T2" fmla="*/ 1 w 52"/>
                  <a:gd name="T3" fmla="*/ 1 h 8"/>
                  <a:gd name="T4" fmla="*/ 1 w 52"/>
                  <a:gd name="T5" fmla="*/ 1 h 8"/>
                  <a:gd name="T6" fmla="*/ 1 w 52"/>
                  <a:gd name="T7" fmla="*/ 1 h 8"/>
                  <a:gd name="T8" fmla="*/ 1 w 52"/>
                  <a:gd name="T9" fmla="*/ 1 h 8"/>
                  <a:gd name="T10" fmla="*/ 1 w 52"/>
                  <a:gd name="T11" fmla="*/ 1 h 8"/>
                  <a:gd name="T12" fmla="*/ 1 w 52"/>
                  <a:gd name="T13" fmla="*/ 1 h 8"/>
                  <a:gd name="T14" fmla="*/ 1 w 52"/>
                  <a:gd name="T15" fmla="*/ 1 h 8"/>
                  <a:gd name="T16" fmla="*/ 0 w 52"/>
                  <a:gd name="T17" fmla="*/ 1 h 8"/>
                  <a:gd name="T18" fmla="*/ 0 w 52"/>
                  <a:gd name="T19" fmla="*/ 1 h 8"/>
                  <a:gd name="T20" fmla="*/ 1 w 52"/>
                  <a:gd name="T21" fmla="*/ 0 h 8"/>
                  <a:gd name="T22" fmla="*/ 1 w 52"/>
                  <a:gd name="T23" fmla="*/ 0 h 8"/>
                  <a:gd name="T24" fmla="*/ 1 w 52"/>
                  <a:gd name="T25" fmla="*/ 0 h 8"/>
                  <a:gd name="T26" fmla="*/ 1 w 52"/>
                  <a:gd name="T27" fmla="*/ 0 h 8"/>
                  <a:gd name="T28" fmla="*/ 1 w 52"/>
                  <a:gd name="T29" fmla="*/ 1 h 8"/>
                  <a:gd name="T30" fmla="*/ 1 w 52"/>
                  <a:gd name="T31" fmla="*/ 1 h 8"/>
                  <a:gd name="T32" fmla="*/ 1 w 52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8">
                    <a:moveTo>
                      <a:pt x="52" y="0"/>
                    </a:moveTo>
                    <a:lnTo>
                      <a:pt x="47" y="2"/>
                    </a:lnTo>
                    <a:lnTo>
                      <a:pt x="42" y="4"/>
                    </a:lnTo>
                    <a:lnTo>
                      <a:pt x="34" y="6"/>
                    </a:lnTo>
                    <a:lnTo>
                      <a:pt x="24" y="7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" name="Freeform 526"/>
              <p:cNvSpPr>
                <a:spLocks/>
              </p:cNvSpPr>
              <p:nvPr/>
            </p:nvSpPr>
            <p:spPr bwMode="auto">
              <a:xfrm>
                <a:off x="3622" y="2655"/>
                <a:ext cx="26" cy="6"/>
              </a:xfrm>
              <a:custGeom>
                <a:avLst/>
                <a:gdLst>
                  <a:gd name="T0" fmla="*/ 1 w 52"/>
                  <a:gd name="T1" fmla="*/ 0 h 12"/>
                  <a:gd name="T2" fmla="*/ 1 w 52"/>
                  <a:gd name="T3" fmla="*/ 1 h 12"/>
                  <a:gd name="T4" fmla="*/ 1 w 52"/>
                  <a:gd name="T5" fmla="*/ 1 h 12"/>
                  <a:gd name="T6" fmla="*/ 1 w 52"/>
                  <a:gd name="T7" fmla="*/ 1 h 12"/>
                  <a:gd name="T8" fmla="*/ 1 w 52"/>
                  <a:gd name="T9" fmla="*/ 1 h 12"/>
                  <a:gd name="T10" fmla="*/ 1 w 52"/>
                  <a:gd name="T11" fmla="*/ 1 h 12"/>
                  <a:gd name="T12" fmla="*/ 1 w 52"/>
                  <a:gd name="T13" fmla="*/ 1 h 12"/>
                  <a:gd name="T14" fmla="*/ 1 w 52"/>
                  <a:gd name="T15" fmla="*/ 1 h 12"/>
                  <a:gd name="T16" fmla="*/ 0 w 52"/>
                  <a:gd name="T17" fmla="*/ 1 h 12"/>
                  <a:gd name="T18" fmla="*/ 1 w 52"/>
                  <a:gd name="T19" fmla="*/ 1 h 12"/>
                  <a:gd name="T20" fmla="*/ 1 w 52"/>
                  <a:gd name="T21" fmla="*/ 1 h 12"/>
                  <a:gd name="T22" fmla="*/ 1 w 52"/>
                  <a:gd name="T23" fmla="*/ 1 h 12"/>
                  <a:gd name="T24" fmla="*/ 1 w 52"/>
                  <a:gd name="T25" fmla="*/ 1 h 12"/>
                  <a:gd name="T26" fmla="*/ 1 w 52"/>
                  <a:gd name="T27" fmla="*/ 1 h 12"/>
                  <a:gd name="T28" fmla="*/ 1 w 52"/>
                  <a:gd name="T29" fmla="*/ 1 h 12"/>
                  <a:gd name="T30" fmla="*/ 1 w 52"/>
                  <a:gd name="T31" fmla="*/ 1 h 12"/>
                  <a:gd name="T32" fmla="*/ 1 w 52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52" y="0"/>
                    </a:moveTo>
                    <a:lnTo>
                      <a:pt x="47" y="2"/>
                    </a:lnTo>
                    <a:lnTo>
                      <a:pt x="40" y="4"/>
                    </a:lnTo>
                    <a:lnTo>
                      <a:pt x="31" y="7"/>
                    </a:lnTo>
                    <a:lnTo>
                      <a:pt x="23" y="10"/>
                    </a:lnTo>
                    <a:lnTo>
                      <a:pt x="14" y="11"/>
                    </a:lnTo>
                    <a:lnTo>
                      <a:pt x="7" y="12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6" y="4"/>
                    </a:lnTo>
                    <a:lnTo>
                      <a:pt x="13" y="3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37" y="2"/>
                    </a:lnTo>
                    <a:lnTo>
                      <a:pt x="45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Freeform 527"/>
              <p:cNvSpPr>
                <a:spLocks/>
              </p:cNvSpPr>
              <p:nvPr/>
            </p:nvSpPr>
            <p:spPr bwMode="auto">
              <a:xfrm>
                <a:off x="3617" y="2664"/>
                <a:ext cx="29" cy="7"/>
              </a:xfrm>
              <a:custGeom>
                <a:avLst/>
                <a:gdLst>
                  <a:gd name="T0" fmla="*/ 1 w 57"/>
                  <a:gd name="T1" fmla="*/ 0 h 14"/>
                  <a:gd name="T2" fmla="*/ 1 w 57"/>
                  <a:gd name="T3" fmla="*/ 1 h 14"/>
                  <a:gd name="T4" fmla="*/ 1 w 57"/>
                  <a:gd name="T5" fmla="*/ 1 h 14"/>
                  <a:gd name="T6" fmla="*/ 1 w 57"/>
                  <a:gd name="T7" fmla="*/ 1 h 14"/>
                  <a:gd name="T8" fmla="*/ 1 w 57"/>
                  <a:gd name="T9" fmla="*/ 1 h 14"/>
                  <a:gd name="T10" fmla="*/ 1 w 57"/>
                  <a:gd name="T11" fmla="*/ 1 h 14"/>
                  <a:gd name="T12" fmla="*/ 1 w 57"/>
                  <a:gd name="T13" fmla="*/ 1 h 14"/>
                  <a:gd name="T14" fmla="*/ 1 w 57"/>
                  <a:gd name="T15" fmla="*/ 1 h 14"/>
                  <a:gd name="T16" fmla="*/ 0 w 57"/>
                  <a:gd name="T17" fmla="*/ 1 h 14"/>
                  <a:gd name="T18" fmla="*/ 1 w 57"/>
                  <a:gd name="T19" fmla="*/ 1 h 14"/>
                  <a:gd name="T20" fmla="*/ 1 w 57"/>
                  <a:gd name="T21" fmla="*/ 1 h 14"/>
                  <a:gd name="T22" fmla="*/ 1 w 57"/>
                  <a:gd name="T23" fmla="*/ 1 h 14"/>
                  <a:gd name="T24" fmla="*/ 1 w 57"/>
                  <a:gd name="T25" fmla="*/ 0 h 14"/>
                  <a:gd name="T26" fmla="*/ 1 w 57"/>
                  <a:gd name="T27" fmla="*/ 1 h 14"/>
                  <a:gd name="T28" fmla="*/ 1 w 57"/>
                  <a:gd name="T29" fmla="*/ 1 h 14"/>
                  <a:gd name="T30" fmla="*/ 1 w 57"/>
                  <a:gd name="T31" fmla="*/ 1 h 14"/>
                  <a:gd name="T32" fmla="*/ 1 w 57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7" h="14">
                    <a:moveTo>
                      <a:pt x="57" y="0"/>
                    </a:moveTo>
                    <a:lnTo>
                      <a:pt x="50" y="3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4" y="12"/>
                    </a:lnTo>
                    <a:lnTo>
                      <a:pt x="15" y="14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6" y="2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3" y="1"/>
                    </a:lnTo>
                    <a:lnTo>
                      <a:pt x="51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Freeform 528"/>
              <p:cNvSpPr>
                <a:spLocks/>
              </p:cNvSpPr>
              <p:nvPr/>
            </p:nvSpPr>
            <p:spPr bwMode="auto">
              <a:xfrm>
                <a:off x="3613" y="2675"/>
                <a:ext cx="31" cy="10"/>
              </a:xfrm>
              <a:custGeom>
                <a:avLst/>
                <a:gdLst>
                  <a:gd name="T0" fmla="*/ 0 w 64"/>
                  <a:gd name="T1" fmla="*/ 0 h 19"/>
                  <a:gd name="T2" fmla="*/ 0 w 64"/>
                  <a:gd name="T3" fmla="*/ 1 h 19"/>
                  <a:gd name="T4" fmla="*/ 0 w 64"/>
                  <a:gd name="T5" fmla="*/ 1 h 19"/>
                  <a:gd name="T6" fmla="*/ 0 w 64"/>
                  <a:gd name="T7" fmla="*/ 1 h 19"/>
                  <a:gd name="T8" fmla="*/ 0 w 64"/>
                  <a:gd name="T9" fmla="*/ 1 h 19"/>
                  <a:gd name="T10" fmla="*/ 0 w 64"/>
                  <a:gd name="T11" fmla="*/ 1 h 19"/>
                  <a:gd name="T12" fmla="*/ 0 w 64"/>
                  <a:gd name="T13" fmla="*/ 1 h 19"/>
                  <a:gd name="T14" fmla="*/ 0 w 64"/>
                  <a:gd name="T15" fmla="*/ 1 h 19"/>
                  <a:gd name="T16" fmla="*/ 0 w 64"/>
                  <a:gd name="T17" fmla="*/ 1 h 19"/>
                  <a:gd name="T18" fmla="*/ 0 w 64"/>
                  <a:gd name="T19" fmla="*/ 1 h 19"/>
                  <a:gd name="T20" fmla="*/ 0 w 64"/>
                  <a:gd name="T21" fmla="*/ 1 h 19"/>
                  <a:gd name="T22" fmla="*/ 0 w 64"/>
                  <a:gd name="T23" fmla="*/ 1 h 19"/>
                  <a:gd name="T24" fmla="*/ 0 w 64"/>
                  <a:gd name="T25" fmla="*/ 1 h 19"/>
                  <a:gd name="T26" fmla="*/ 0 w 64"/>
                  <a:gd name="T27" fmla="*/ 1 h 19"/>
                  <a:gd name="T28" fmla="*/ 0 w 64"/>
                  <a:gd name="T29" fmla="*/ 1 h 19"/>
                  <a:gd name="T30" fmla="*/ 0 w 64"/>
                  <a:gd name="T31" fmla="*/ 1 h 19"/>
                  <a:gd name="T32" fmla="*/ 0 w 64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9">
                    <a:moveTo>
                      <a:pt x="64" y="0"/>
                    </a:moveTo>
                    <a:lnTo>
                      <a:pt x="58" y="2"/>
                    </a:lnTo>
                    <a:lnTo>
                      <a:pt x="49" y="6"/>
                    </a:lnTo>
                    <a:lnTo>
                      <a:pt x="37" y="11"/>
                    </a:lnTo>
                    <a:lnTo>
                      <a:pt x="27" y="15"/>
                    </a:lnTo>
                    <a:lnTo>
                      <a:pt x="15" y="18"/>
                    </a:lnTo>
                    <a:lnTo>
                      <a:pt x="7" y="19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0" y="9"/>
                    </a:lnTo>
                    <a:lnTo>
                      <a:pt x="19" y="6"/>
                    </a:lnTo>
                    <a:lnTo>
                      <a:pt x="30" y="4"/>
                    </a:lnTo>
                    <a:lnTo>
                      <a:pt x="41" y="3"/>
                    </a:lnTo>
                    <a:lnTo>
                      <a:pt x="51" y="2"/>
                    </a:lnTo>
                    <a:lnTo>
                      <a:pt x="59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529"/>
              <p:cNvSpPr>
                <a:spLocks/>
              </p:cNvSpPr>
              <p:nvPr/>
            </p:nvSpPr>
            <p:spPr bwMode="auto">
              <a:xfrm>
                <a:off x="3610" y="2683"/>
                <a:ext cx="34" cy="13"/>
              </a:xfrm>
              <a:custGeom>
                <a:avLst/>
                <a:gdLst>
                  <a:gd name="T0" fmla="*/ 1 w 68"/>
                  <a:gd name="T1" fmla="*/ 0 h 26"/>
                  <a:gd name="T2" fmla="*/ 1 w 68"/>
                  <a:gd name="T3" fmla="*/ 1 h 26"/>
                  <a:gd name="T4" fmla="*/ 1 w 68"/>
                  <a:gd name="T5" fmla="*/ 1 h 26"/>
                  <a:gd name="T6" fmla="*/ 1 w 68"/>
                  <a:gd name="T7" fmla="*/ 1 h 26"/>
                  <a:gd name="T8" fmla="*/ 1 w 68"/>
                  <a:gd name="T9" fmla="*/ 1 h 26"/>
                  <a:gd name="T10" fmla="*/ 1 w 68"/>
                  <a:gd name="T11" fmla="*/ 1 h 26"/>
                  <a:gd name="T12" fmla="*/ 1 w 68"/>
                  <a:gd name="T13" fmla="*/ 1 h 26"/>
                  <a:gd name="T14" fmla="*/ 1 w 68"/>
                  <a:gd name="T15" fmla="*/ 1 h 26"/>
                  <a:gd name="T16" fmla="*/ 0 w 68"/>
                  <a:gd name="T17" fmla="*/ 1 h 26"/>
                  <a:gd name="T18" fmla="*/ 1 w 68"/>
                  <a:gd name="T19" fmla="*/ 1 h 26"/>
                  <a:gd name="T20" fmla="*/ 1 w 68"/>
                  <a:gd name="T21" fmla="*/ 1 h 26"/>
                  <a:gd name="T22" fmla="*/ 1 w 68"/>
                  <a:gd name="T23" fmla="*/ 1 h 26"/>
                  <a:gd name="T24" fmla="*/ 1 w 68"/>
                  <a:gd name="T25" fmla="*/ 1 h 26"/>
                  <a:gd name="T26" fmla="*/ 1 w 68"/>
                  <a:gd name="T27" fmla="*/ 1 h 26"/>
                  <a:gd name="T28" fmla="*/ 1 w 68"/>
                  <a:gd name="T29" fmla="*/ 1 h 26"/>
                  <a:gd name="T30" fmla="*/ 1 w 68"/>
                  <a:gd name="T31" fmla="*/ 1 h 26"/>
                  <a:gd name="T32" fmla="*/ 1 w 6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26">
                    <a:moveTo>
                      <a:pt x="68" y="0"/>
                    </a:moveTo>
                    <a:lnTo>
                      <a:pt x="62" y="5"/>
                    </a:lnTo>
                    <a:lnTo>
                      <a:pt x="53" y="12"/>
                    </a:lnTo>
                    <a:lnTo>
                      <a:pt x="41" y="17"/>
                    </a:lnTo>
                    <a:lnTo>
                      <a:pt x="30" y="22"/>
                    </a:lnTo>
                    <a:lnTo>
                      <a:pt x="18" y="25"/>
                    </a:lnTo>
                    <a:lnTo>
                      <a:pt x="9" y="26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8" y="12"/>
                    </a:lnTo>
                    <a:lnTo>
                      <a:pt x="16" y="9"/>
                    </a:lnTo>
                    <a:lnTo>
                      <a:pt x="27" y="7"/>
                    </a:lnTo>
                    <a:lnTo>
                      <a:pt x="39" y="4"/>
                    </a:lnTo>
                    <a:lnTo>
                      <a:pt x="50" y="2"/>
                    </a:lnTo>
                    <a:lnTo>
                      <a:pt x="61" y="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0" name="Freeform 530"/>
            <p:cNvSpPr>
              <a:spLocks/>
            </p:cNvSpPr>
            <p:nvPr/>
          </p:nvSpPr>
          <p:spPr bwMode="auto">
            <a:xfrm>
              <a:off x="3612" y="2696"/>
              <a:ext cx="32" cy="21"/>
            </a:xfrm>
            <a:custGeom>
              <a:avLst/>
              <a:gdLst>
                <a:gd name="T0" fmla="*/ 0 w 65"/>
                <a:gd name="T1" fmla="*/ 0 h 43"/>
                <a:gd name="T2" fmla="*/ 0 w 65"/>
                <a:gd name="T3" fmla="*/ 0 h 43"/>
                <a:gd name="T4" fmla="*/ 0 w 65"/>
                <a:gd name="T5" fmla="*/ 0 h 43"/>
                <a:gd name="T6" fmla="*/ 0 w 65"/>
                <a:gd name="T7" fmla="*/ 0 h 43"/>
                <a:gd name="T8" fmla="*/ 0 w 65"/>
                <a:gd name="T9" fmla="*/ 0 h 43"/>
                <a:gd name="T10" fmla="*/ 0 w 65"/>
                <a:gd name="T11" fmla="*/ 0 h 43"/>
                <a:gd name="T12" fmla="*/ 0 w 65"/>
                <a:gd name="T13" fmla="*/ 0 h 43"/>
                <a:gd name="T14" fmla="*/ 0 w 65"/>
                <a:gd name="T15" fmla="*/ 0 h 43"/>
                <a:gd name="T16" fmla="*/ 0 w 65"/>
                <a:gd name="T17" fmla="*/ 0 h 43"/>
                <a:gd name="T18" fmla="*/ 0 w 65"/>
                <a:gd name="T19" fmla="*/ 0 h 43"/>
                <a:gd name="T20" fmla="*/ 0 w 65"/>
                <a:gd name="T21" fmla="*/ 0 h 43"/>
                <a:gd name="T22" fmla="*/ 0 w 65"/>
                <a:gd name="T23" fmla="*/ 0 h 43"/>
                <a:gd name="T24" fmla="*/ 0 w 65"/>
                <a:gd name="T25" fmla="*/ 0 h 43"/>
                <a:gd name="T26" fmla="*/ 0 w 65"/>
                <a:gd name="T27" fmla="*/ 0 h 43"/>
                <a:gd name="T28" fmla="*/ 0 w 65"/>
                <a:gd name="T29" fmla="*/ 0 h 43"/>
                <a:gd name="T30" fmla="*/ 0 w 65"/>
                <a:gd name="T31" fmla="*/ 0 h 43"/>
                <a:gd name="T32" fmla="*/ 0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43">
                  <a:moveTo>
                    <a:pt x="65" y="0"/>
                  </a:moveTo>
                  <a:lnTo>
                    <a:pt x="59" y="7"/>
                  </a:lnTo>
                  <a:lnTo>
                    <a:pt x="51" y="14"/>
                  </a:lnTo>
                  <a:lnTo>
                    <a:pt x="40" y="22"/>
                  </a:lnTo>
                  <a:lnTo>
                    <a:pt x="30" y="30"/>
                  </a:lnTo>
                  <a:lnTo>
                    <a:pt x="20" y="36"/>
                  </a:lnTo>
                  <a:lnTo>
                    <a:pt x="11" y="41"/>
                  </a:lnTo>
                  <a:lnTo>
                    <a:pt x="4" y="43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6" y="30"/>
                  </a:lnTo>
                  <a:lnTo>
                    <a:pt x="13" y="24"/>
                  </a:lnTo>
                  <a:lnTo>
                    <a:pt x="23" y="17"/>
                  </a:lnTo>
                  <a:lnTo>
                    <a:pt x="34" y="12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531"/>
            <p:cNvSpPr>
              <a:spLocks/>
            </p:cNvSpPr>
            <p:nvPr/>
          </p:nvSpPr>
          <p:spPr bwMode="auto">
            <a:xfrm>
              <a:off x="3617" y="2708"/>
              <a:ext cx="27" cy="27"/>
            </a:xfrm>
            <a:custGeom>
              <a:avLst/>
              <a:gdLst>
                <a:gd name="T0" fmla="*/ 1 w 54"/>
                <a:gd name="T1" fmla="*/ 0 h 55"/>
                <a:gd name="T2" fmla="*/ 1 w 54"/>
                <a:gd name="T3" fmla="*/ 0 h 55"/>
                <a:gd name="T4" fmla="*/ 1 w 54"/>
                <a:gd name="T5" fmla="*/ 0 h 55"/>
                <a:gd name="T6" fmla="*/ 1 w 54"/>
                <a:gd name="T7" fmla="*/ 0 h 55"/>
                <a:gd name="T8" fmla="*/ 1 w 54"/>
                <a:gd name="T9" fmla="*/ 0 h 55"/>
                <a:gd name="T10" fmla="*/ 1 w 54"/>
                <a:gd name="T11" fmla="*/ 0 h 55"/>
                <a:gd name="T12" fmla="*/ 1 w 54"/>
                <a:gd name="T13" fmla="*/ 0 h 55"/>
                <a:gd name="T14" fmla="*/ 1 w 54"/>
                <a:gd name="T15" fmla="*/ 0 h 55"/>
                <a:gd name="T16" fmla="*/ 0 w 54"/>
                <a:gd name="T17" fmla="*/ 0 h 55"/>
                <a:gd name="T18" fmla="*/ 0 w 54"/>
                <a:gd name="T19" fmla="*/ 0 h 55"/>
                <a:gd name="T20" fmla="*/ 1 w 54"/>
                <a:gd name="T21" fmla="*/ 0 h 55"/>
                <a:gd name="T22" fmla="*/ 1 w 54"/>
                <a:gd name="T23" fmla="*/ 0 h 55"/>
                <a:gd name="T24" fmla="*/ 1 w 54"/>
                <a:gd name="T25" fmla="*/ 0 h 55"/>
                <a:gd name="T26" fmla="*/ 1 w 54"/>
                <a:gd name="T27" fmla="*/ 0 h 55"/>
                <a:gd name="T28" fmla="*/ 1 w 54"/>
                <a:gd name="T29" fmla="*/ 0 h 55"/>
                <a:gd name="T30" fmla="*/ 1 w 54"/>
                <a:gd name="T31" fmla="*/ 0 h 55"/>
                <a:gd name="T32" fmla="*/ 1 w 5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55">
                  <a:moveTo>
                    <a:pt x="54" y="0"/>
                  </a:moveTo>
                  <a:lnTo>
                    <a:pt x="50" y="7"/>
                  </a:lnTo>
                  <a:lnTo>
                    <a:pt x="43" y="15"/>
                  </a:lnTo>
                  <a:lnTo>
                    <a:pt x="35" y="26"/>
                  </a:lnTo>
                  <a:lnTo>
                    <a:pt x="27" y="35"/>
                  </a:lnTo>
                  <a:lnTo>
                    <a:pt x="18" y="44"/>
                  </a:lnTo>
                  <a:lnTo>
                    <a:pt x="10" y="51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1" y="32"/>
                  </a:lnTo>
                  <a:lnTo>
                    <a:pt x="20" y="23"/>
                  </a:lnTo>
                  <a:lnTo>
                    <a:pt x="31" y="14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532"/>
            <p:cNvSpPr>
              <a:spLocks/>
            </p:cNvSpPr>
            <p:nvPr/>
          </p:nvSpPr>
          <p:spPr bwMode="auto">
            <a:xfrm>
              <a:off x="3621" y="2720"/>
              <a:ext cx="24" cy="24"/>
            </a:xfrm>
            <a:custGeom>
              <a:avLst/>
              <a:gdLst>
                <a:gd name="T0" fmla="*/ 0 w 50"/>
                <a:gd name="T1" fmla="*/ 0 h 49"/>
                <a:gd name="T2" fmla="*/ 0 w 50"/>
                <a:gd name="T3" fmla="*/ 0 h 49"/>
                <a:gd name="T4" fmla="*/ 0 w 50"/>
                <a:gd name="T5" fmla="*/ 0 h 49"/>
                <a:gd name="T6" fmla="*/ 0 w 50"/>
                <a:gd name="T7" fmla="*/ 0 h 49"/>
                <a:gd name="T8" fmla="*/ 0 w 50"/>
                <a:gd name="T9" fmla="*/ 0 h 49"/>
                <a:gd name="T10" fmla="*/ 0 w 50"/>
                <a:gd name="T11" fmla="*/ 0 h 49"/>
                <a:gd name="T12" fmla="*/ 0 w 50"/>
                <a:gd name="T13" fmla="*/ 0 h 49"/>
                <a:gd name="T14" fmla="*/ 0 w 50"/>
                <a:gd name="T15" fmla="*/ 0 h 49"/>
                <a:gd name="T16" fmla="*/ 0 w 50"/>
                <a:gd name="T17" fmla="*/ 0 h 49"/>
                <a:gd name="T18" fmla="*/ 0 w 50"/>
                <a:gd name="T19" fmla="*/ 0 h 49"/>
                <a:gd name="T20" fmla="*/ 0 w 50"/>
                <a:gd name="T21" fmla="*/ 0 h 49"/>
                <a:gd name="T22" fmla="*/ 0 w 50"/>
                <a:gd name="T23" fmla="*/ 0 h 49"/>
                <a:gd name="T24" fmla="*/ 0 w 50"/>
                <a:gd name="T25" fmla="*/ 0 h 49"/>
                <a:gd name="T26" fmla="*/ 0 w 50"/>
                <a:gd name="T27" fmla="*/ 0 h 49"/>
                <a:gd name="T28" fmla="*/ 0 w 50"/>
                <a:gd name="T29" fmla="*/ 0 h 49"/>
                <a:gd name="T30" fmla="*/ 0 w 50"/>
                <a:gd name="T31" fmla="*/ 0 h 49"/>
                <a:gd name="T32" fmla="*/ 0 w 50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49">
                  <a:moveTo>
                    <a:pt x="0" y="47"/>
                  </a:moveTo>
                  <a:lnTo>
                    <a:pt x="2" y="43"/>
                  </a:lnTo>
                  <a:lnTo>
                    <a:pt x="6" y="39"/>
                  </a:lnTo>
                  <a:lnTo>
                    <a:pt x="13" y="34"/>
                  </a:lnTo>
                  <a:lnTo>
                    <a:pt x="21" y="27"/>
                  </a:lnTo>
                  <a:lnTo>
                    <a:pt x="30" y="20"/>
                  </a:lnTo>
                  <a:lnTo>
                    <a:pt x="38" y="13"/>
                  </a:lnTo>
                  <a:lnTo>
                    <a:pt x="45" y="6"/>
                  </a:lnTo>
                  <a:lnTo>
                    <a:pt x="50" y="0"/>
                  </a:lnTo>
                  <a:lnTo>
                    <a:pt x="48" y="9"/>
                  </a:lnTo>
                  <a:lnTo>
                    <a:pt x="42" y="18"/>
                  </a:lnTo>
                  <a:lnTo>
                    <a:pt x="35" y="27"/>
                  </a:lnTo>
                  <a:lnTo>
                    <a:pt x="27" y="36"/>
                  </a:lnTo>
                  <a:lnTo>
                    <a:pt x="19" y="43"/>
                  </a:lnTo>
                  <a:lnTo>
                    <a:pt x="12" y="48"/>
                  </a:lnTo>
                  <a:lnTo>
                    <a:pt x="5" y="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533"/>
            <p:cNvSpPr>
              <a:spLocks/>
            </p:cNvSpPr>
            <p:nvPr/>
          </p:nvSpPr>
          <p:spPr bwMode="auto">
            <a:xfrm>
              <a:off x="3669" y="2745"/>
              <a:ext cx="29" cy="118"/>
            </a:xfrm>
            <a:custGeom>
              <a:avLst/>
              <a:gdLst>
                <a:gd name="T0" fmla="*/ 0 w 59"/>
                <a:gd name="T1" fmla="*/ 0 h 237"/>
                <a:gd name="T2" fmla="*/ 0 w 59"/>
                <a:gd name="T3" fmla="*/ 0 h 237"/>
                <a:gd name="T4" fmla="*/ 0 w 59"/>
                <a:gd name="T5" fmla="*/ 0 h 237"/>
                <a:gd name="T6" fmla="*/ 0 w 59"/>
                <a:gd name="T7" fmla="*/ 0 h 237"/>
                <a:gd name="T8" fmla="*/ 0 w 59"/>
                <a:gd name="T9" fmla="*/ 0 h 237"/>
                <a:gd name="T10" fmla="*/ 0 w 59"/>
                <a:gd name="T11" fmla="*/ 0 h 237"/>
                <a:gd name="T12" fmla="*/ 0 w 59"/>
                <a:gd name="T13" fmla="*/ 0 h 237"/>
                <a:gd name="T14" fmla="*/ 0 w 59"/>
                <a:gd name="T15" fmla="*/ 0 h 237"/>
                <a:gd name="T16" fmla="*/ 0 w 59"/>
                <a:gd name="T17" fmla="*/ 0 h 237"/>
                <a:gd name="T18" fmla="*/ 0 w 59"/>
                <a:gd name="T19" fmla="*/ 0 h 237"/>
                <a:gd name="T20" fmla="*/ 0 w 59"/>
                <a:gd name="T21" fmla="*/ 0 h 237"/>
                <a:gd name="T22" fmla="*/ 0 w 59"/>
                <a:gd name="T23" fmla="*/ 0 h 237"/>
                <a:gd name="T24" fmla="*/ 0 w 59"/>
                <a:gd name="T25" fmla="*/ 0 h 237"/>
                <a:gd name="T26" fmla="*/ 0 w 59"/>
                <a:gd name="T27" fmla="*/ 0 h 237"/>
                <a:gd name="T28" fmla="*/ 0 w 59"/>
                <a:gd name="T29" fmla="*/ 0 h 237"/>
                <a:gd name="T30" fmla="*/ 0 w 59"/>
                <a:gd name="T31" fmla="*/ 0 h 237"/>
                <a:gd name="T32" fmla="*/ 0 w 59"/>
                <a:gd name="T33" fmla="*/ 0 h 237"/>
                <a:gd name="T34" fmla="*/ 0 w 59"/>
                <a:gd name="T35" fmla="*/ 0 h 237"/>
                <a:gd name="T36" fmla="*/ 0 w 59"/>
                <a:gd name="T37" fmla="*/ 0 h 237"/>
                <a:gd name="T38" fmla="*/ 0 w 59"/>
                <a:gd name="T39" fmla="*/ 0 h 237"/>
                <a:gd name="T40" fmla="*/ 0 w 59"/>
                <a:gd name="T41" fmla="*/ 0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" h="237">
                  <a:moveTo>
                    <a:pt x="53" y="0"/>
                  </a:moveTo>
                  <a:lnTo>
                    <a:pt x="54" y="0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59" y="6"/>
                  </a:lnTo>
                  <a:lnTo>
                    <a:pt x="36" y="35"/>
                  </a:lnTo>
                  <a:lnTo>
                    <a:pt x="21" y="66"/>
                  </a:lnTo>
                  <a:lnTo>
                    <a:pt x="13" y="98"/>
                  </a:lnTo>
                  <a:lnTo>
                    <a:pt x="12" y="129"/>
                  </a:lnTo>
                  <a:lnTo>
                    <a:pt x="13" y="160"/>
                  </a:lnTo>
                  <a:lnTo>
                    <a:pt x="17" y="188"/>
                  </a:lnTo>
                  <a:lnTo>
                    <a:pt x="23" y="215"/>
                  </a:lnTo>
                  <a:lnTo>
                    <a:pt x="29" y="237"/>
                  </a:lnTo>
                  <a:lnTo>
                    <a:pt x="16" y="222"/>
                  </a:lnTo>
                  <a:lnTo>
                    <a:pt x="7" y="196"/>
                  </a:lnTo>
                  <a:lnTo>
                    <a:pt x="1" y="164"/>
                  </a:lnTo>
                  <a:lnTo>
                    <a:pt x="0" y="127"/>
                  </a:lnTo>
                  <a:lnTo>
                    <a:pt x="5" y="89"/>
                  </a:lnTo>
                  <a:lnTo>
                    <a:pt x="14" y="52"/>
                  </a:lnTo>
                  <a:lnTo>
                    <a:pt x="30" y="2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534"/>
            <p:cNvSpPr>
              <a:spLocks/>
            </p:cNvSpPr>
            <p:nvPr/>
          </p:nvSpPr>
          <p:spPr bwMode="auto">
            <a:xfrm>
              <a:off x="3675" y="2847"/>
              <a:ext cx="26" cy="15"/>
            </a:xfrm>
            <a:custGeom>
              <a:avLst/>
              <a:gdLst>
                <a:gd name="T0" fmla="*/ 0 w 51"/>
                <a:gd name="T1" fmla="*/ 0 h 29"/>
                <a:gd name="T2" fmla="*/ 1 w 51"/>
                <a:gd name="T3" fmla="*/ 1 h 29"/>
                <a:gd name="T4" fmla="*/ 1 w 51"/>
                <a:gd name="T5" fmla="*/ 1 h 29"/>
                <a:gd name="T6" fmla="*/ 1 w 51"/>
                <a:gd name="T7" fmla="*/ 1 h 29"/>
                <a:gd name="T8" fmla="*/ 1 w 51"/>
                <a:gd name="T9" fmla="*/ 1 h 29"/>
                <a:gd name="T10" fmla="*/ 1 w 51"/>
                <a:gd name="T11" fmla="*/ 1 h 29"/>
                <a:gd name="T12" fmla="*/ 1 w 51"/>
                <a:gd name="T13" fmla="*/ 1 h 29"/>
                <a:gd name="T14" fmla="*/ 1 w 51"/>
                <a:gd name="T15" fmla="*/ 1 h 29"/>
                <a:gd name="T16" fmla="*/ 1 w 51"/>
                <a:gd name="T17" fmla="*/ 1 h 29"/>
                <a:gd name="T18" fmla="*/ 1 w 51"/>
                <a:gd name="T19" fmla="*/ 1 h 29"/>
                <a:gd name="T20" fmla="*/ 1 w 51"/>
                <a:gd name="T21" fmla="*/ 1 h 29"/>
                <a:gd name="T22" fmla="*/ 1 w 51"/>
                <a:gd name="T23" fmla="*/ 1 h 29"/>
                <a:gd name="T24" fmla="*/ 1 w 51"/>
                <a:gd name="T25" fmla="*/ 1 h 29"/>
                <a:gd name="T26" fmla="*/ 1 w 51"/>
                <a:gd name="T27" fmla="*/ 1 h 29"/>
                <a:gd name="T28" fmla="*/ 1 w 51"/>
                <a:gd name="T29" fmla="*/ 1 h 29"/>
                <a:gd name="T30" fmla="*/ 1 w 51"/>
                <a:gd name="T31" fmla="*/ 1 h 29"/>
                <a:gd name="T32" fmla="*/ 0 w 51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29">
                  <a:moveTo>
                    <a:pt x="0" y="0"/>
                  </a:moveTo>
                  <a:lnTo>
                    <a:pt x="6" y="6"/>
                  </a:lnTo>
                  <a:lnTo>
                    <a:pt x="13" y="12"/>
                  </a:lnTo>
                  <a:lnTo>
                    <a:pt x="21" y="18"/>
                  </a:lnTo>
                  <a:lnTo>
                    <a:pt x="29" y="22"/>
                  </a:lnTo>
                  <a:lnTo>
                    <a:pt x="37" y="26"/>
                  </a:lnTo>
                  <a:lnTo>
                    <a:pt x="44" y="29"/>
                  </a:lnTo>
                  <a:lnTo>
                    <a:pt x="48" y="2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535"/>
            <p:cNvSpPr>
              <a:spLocks/>
            </p:cNvSpPr>
            <p:nvPr/>
          </p:nvSpPr>
          <p:spPr bwMode="auto">
            <a:xfrm>
              <a:off x="3673" y="2837"/>
              <a:ext cx="28" cy="17"/>
            </a:xfrm>
            <a:custGeom>
              <a:avLst/>
              <a:gdLst>
                <a:gd name="T0" fmla="*/ 0 w 58"/>
                <a:gd name="T1" fmla="*/ 1 h 34"/>
                <a:gd name="T2" fmla="*/ 0 w 58"/>
                <a:gd name="T3" fmla="*/ 1 h 34"/>
                <a:gd name="T4" fmla="*/ 0 w 58"/>
                <a:gd name="T5" fmla="*/ 1 h 34"/>
                <a:gd name="T6" fmla="*/ 0 w 58"/>
                <a:gd name="T7" fmla="*/ 1 h 34"/>
                <a:gd name="T8" fmla="*/ 0 w 58"/>
                <a:gd name="T9" fmla="*/ 1 h 34"/>
                <a:gd name="T10" fmla="*/ 0 w 58"/>
                <a:gd name="T11" fmla="*/ 1 h 34"/>
                <a:gd name="T12" fmla="*/ 0 w 58"/>
                <a:gd name="T13" fmla="*/ 1 h 34"/>
                <a:gd name="T14" fmla="*/ 0 w 58"/>
                <a:gd name="T15" fmla="*/ 1 h 34"/>
                <a:gd name="T16" fmla="*/ 0 w 58"/>
                <a:gd name="T17" fmla="*/ 0 h 34"/>
                <a:gd name="T18" fmla="*/ 0 w 58"/>
                <a:gd name="T19" fmla="*/ 1 h 34"/>
                <a:gd name="T20" fmla="*/ 0 w 58"/>
                <a:gd name="T21" fmla="*/ 1 h 34"/>
                <a:gd name="T22" fmla="*/ 0 w 58"/>
                <a:gd name="T23" fmla="*/ 1 h 34"/>
                <a:gd name="T24" fmla="*/ 0 w 58"/>
                <a:gd name="T25" fmla="*/ 1 h 34"/>
                <a:gd name="T26" fmla="*/ 0 w 58"/>
                <a:gd name="T27" fmla="*/ 1 h 34"/>
                <a:gd name="T28" fmla="*/ 0 w 58"/>
                <a:gd name="T29" fmla="*/ 1 h 34"/>
                <a:gd name="T30" fmla="*/ 0 w 58"/>
                <a:gd name="T31" fmla="*/ 1 h 34"/>
                <a:gd name="T32" fmla="*/ 0 w 58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34">
                  <a:moveTo>
                    <a:pt x="58" y="33"/>
                  </a:moveTo>
                  <a:lnTo>
                    <a:pt x="55" y="34"/>
                  </a:lnTo>
                  <a:lnTo>
                    <a:pt x="50" y="33"/>
                  </a:lnTo>
                  <a:lnTo>
                    <a:pt x="43" y="31"/>
                  </a:lnTo>
                  <a:lnTo>
                    <a:pt x="34" y="26"/>
                  </a:lnTo>
                  <a:lnTo>
                    <a:pt x="24" y="21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8"/>
                  </a:lnTo>
                  <a:lnTo>
                    <a:pt x="25" y="12"/>
                  </a:lnTo>
                  <a:lnTo>
                    <a:pt x="36" y="18"/>
                  </a:lnTo>
                  <a:lnTo>
                    <a:pt x="44" y="23"/>
                  </a:lnTo>
                  <a:lnTo>
                    <a:pt x="52" y="26"/>
                  </a:lnTo>
                  <a:lnTo>
                    <a:pt x="57" y="31"/>
                  </a:lnTo>
                  <a:lnTo>
                    <a:pt x="58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536"/>
            <p:cNvSpPr>
              <a:spLocks/>
            </p:cNvSpPr>
            <p:nvPr/>
          </p:nvSpPr>
          <p:spPr bwMode="auto">
            <a:xfrm>
              <a:off x="3670" y="2813"/>
              <a:ext cx="37" cy="23"/>
            </a:xfrm>
            <a:custGeom>
              <a:avLst/>
              <a:gdLst>
                <a:gd name="T0" fmla="*/ 1 w 73"/>
                <a:gd name="T1" fmla="*/ 1 h 46"/>
                <a:gd name="T2" fmla="*/ 1 w 73"/>
                <a:gd name="T3" fmla="*/ 1 h 46"/>
                <a:gd name="T4" fmla="*/ 1 w 73"/>
                <a:gd name="T5" fmla="*/ 1 h 46"/>
                <a:gd name="T6" fmla="*/ 1 w 73"/>
                <a:gd name="T7" fmla="*/ 1 h 46"/>
                <a:gd name="T8" fmla="*/ 1 w 73"/>
                <a:gd name="T9" fmla="*/ 1 h 46"/>
                <a:gd name="T10" fmla="*/ 1 w 73"/>
                <a:gd name="T11" fmla="*/ 1 h 46"/>
                <a:gd name="T12" fmla="*/ 1 w 73"/>
                <a:gd name="T13" fmla="*/ 1 h 46"/>
                <a:gd name="T14" fmla="*/ 1 w 73"/>
                <a:gd name="T15" fmla="*/ 1 h 46"/>
                <a:gd name="T16" fmla="*/ 0 w 73"/>
                <a:gd name="T17" fmla="*/ 0 h 46"/>
                <a:gd name="T18" fmla="*/ 1 w 73"/>
                <a:gd name="T19" fmla="*/ 1 h 46"/>
                <a:gd name="T20" fmla="*/ 1 w 73"/>
                <a:gd name="T21" fmla="*/ 1 h 46"/>
                <a:gd name="T22" fmla="*/ 1 w 73"/>
                <a:gd name="T23" fmla="*/ 1 h 46"/>
                <a:gd name="T24" fmla="*/ 1 w 73"/>
                <a:gd name="T25" fmla="*/ 1 h 46"/>
                <a:gd name="T26" fmla="*/ 1 w 73"/>
                <a:gd name="T27" fmla="*/ 1 h 46"/>
                <a:gd name="T28" fmla="*/ 1 w 73"/>
                <a:gd name="T29" fmla="*/ 1 h 46"/>
                <a:gd name="T30" fmla="*/ 1 w 73"/>
                <a:gd name="T31" fmla="*/ 1 h 46"/>
                <a:gd name="T32" fmla="*/ 1 w 73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" h="46">
                  <a:moveTo>
                    <a:pt x="73" y="45"/>
                  </a:moveTo>
                  <a:lnTo>
                    <a:pt x="70" y="46"/>
                  </a:lnTo>
                  <a:lnTo>
                    <a:pt x="62" y="44"/>
                  </a:lnTo>
                  <a:lnTo>
                    <a:pt x="51" y="41"/>
                  </a:lnTo>
                  <a:lnTo>
                    <a:pt x="40" y="35"/>
                  </a:lnTo>
                  <a:lnTo>
                    <a:pt x="27" y="27"/>
                  </a:lnTo>
                  <a:lnTo>
                    <a:pt x="16" y="1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4"/>
                  </a:lnTo>
                  <a:lnTo>
                    <a:pt x="14" y="9"/>
                  </a:lnTo>
                  <a:lnTo>
                    <a:pt x="27" y="16"/>
                  </a:lnTo>
                  <a:lnTo>
                    <a:pt x="41" y="23"/>
                  </a:lnTo>
                  <a:lnTo>
                    <a:pt x="54" y="30"/>
                  </a:lnTo>
                  <a:lnTo>
                    <a:pt x="64" y="36"/>
                  </a:lnTo>
                  <a:lnTo>
                    <a:pt x="71" y="42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537"/>
            <p:cNvSpPr>
              <a:spLocks/>
            </p:cNvSpPr>
            <p:nvPr/>
          </p:nvSpPr>
          <p:spPr bwMode="auto">
            <a:xfrm>
              <a:off x="3672" y="2791"/>
              <a:ext cx="40" cy="26"/>
            </a:xfrm>
            <a:custGeom>
              <a:avLst/>
              <a:gdLst>
                <a:gd name="T0" fmla="*/ 0 w 81"/>
                <a:gd name="T1" fmla="*/ 1 h 51"/>
                <a:gd name="T2" fmla="*/ 0 w 81"/>
                <a:gd name="T3" fmla="*/ 1 h 51"/>
                <a:gd name="T4" fmla="*/ 0 w 81"/>
                <a:gd name="T5" fmla="*/ 1 h 51"/>
                <a:gd name="T6" fmla="*/ 0 w 81"/>
                <a:gd name="T7" fmla="*/ 1 h 51"/>
                <a:gd name="T8" fmla="*/ 0 w 81"/>
                <a:gd name="T9" fmla="*/ 1 h 51"/>
                <a:gd name="T10" fmla="*/ 0 w 81"/>
                <a:gd name="T11" fmla="*/ 1 h 51"/>
                <a:gd name="T12" fmla="*/ 0 w 81"/>
                <a:gd name="T13" fmla="*/ 1 h 51"/>
                <a:gd name="T14" fmla="*/ 0 w 81"/>
                <a:gd name="T15" fmla="*/ 1 h 51"/>
                <a:gd name="T16" fmla="*/ 0 w 81"/>
                <a:gd name="T17" fmla="*/ 0 h 51"/>
                <a:gd name="T18" fmla="*/ 0 w 81"/>
                <a:gd name="T19" fmla="*/ 1 h 51"/>
                <a:gd name="T20" fmla="*/ 0 w 81"/>
                <a:gd name="T21" fmla="*/ 1 h 51"/>
                <a:gd name="T22" fmla="*/ 0 w 81"/>
                <a:gd name="T23" fmla="*/ 1 h 51"/>
                <a:gd name="T24" fmla="*/ 0 w 81"/>
                <a:gd name="T25" fmla="*/ 1 h 51"/>
                <a:gd name="T26" fmla="*/ 0 w 81"/>
                <a:gd name="T27" fmla="*/ 1 h 51"/>
                <a:gd name="T28" fmla="*/ 0 w 81"/>
                <a:gd name="T29" fmla="*/ 1 h 51"/>
                <a:gd name="T30" fmla="*/ 0 w 81"/>
                <a:gd name="T31" fmla="*/ 1 h 51"/>
                <a:gd name="T32" fmla="*/ 0 w 81"/>
                <a:gd name="T33" fmla="*/ 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51">
                  <a:moveTo>
                    <a:pt x="81" y="50"/>
                  </a:moveTo>
                  <a:lnTo>
                    <a:pt x="76" y="51"/>
                  </a:lnTo>
                  <a:lnTo>
                    <a:pt x="67" y="49"/>
                  </a:lnTo>
                  <a:lnTo>
                    <a:pt x="55" y="43"/>
                  </a:lnTo>
                  <a:lnTo>
                    <a:pt x="41" y="36"/>
                  </a:lnTo>
                  <a:lnTo>
                    <a:pt x="28" y="28"/>
                  </a:lnTo>
                  <a:lnTo>
                    <a:pt x="16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0" y="17"/>
                  </a:lnTo>
                  <a:lnTo>
                    <a:pt x="45" y="25"/>
                  </a:lnTo>
                  <a:lnTo>
                    <a:pt x="59" y="34"/>
                  </a:lnTo>
                  <a:lnTo>
                    <a:pt x="70" y="41"/>
                  </a:lnTo>
                  <a:lnTo>
                    <a:pt x="78" y="47"/>
                  </a:lnTo>
                  <a:lnTo>
                    <a:pt x="81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538"/>
            <p:cNvSpPr>
              <a:spLocks/>
            </p:cNvSpPr>
            <p:nvPr/>
          </p:nvSpPr>
          <p:spPr bwMode="auto">
            <a:xfrm>
              <a:off x="3676" y="2777"/>
              <a:ext cx="32" cy="27"/>
            </a:xfrm>
            <a:custGeom>
              <a:avLst/>
              <a:gdLst>
                <a:gd name="T0" fmla="*/ 0 w 65"/>
                <a:gd name="T1" fmla="*/ 1 h 54"/>
                <a:gd name="T2" fmla="*/ 0 w 65"/>
                <a:gd name="T3" fmla="*/ 1 h 54"/>
                <a:gd name="T4" fmla="*/ 0 w 65"/>
                <a:gd name="T5" fmla="*/ 1 h 54"/>
                <a:gd name="T6" fmla="*/ 0 w 65"/>
                <a:gd name="T7" fmla="*/ 1 h 54"/>
                <a:gd name="T8" fmla="*/ 0 w 65"/>
                <a:gd name="T9" fmla="*/ 1 h 54"/>
                <a:gd name="T10" fmla="*/ 0 w 65"/>
                <a:gd name="T11" fmla="*/ 1 h 54"/>
                <a:gd name="T12" fmla="*/ 0 w 65"/>
                <a:gd name="T13" fmla="*/ 1 h 54"/>
                <a:gd name="T14" fmla="*/ 0 w 65"/>
                <a:gd name="T15" fmla="*/ 1 h 54"/>
                <a:gd name="T16" fmla="*/ 0 w 65"/>
                <a:gd name="T17" fmla="*/ 0 h 54"/>
                <a:gd name="T18" fmla="*/ 0 w 65"/>
                <a:gd name="T19" fmla="*/ 1 h 54"/>
                <a:gd name="T20" fmla="*/ 0 w 65"/>
                <a:gd name="T21" fmla="*/ 1 h 54"/>
                <a:gd name="T22" fmla="*/ 0 w 65"/>
                <a:gd name="T23" fmla="*/ 1 h 54"/>
                <a:gd name="T24" fmla="*/ 0 w 65"/>
                <a:gd name="T25" fmla="*/ 1 h 54"/>
                <a:gd name="T26" fmla="*/ 0 w 65"/>
                <a:gd name="T27" fmla="*/ 1 h 54"/>
                <a:gd name="T28" fmla="*/ 0 w 65"/>
                <a:gd name="T29" fmla="*/ 1 h 54"/>
                <a:gd name="T30" fmla="*/ 0 w 65"/>
                <a:gd name="T31" fmla="*/ 1 h 54"/>
                <a:gd name="T32" fmla="*/ 0 w 65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54">
                  <a:moveTo>
                    <a:pt x="65" y="54"/>
                  </a:moveTo>
                  <a:lnTo>
                    <a:pt x="61" y="54"/>
                  </a:lnTo>
                  <a:lnTo>
                    <a:pt x="54" y="50"/>
                  </a:lnTo>
                  <a:lnTo>
                    <a:pt x="44" y="43"/>
                  </a:lnTo>
                  <a:lnTo>
                    <a:pt x="32" y="35"/>
                  </a:lnTo>
                  <a:lnTo>
                    <a:pt x="21" y="25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6" y="4"/>
                  </a:lnTo>
                  <a:lnTo>
                    <a:pt x="15" y="11"/>
                  </a:lnTo>
                  <a:lnTo>
                    <a:pt x="27" y="19"/>
                  </a:lnTo>
                  <a:lnTo>
                    <a:pt x="39" y="27"/>
                  </a:lnTo>
                  <a:lnTo>
                    <a:pt x="50" y="35"/>
                  </a:lnTo>
                  <a:lnTo>
                    <a:pt x="59" y="43"/>
                  </a:lnTo>
                  <a:lnTo>
                    <a:pt x="65" y="49"/>
                  </a:lnTo>
                  <a:lnTo>
                    <a:pt x="65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539"/>
            <p:cNvSpPr>
              <a:spLocks/>
            </p:cNvSpPr>
            <p:nvPr/>
          </p:nvSpPr>
          <p:spPr bwMode="auto">
            <a:xfrm>
              <a:off x="3680" y="2766"/>
              <a:ext cx="27" cy="23"/>
            </a:xfrm>
            <a:custGeom>
              <a:avLst/>
              <a:gdLst>
                <a:gd name="T0" fmla="*/ 1 w 54"/>
                <a:gd name="T1" fmla="*/ 1 h 46"/>
                <a:gd name="T2" fmla="*/ 1 w 54"/>
                <a:gd name="T3" fmla="*/ 1 h 46"/>
                <a:gd name="T4" fmla="*/ 1 w 54"/>
                <a:gd name="T5" fmla="*/ 1 h 46"/>
                <a:gd name="T6" fmla="*/ 1 w 54"/>
                <a:gd name="T7" fmla="*/ 1 h 46"/>
                <a:gd name="T8" fmla="*/ 1 w 54"/>
                <a:gd name="T9" fmla="*/ 1 h 46"/>
                <a:gd name="T10" fmla="*/ 1 w 54"/>
                <a:gd name="T11" fmla="*/ 1 h 46"/>
                <a:gd name="T12" fmla="*/ 1 w 54"/>
                <a:gd name="T13" fmla="*/ 1 h 46"/>
                <a:gd name="T14" fmla="*/ 1 w 54"/>
                <a:gd name="T15" fmla="*/ 1 h 46"/>
                <a:gd name="T16" fmla="*/ 0 w 54"/>
                <a:gd name="T17" fmla="*/ 0 h 46"/>
                <a:gd name="T18" fmla="*/ 1 w 54"/>
                <a:gd name="T19" fmla="*/ 1 h 46"/>
                <a:gd name="T20" fmla="*/ 1 w 54"/>
                <a:gd name="T21" fmla="*/ 1 h 46"/>
                <a:gd name="T22" fmla="*/ 1 w 54"/>
                <a:gd name="T23" fmla="*/ 1 h 46"/>
                <a:gd name="T24" fmla="*/ 1 w 54"/>
                <a:gd name="T25" fmla="*/ 1 h 46"/>
                <a:gd name="T26" fmla="*/ 1 w 54"/>
                <a:gd name="T27" fmla="*/ 1 h 46"/>
                <a:gd name="T28" fmla="*/ 1 w 54"/>
                <a:gd name="T29" fmla="*/ 1 h 46"/>
                <a:gd name="T30" fmla="*/ 1 w 54"/>
                <a:gd name="T31" fmla="*/ 1 h 46"/>
                <a:gd name="T32" fmla="*/ 1 w 54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6">
                  <a:moveTo>
                    <a:pt x="54" y="46"/>
                  </a:moveTo>
                  <a:lnTo>
                    <a:pt x="51" y="46"/>
                  </a:lnTo>
                  <a:lnTo>
                    <a:pt x="45" y="45"/>
                  </a:lnTo>
                  <a:lnTo>
                    <a:pt x="37" y="40"/>
                  </a:lnTo>
                  <a:lnTo>
                    <a:pt x="28" y="34"/>
                  </a:lnTo>
                  <a:lnTo>
                    <a:pt x="19" y="26"/>
                  </a:lnTo>
                  <a:lnTo>
                    <a:pt x="10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1"/>
                  </a:lnTo>
                  <a:lnTo>
                    <a:pt x="23" y="18"/>
                  </a:lnTo>
                  <a:lnTo>
                    <a:pt x="33" y="25"/>
                  </a:lnTo>
                  <a:lnTo>
                    <a:pt x="43" y="32"/>
                  </a:lnTo>
                  <a:lnTo>
                    <a:pt x="50" y="38"/>
                  </a:lnTo>
                  <a:lnTo>
                    <a:pt x="54" y="42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540"/>
            <p:cNvSpPr>
              <a:spLocks/>
            </p:cNvSpPr>
            <p:nvPr/>
          </p:nvSpPr>
          <p:spPr bwMode="auto">
            <a:xfrm>
              <a:off x="3688" y="2755"/>
              <a:ext cx="19" cy="20"/>
            </a:xfrm>
            <a:custGeom>
              <a:avLst/>
              <a:gdLst>
                <a:gd name="T0" fmla="*/ 1 w 38"/>
                <a:gd name="T1" fmla="*/ 1 h 40"/>
                <a:gd name="T2" fmla="*/ 1 w 38"/>
                <a:gd name="T3" fmla="*/ 1 h 40"/>
                <a:gd name="T4" fmla="*/ 1 w 38"/>
                <a:gd name="T5" fmla="*/ 1 h 40"/>
                <a:gd name="T6" fmla="*/ 1 w 38"/>
                <a:gd name="T7" fmla="*/ 1 h 40"/>
                <a:gd name="T8" fmla="*/ 1 w 38"/>
                <a:gd name="T9" fmla="*/ 1 h 40"/>
                <a:gd name="T10" fmla="*/ 1 w 38"/>
                <a:gd name="T11" fmla="*/ 1 h 40"/>
                <a:gd name="T12" fmla="*/ 1 w 38"/>
                <a:gd name="T13" fmla="*/ 1 h 40"/>
                <a:gd name="T14" fmla="*/ 1 w 38"/>
                <a:gd name="T15" fmla="*/ 1 h 40"/>
                <a:gd name="T16" fmla="*/ 0 w 38"/>
                <a:gd name="T17" fmla="*/ 0 h 40"/>
                <a:gd name="T18" fmla="*/ 1 w 38"/>
                <a:gd name="T19" fmla="*/ 1 h 40"/>
                <a:gd name="T20" fmla="*/ 1 w 38"/>
                <a:gd name="T21" fmla="*/ 1 h 40"/>
                <a:gd name="T22" fmla="*/ 1 w 38"/>
                <a:gd name="T23" fmla="*/ 1 h 40"/>
                <a:gd name="T24" fmla="*/ 1 w 38"/>
                <a:gd name="T25" fmla="*/ 1 h 40"/>
                <a:gd name="T26" fmla="*/ 1 w 38"/>
                <a:gd name="T27" fmla="*/ 1 h 40"/>
                <a:gd name="T28" fmla="*/ 1 w 38"/>
                <a:gd name="T29" fmla="*/ 1 h 40"/>
                <a:gd name="T30" fmla="*/ 1 w 38"/>
                <a:gd name="T31" fmla="*/ 1 h 40"/>
                <a:gd name="T32" fmla="*/ 1 w 3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35" y="40"/>
                  </a:lnTo>
                  <a:lnTo>
                    <a:pt x="30" y="37"/>
                  </a:lnTo>
                  <a:lnTo>
                    <a:pt x="23" y="32"/>
                  </a:lnTo>
                  <a:lnTo>
                    <a:pt x="16" y="25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9"/>
                  </a:lnTo>
                  <a:lnTo>
                    <a:pt x="16" y="15"/>
                  </a:lnTo>
                  <a:lnTo>
                    <a:pt x="22" y="21"/>
                  </a:lnTo>
                  <a:lnTo>
                    <a:pt x="28" y="26"/>
                  </a:lnTo>
                  <a:lnTo>
                    <a:pt x="34" y="32"/>
                  </a:lnTo>
                  <a:lnTo>
                    <a:pt x="37" y="37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541"/>
            <p:cNvSpPr>
              <a:spLocks/>
            </p:cNvSpPr>
            <p:nvPr/>
          </p:nvSpPr>
          <p:spPr bwMode="auto">
            <a:xfrm>
              <a:off x="3693" y="2749"/>
              <a:ext cx="11" cy="13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0 h 27"/>
                <a:gd name="T4" fmla="*/ 0 w 23"/>
                <a:gd name="T5" fmla="*/ 0 h 27"/>
                <a:gd name="T6" fmla="*/ 0 w 23"/>
                <a:gd name="T7" fmla="*/ 0 h 27"/>
                <a:gd name="T8" fmla="*/ 0 w 23"/>
                <a:gd name="T9" fmla="*/ 0 h 27"/>
                <a:gd name="T10" fmla="*/ 0 w 23"/>
                <a:gd name="T11" fmla="*/ 0 h 27"/>
                <a:gd name="T12" fmla="*/ 0 w 23"/>
                <a:gd name="T13" fmla="*/ 0 h 27"/>
                <a:gd name="T14" fmla="*/ 0 w 23"/>
                <a:gd name="T15" fmla="*/ 0 h 27"/>
                <a:gd name="T16" fmla="*/ 0 w 23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27">
                  <a:moveTo>
                    <a:pt x="23" y="27"/>
                  </a:moveTo>
                  <a:lnTo>
                    <a:pt x="18" y="25"/>
                  </a:lnTo>
                  <a:lnTo>
                    <a:pt x="8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5" y="16"/>
                  </a:lnTo>
                  <a:lnTo>
                    <a:pt x="23" y="22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542"/>
            <p:cNvSpPr>
              <a:spLocks/>
            </p:cNvSpPr>
            <p:nvPr/>
          </p:nvSpPr>
          <p:spPr bwMode="auto">
            <a:xfrm>
              <a:off x="3680" y="2856"/>
              <a:ext cx="17" cy="15"/>
            </a:xfrm>
            <a:custGeom>
              <a:avLst/>
              <a:gdLst>
                <a:gd name="T0" fmla="*/ 0 w 33"/>
                <a:gd name="T1" fmla="*/ 0 h 29"/>
                <a:gd name="T2" fmla="*/ 1 w 33"/>
                <a:gd name="T3" fmla="*/ 1 h 29"/>
                <a:gd name="T4" fmla="*/ 1 w 33"/>
                <a:gd name="T5" fmla="*/ 1 h 29"/>
                <a:gd name="T6" fmla="*/ 1 w 33"/>
                <a:gd name="T7" fmla="*/ 1 h 29"/>
                <a:gd name="T8" fmla="*/ 1 w 33"/>
                <a:gd name="T9" fmla="*/ 1 h 29"/>
                <a:gd name="T10" fmla="*/ 1 w 33"/>
                <a:gd name="T11" fmla="*/ 1 h 29"/>
                <a:gd name="T12" fmla="*/ 1 w 33"/>
                <a:gd name="T13" fmla="*/ 1 h 29"/>
                <a:gd name="T14" fmla="*/ 1 w 33"/>
                <a:gd name="T15" fmla="*/ 1 h 29"/>
                <a:gd name="T16" fmla="*/ 1 w 33"/>
                <a:gd name="T17" fmla="*/ 1 h 29"/>
                <a:gd name="T18" fmla="*/ 1 w 33"/>
                <a:gd name="T19" fmla="*/ 1 h 29"/>
                <a:gd name="T20" fmla="*/ 1 w 33"/>
                <a:gd name="T21" fmla="*/ 1 h 29"/>
                <a:gd name="T22" fmla="*/ 1 w 33"/>
                <a:gd name="T23" fmla="*/ 1 h 29"/>
                <a:gd name="T24" fmla="*/ 0 w 33"/>
                <a:gd name="T25" fmla="*/ 0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29">
                  <a:moveTo>
                    <a:pt x="0" y="0"/>
                  </a:moveTo>
                  <a:lnTo>
                    <a:pt x="2" y="2"/>
                  </a:lnTo>
                  <a:lnTo>
                    <a:pt x="7" y="4"/>
                  </a:lnTo>
                  <a:lnTo>
                    <a:pt x="14" y="9"/>
                  </a:lnTo>
                  <a:lnTo>
                    <a:pt x="20" y="12"/>
                  </a:lnTo>
                  <a:lnTo>
                    <a:pt x="27" y="17"/>
                  </a:lnTo>
                  <a:lnTo>
                    <a:pt x="31" y="22"/>
                  </a:lnTo>
                  <a:lnTo>
                    <a:pt x="33" y="25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16" y="19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543"/>
            <p:cNvSpPr>
              <a:spLocks/>
            </p:cNvSpPr>
            <p:nvPr/>
          </p:nvSpPr>
          <p:spPr bwMode="auto">
            <a:xfrm>
              <a:off x="3671" y="2856"/>
              <a:ext cx="8" cy="18"/>
            </a:xfrm>
            <a:custGeom>
              <a:avLst/>
              <a:gdLst>
                <a:gd name="T0" fmla="*/ 1 w 16"/>
                <a:gd name="T1" fmla="*/ 0 h 35"/>
                <a:gd name="T2" fmla="*/ 1 w 16"/>
                <a:gd name="T3" fmla="*/ 1 h 35"/>
                <a:gd name="T4" fmla="*/ 1 w 16"/>
                <a:gd name="T5" fmla="*/ 1 h 35"/>
                <a:gd name="T6" fmla="*/ 0 w 16"/>
                <a:gd name="T7" fmla="*/ 1 h 35"/>
                <a:gd name="T8" fmla="*/ 1 w 16"/>
                <a:gd name="T9" fmla="*/ 1 h 35"/>
                <a:gd name="T10" fmla="*/ 1 w 16"/>
                <a:gd name="T11" fmla="*/ 1 h 35"/>
                <a:gd name="T12" fmla="*/ 1 w 16"/>
                <a:gd name="T13" fmla="*/ 1 h 35"/>
                <a:gd name="T14" fmla="*/ 1 w 16"/>
                <a:gd name="T15" fmla="*/ 1 h 35"/>
                <a:gd name="T16" fmla="*/ 1 w 16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35">
                  <a:moveTo>
                    <a:pt x="16" y="0"/>
                  </a:moveTo>
                  <a:lnTo>
                    <a:pt x="12" y="5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1" y="35"/>
                  </a:lnTo>
                  <a:lnTo>
                    <a:pt x="6" y="33"/>
                  </a:lnTo>
                  <a:lnTo>
                    <a:pt x="10" y="23"/>
                  </a:lnTo>
                  <a:lnTo>
                    <a:pt x="14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544"/>
            <p:cNvSpPr>
              <a:spLocks/>
            </p:cNvSpPr>
            <p:nvPr/>
          </p:nvSpPr>
          <p:spPr bwMode="auto">
            <a:xfrm>
              <a:off x="3681" y="2859"/>
              <a:ext cx="5" cy="20"/>
            </a:xfrm>
            <a:custGeom>
              <a:avLst/>
              <a:gdLst>
                <a:gd name="T0" fmla="*/ 0 w 11"/>
                <a:gd name="T1" fmla="*/ 0 h 41"/>
                <a:gd name="T2" fmla="*/ 0 w 11"/>
                <a:gd name="T3" fmla="*/ 0 h 41"/>
                <a:gd name="T4" fmla="*/ 0 w 11"/>
                <a:gd name="T5" fmla="*/ 0 h 41"/>
                <a:gd name="T6" fmla="*/ 0 w 11"/>
                <a:gd name="T7" fmla="*/ 0 h 41"/>
                <a:gd name="T8" fmla="*/ 0 w 11"/>
                <a:gd name="T9" fmla="*/ 0 h 41"/>
                <a:gd name="T10" fmla="*/ 0 w 11"/>
                <a:gd name="T11" fmla="*/ 0 h 41"/>
                <a:gd name="T12" fmla="*/ 0 w 11"/>
                <a:gd name="T13" fmla="*/ 0 h 41"/>
                <a:gd name="T14" fmla="*/ 0 w 11"/>
                <a:gd name="T15" fmla="*/ 0 h 41"/>
                <a:gd name="T16" fmla="*/ 0 w 11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41">
                  <a:moveTo>
                    <a:pt x="0" y="0"/>
                  </a:moveTo>
                  <a:lnTo>
                    <a:pt x="1" y="9"/>
                  </a:lnTo>
                  <a:lnTo>
                    <a:pt x="1" y="22"/>
                  </a:lnTo>
                  <a:lnTo>
                    <a:pt x="3" y="35"/>
                  </a:lnTo>
                  <a:lnTo>
                    <a:pt x="7" y="41"/>
                  </a:lnTo>
                  <a:lnTo>
                    <a:pt x="11" y="36"/>
                  </a:lnTo>
                  <a:lnTo>
                    <a:pt x="8" y="24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545"/>
            <p:cNvSpPr>
              <a:spLocks/>
            </p:cNvSpPr>
            <p:nvPr/>
          </p:nvSpPr>
          <p:spPr bwMode="auto">
            <a:xfrm>
              <a:off x="3662" y="2849"/>
              <a:ext cx="15" cy="18"/>
            </a:xfrm>
            <a:custGeom>
              <a:avLst/>
              <a:gdLst>
                <a:gd name="T0" fmla="*/ 1 w 30"/>
                <a:gd name="T1" fmla="*/ 0 h 36"/>
                <a:gd name="T2" fmla="*/ 1 w 30"/>
                <a:gd name="T3" fmla="*/ 1 h 36"/>
                <a:gd name="T4" fmla="*/ 1 w 30"/>
                <a:gd name="T5" fmla="*/ 1 h 36"/>
                <a:gd name="T6" fmla="*/ 1 w 30"/>
                <a:gd name="T7" fmla="*/ 1 h 36"/>
                <a:gd name="T8" fmla="*/ 0 w 30"/>
                <a:gd name="T9" fmla="*/ 1 h 36"/>
                <a:gd name="T10" fmla="*/ 0 w 30"/>
                <a:gd name="T11" fmla="*/ 1 h 36"/>
                <a:gd name="T12" fmla="*/ 1 w 30"/>
                <a:gd name="T13" fmla="*/ 1 h 36"/>
                <a:gd name="T14" fmla="*/ 1 w 30"/>
                <a:gd name="T15" fmla="*/ 1 h 36"/>
                <a:gd name="T16" fmla="*/ 1 w 30"/>
                <a:gd name="T17" fmla="*/ 1 h 36"/>
                <a:gd name="T18" fmla="*/ 1 w 30"/>
                <a:gd name="T19" fmla="*/ 1 h 36"/>
                <a:gd name="T20" fmla="*/ 1 w 30"/>
                <a:gd name="T21" fmla="*/ 1 h 36"/>
                <a:gd name="T22" fmla="*/ 1 w 30"/>
                <a:gd name="T23" fmla="*/ 1 h 36"/>
                <a:gd name="T24" fmla="*/ 1 w 30"/>
                <a:gd name="T25" fmla="*/ 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6">
                  <a:moveTo>
                    <a:pt x="30" y="0"/>
                  </a:moveTo>
                  <a:lnTo>
                    <a:pt x="23" y="11"/>
                  </a:lnTo>
                  <a:lnTo>
                    <a:pt x="15" y="24"/>
                  </a:lnTo>
                  <a:lnTo>
                    <a:pt x="6" y="34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3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3"/>
                  </a:lnTo>
                  <a:lnTo>
                    <a:pt x="23" y="7"/>
                  </a:lnTo>
                  <a:lnTo>
                    <a:pt x="28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546"/>
            <p:cNvSpPr>
              <a:spLocks/>
            </p:cNvSpPr>
            <p:nvPr/>
          </p:nvSpPr>
          <p:spPr bwMode="auto">
            <a:xfrm>
              <a:off x="3663" y="2752"/>
              <a:ext cx="26" cy="5"/>
            </a:xfrm>
            <a:custGeom>
              <a:avLst/>
              <a:gdLst>
                <a:gd name="T0" fmla="*/ 1 w 52"/>
                <a:gd name="T1" fmla="*/ 1 h 10"/>
                <a:gd name="T2" fmla="*/ 1 w 52"/>
                <a:gd name="T3" fmla="*/ 1 h 10"/>
                <a:gd name="T4" fmla="*/ 1 w 52"/>
                <a:gd name="T5" fmla="*/ 1 h 10"/>
                <a:gd name="T6" fmla="*/ 1 w 52"/>
                <a:gd name="T7" fmla="*/ 1 h 10"/>
                <a:gd name="T8" fmla="*/ 1 w 52"/>
                <a:gd name="T9" fmla="*/ 1 h 10"/>
                <a:gd name="T10" fmla="*/ 1 w 52"/>
                <a:gd name="T11" fmla="*/ 1 h 10"/>
                <a:gd name="T12" fmla="*/ 1 w 52"/>
                <a:gd name="T13" fmla="*/ 1 h 10"/>
                <a:gd name="T14" fmla="*/ 1 w 52"/>
                <a:gd name="T15" fmla="*/ 1 h 10"/>
                <a:gd name="T16" fmla="*/ 0 w 52"/>
                <a:gd name="T17" fmla="*/ 1 h 10"/>
                <a:gd name="T18" fmla="*/ 1 w 52"/>
                <a:gd name="T19" fmla="*/ 1 h 10"/>
                <a:gd name="T20" fmla="*/ 1 w 52"/>
                <a:gd name="T21" fmla="*/ 0 h 10"/>
                <a:gd name="T22" fmla="*/ 1 w 52"/>
                <a:gd name="T23" fmla="*/ 0 h 10"/>
                <a:gd name="T24" fmla="*/ 1 w 52"/>
                <a:gd name="T25" fmla="*/ 1 h 10"/>
                <a:gd name="T26" fmla="*/ 1 w 52"/>
                <a:gd name="T27" fmla="*/ 1 h 10"/>
                <a:gd name="T28" fmla="*/ 1 w 52"/>
                <a:gd name="T29" fmla="*/ 1 h 10"/>
                <a:gd name="T30" fmla="*/ 1 w 52"/>
                <a:gd name="T31" fmla="*/ 1 h 10"/>
                <a:gd name="T32" fmla="*/ 1 w 52"/>
                <a:gd name="T33" fmla="*/ 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10">
                  <a:moveTo>
                    <a:pt x="52" y="9"/>
                  </a:moveTo>
                  <a:lnTo>
                    <a:pt x="46" y="9"/>
                  </a:lnTo>
                  <a:lnTo>
                    <a:pt x="38" y="10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14" y="10"/>
                  </a:lnTo>
                  <a:lnTo>
                    <a:pt x="7" y="9"/>
                  </a:lnTo>
                  <a:lnTo>
                    <a:pt x="2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8" y="5"/>
                  </a:lnTo>
                  <a:lnTo>
                    <a:pt x="38" y="7"/>
                  </a:lnTo>
                  <a:lnTo>
                    <a:pt x="46" y="8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547"/>
            <p:cNvSpPr>
              <a:spLocks/>
            </p:cNvSpPr>
            <p:nvPr/>
          </p:nvSpPr>
          <p:spPr bwMode="auto">
            <a:xfrm>
              <a:off x="3668" y="2742"/>
              <a:ext cx="25" cy="8"/>
            </a:xfrm>
            <a:custGeom>
              <a:avLst/>
              <a:gdLst>
                <a:gd name="T0" fmla="*/ 1 w 49"/>
                <a:gd name="T1" fmla="*/ 0 h 18"/>
                <a:gd name="T2" fmla="*/ 1 w 49"/>
                <a:gd name="T3" fmla="*/ 0 h 18"/>
                <a:gd name="T4" fmla="*/ 1 w 49"/>
                <a:gd name="T5" fmla="*/ 0 h 18"/>
                <a:gd name="T6" fmla="*/ 1 w 49"/>
                <a:gd name="T7" fmla="*/ 0 h 18"/>
                <a:gd name="T8" fmla="*/ 1 w 49"/>
                <a:gd name="T9" fmla="*/ 0 h 18"/>
                <a:gd name="T10" fmla="*/ 1 w 49"/>
                <a:gd name="T11" fmla="*/ 0 h 18"/>
                <a:gd name="T12" fmla="*/ 1 w 49"/>
                <a:gd name="T13" fmla="*/ 0 h 18"/>
                <a:gd name="T14" fmla="*/ 1 w 49"/>
                <a:gd name="T15" fmla="*/ 0 h 18"/>
                <a:gd name="T16" fmla="*/ 0 w 49"/>
                <a:gd name="T17" fmla="*/ 0 h 18"/>
                <a:gd name="T18" fmla="*/ 1 w 49"/>
                <a:gd name="T19" fmla="*/ 0 h 18"/>
                <a:gd name="T20" fmla="*/ 1 w 49"/>
                <a:gd name="T21" fmla="*/ 0 h 18"/>
                <a:gd name="T22" fmla="*/ 1 w 49"/>
                <a:gd name="T23" fmla="*/ 0 h 18"/>
                <a:gd name="T24" fmla="*/ 1 w 49"/>
                <a:gd name="T25" fmla="*/ 0 h 18"/>
                <a:gd name="T26" fmla="*/ 1 w 49"/>
                <a:gd name="T27" fmla="*/ 0 h 18"/>
                <a:gd name="T28" fmla="*/ 1 w 49"/>
                <a:gd name="T29" fmla="*/ 0 h 18"/>
                <a:gd name="T30" fmla="*/ 1 w 49"/>
                <a:gd name="T31" fmla="*/ 0 h 18"/>
                <a:gd name="T32" fmla="*/ 1 w 4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18">
                  <a:moveTo>
                    <a:pt x="49" y="18"/>
                  </a:moveTo>
                  <a:lnTo>
                    <a:pt x="45" y="18"/>
                  </a:lnTo>
                  <a:lnTo>
                    <a:pt x="38" y="16"/>
                  </a:lnTo>
                  <a:lnTo>
                    <a:pt x="30" y="15"/>
                  </a:lnTo>
                  <a:lnTo>
                    <a:pt x="22" y="14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7" y="0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31" y="10"/>
                  </a:lnTo>
                  <a:lnTo>
                    <a:pt x="39" y="13"/>
                  </a:lnTo>
                  <a:lnTo>
                    <a:pt x="46" y="16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548"/>
            <p:cNvSpPr>
              <a:spLocks/>
            </p:cNvSpPr>
            <p:nvPr/>
          </p:nvSpPr>
          <p:spPr bwMode="auto">
            <a:xfrm>
              <a:off x="3656" y="2765"/>
              <a:ext cx="25" cy="5"/>
            </a:xfrm>
            <a:custGeom>
              <a:avLst/>
              <a:gdLst>
                <a:gd name="T0" fmla="*/ 1 w 48"/>
                <a:gd name="T1" fmla="*/ 0 h 11"/>
                <a:gd name="T2" fmla="*/ 1 w 48"/>
                <a:gd name="T3" fmla="*/ 0 h 11"/>
                <a:gd name="T4" fmla="*/ 1 w 48"/>
                <a:gd name="T5" fmla="*/ 0 h 11"/>
                <a:gd name="T6" fmla="*/ 1 w 48"/>
                <a:gd name="T7" fmla="*/ 0 h 11"/>
                <a:gd name="T8" fmla="*/ 1 w 48"/>
                <a:gd name="T9" fmla="*/ 0 h 11"/>
                <a:gd name="T10" fmla="*/ 1 w 48"/>
                <a:gd name="T11" fmla="*/ 0 h 11"/>
                <a:gd name="T12" fmla="*/ 1 w 48"/>
                <a:gd name="T13" fmla="*/ 0 h 11"/>
                <a:gd name="T14" fmla="*/ 1 w 48"/>
                <a:gd name="T15" fmla="*/ 0 h 11"/>
                <a:gd name="T16" fmla="*/ 0 w 48"/>
                <a:gd name="T17" fmla="*/ 0 h 11"/>
                <a:gd name="T18" fmla="*/ 0 w 48"/>
                <a:gd name="T19" fmla="*/ 0 h 11"/>
                <a:gd name="T20" fmla="*/ 1 w 48"/>
                <a:gd name="T21" fmla="*/ 0 h 11"/>
                <a:gd name="T22" fmla="*/ 1 w 48"/>
                <a:gd name="T23" fmla="*/ 0 h 11"/>
                <a:gd name="T24" fmla="*/ 1 w 48"/>
                <a:gd name="T25" fmla="*/ 0 h 11"/>
                <a:gd name="T26" fmla="*/ 1 w 48"/>
                <a:gd name="T27" fmla="*/ 0 h 11"/>
                <a:gd name="T28" fmla="*/ 1 w 48"/>
                <a:gd name="T29" fmla="*/ 0 h 11"/>
                <a:gd name="T30" fmla="*/ 1 w 48"/>
                <a:gd name="T31" fmla="*/ 0 h 11"/>
                <a:gd name="T32" fmla="*/ 1 w 48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11">
                  <a:moveTo>
                    <a:pt x="48" y="5"/>
                  </a:moveTo>
                  <a:lnTo>
                    <a:pt x="46" y="7"/>
                  </a:lnTo>
                  <a:lnTo>
                    <a:pt x="41" y="8"/>
                  </a:lnTo>
                  <a:lnTo>
                    <a:pt x="34" y="11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549"/>
            <p:cNvSpPr>
              <a:spLocks/>
            </p:cNvSpPr>
            <p:nvPr/>
          </p:nvSpPr>
          <p:spPr bwMode="auto">
            <a:xfrm>
              <a:off x="3650" y="2777"/>
              <a:ext cx="28" cy="8"/>
            </a:xfrm>
            <a:custGeom>
              <a:avLst/>
              <a:gdLst>
                <a:gd name="T0" fmla="*/ 1 w 56"/>
                <a:gd name="T1" fmla="*/ 0 h 16"/>
                <a:gd name="T2" fmla="*/ 1 w 56"/>
                <a:gd name="T3" fmla="*/ 1 h 16"/>
                <a:gd name="T4" fmla="*/ 1 w 56"/>
                <a:gd name="T5" fmla="*/ 1 h 16"/>
                <a:gd name="T6" fmla="*/ 1 w 56"/>
                <a:gd name="T7" fmla="*/ 1 h 16"/>
                <a:gd name="T8" fmla="*/ 1 w 56"/>
                <a:gd name="T9" fmla="*/ 1 h 16"/>
                <a:gd name="T10" fmla="*/ 1 w 56"/>
                <a:gd name="T11" fmla="*/ 1 h 16"/>
                <a:gd name="T12" fmla="*/ 1 w 56"/>
                <a:gd name="T13" fmla="*/ 1 h 16"/>
                <a:gd name="T14" fmla="*/ 1 w 56"/>
                <a:gd name="T15" fmla="*/ 1 h 16"/>
                <a:gd name="T16" fmla="*/ 0 w 56"/>
                <a:gd name="T17" fmla="*/ 1 h 16"/>
                <a:gd name="T18" fmla="*/ 1 w 56"/>
                <a:gd name="T19" fmla="*/ 1 h 16"/>
                <a:gd name="T20" fmla="*/ 1 w 56"/>
                <a:gd name="T21" fmla="*/ 1 h 16"/>
                <a:gd name="T22" fmla="*/ 1 w 56"/>
                <a:gd name="T23" fmla="*/ 1 h 16"/>
                <a:gd name="T24" fmla="*/ 1 w 56"/>
                <a:gd name="T25" fmla="*/ 1 h 16"/>
                <a:gd name="T26" fmla="*/ 1 w 56"/>
                <a:gd name="T27" fmla="*/ 1 h 16"/>
                <a:gd name="T28" fmla="*/ 1 w 56"/>
                <a:gd name="T29" fmla="*/ 1 h 16"/>
                <a:gd name="T30" fmla="*/ 1 w 56"/>
                <a:gd name="T31" fmla="*/ 1 h 16"/>
                <a:gd name="T32" fmla="*/ 1 w 5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16">
                  <a:moveTo>
                    <a:pt x="56" y="0"/>
                  </a:moveTo>
                  <a:lnTo>
                    <a:pt x="51" y="3"/>
                  </a:lnTo>
                  <a:lnTo>
                    <a:pt x="43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3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7" y="7"/>
                  </a:lnTo>
                  <a:lnTo>
                    <a:pt x="14" y="4"/>
                  </a:lnTo>
                  <a:lnTo>
                    <a:pt x="23" y="3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1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550"/>
            <p:cNvSpPr>
              <a:spLocks/>
            </p:cNvSpPr>
            <p:nvPr/>
          </p:nvSpPr>
          <p:spPr bwMode="auto">
            <a:xfrm>
              <a:off x="3643" y="2789"/>
              <a:ext cx="30" cy="10"/>
            </a:xfrm>
            <a:custGeom>
              <a:avLst/>
              <a:gdLst>
                <a:gd name="T0" fmla="*/ 0 w 61"/>
                <a:gd name="T1" fmla="*/ 0 h 20"/>
                <a:gd name="T2" fmla="*/ 0 w 61"/>
                <a:gd name="T3" fmla="*/ 1 h 20"/>
                <a:gd name="T4" fmla="*/ 0 w 61"/>
                <a:gd name="T5" fmla="*/ 1 h 20"/>
                <a:gd name="T6" fmla="*/ 0 w 61"/>
                <a:gd name="T7" fmla="*/ 1 h 20"/>
                <a:gd name="T8" fmla="*/ 0 w 61"/>
                <a:gd name="T9" fmla="*/ 1 h 20"/>
                <a:gd name="T10" fmla="*/ 0 w 61"/>
                <a:gd name="T11" fmla="*/ 1 h 20"/>
                <a:gd name="T12" fmla="*/ 0 w 61"/>
                <a:gd name="T13" fmla="*/ 1 h 20"/>
                <a:gd name="T14" fmla="*/ 0 w 61"/>
                <a:gd name="T15" fmla="*/ 1 h 20"/>
                <a:gd name="T16" fmla="*/ 0 w 61"/>
                <a:gd name="T17" fmla="*/ 1 h 20"/>
                <a:gd name="T18" fmla="*/ 0 w 61"/>
                <a:gd name="T19" fmla="*/ 1 h 20"/>
                <a:gd name="T20" fmla="*/ 0 w 61"/>
                <a:gd name="T21" fmla="*/ 1 h 20"/>
                <a:gd name="T22" fmla="*/ 0 w 61"/>
                <a:gd name="T23" fmla="*/ 1 h 20"/>
                <a:gd name="T24" fmla="*/ 0 w 61"/>
                <a:gd name="T25" fmla="*/ 1 h 20"/>
                <a:gd name="T26" fmla="*/ 0 w 61"/>
                <a:gd name="T27" fmla="*/ 1 h 20"/>
                <a:gd name="T28" fmla="*/ 0 w 61"/>
                <a:gd name="T29" fmla="*/ 1 h 20"/>
                <a:gd name="T30" fmla="*/ 0 w 61"/>
                <a:gd name="T31" fmla="*/ 1 h 20"/>
                <a:gd name="T32" fmla="*/ 0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20">
                  <a:moveTo>
                    <a:pt x="61" y="0"/>
                  </a:moveTo>
                  <a:lnTo>
                    <a:pt x="56" y="2"/>
                  </a:lnTo>
                  <a:lnTo>
                    <a:pt x="47" y="7"/>
                  </a:lnTo>
                  <a:lnTo>
                    <a:pt x="37" y="10"/>
                  </a:lnTo>
                  <a:lnTo>
                    <a:pt x="27" y="15"/>
                  </a:lnTo>
                  <a:lnTo>
                    <a:pt x="16" y="17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9" y="9"/>
                  </a:lnTo>
                  <a:lnTo>
                    <a:pt x="19" y="7"/>
                  </a:lnTo>
                  <a:lnTo>
                    <a:pt x="29" y="5"/>
                  </a:lnTo>
                  <a:lnTo>
                    <a:pt x="39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551"/>
            <p:cNvSpPr>
              <a:spLocks/>
            </p:cNvSpPr>
            <p:nvPr/>
          </p:nvSpPr>
          <p:spPr bwMode="auto">
            <a:xfrm>
              <a:off x="3640" y="2813"/>
              <a:ext cx="33" cy="17"/>
            </a:xfrm>
            <a:custGeom>
              <a:avLst/>
              <a:gdLst>
                <a:gd name="T0" fmla="*/ 1 w 65"/>
                <a:gd name="T1" fmla="*/ 0 h 35"/>
                <a:gd name="T2" fmla="*/ 1 w 65"/>
                <a:gd name="T3" fmla="*/ 0 h 35"/>
                <a:gd name="T4" fmla="*/ 1 w 65"/>
                <a:gd name="T5" fmla="*/ 0 h 35"/>
                <a:gd name="T6" fmla="*/ 1 w 65"/>
                <a:gd name="T7" fmla="*/ 0 h 35"/>
                <a:gd name="T8" fmla="*/ 1 w 65"/>
                <a:gd name="T9" fmla="*/ 0 h 35"/>
                <a:gd name="T10" fmla="*/ 1 w 65"/>
                <a:gd name="T11" fmla="*/ 0 h 35"/>
                <a:gd name="T12" fmla="*/ 1 w 65"/>
                <a:gd name="T13" fmla="*/ 0 h 35"/>
                <a:gd name="T14" fmla="*/ 1 w 65"/>
                <a:gd name="T15" fmla="*/ 0 h 35"/>
                <a:gd name="T16" fmla="*/ 0 w 65"/>
                <a:gd name="T17" fmla="*/ 0 h 35"/>
                <a:gd name="T18" fmla="*/ 1 w 65"/>
                <a:gd name="T19" fmla="*/ 0 h 35"/>
                <a:gd name="T20" fmla="*/ 1 w 65"/>
                <a:gd name="T21" fmla="*/ 0 h 35"/>
                <a:gd name="T22" fmla="*/ 1 w 65"/>
                <a:gd name="T23" fmla="*/ 0 h 35"/>
                <a:gd name="T24" fmla="*/ 1 w 65"/>
                <a:gd name="T25" fmla="*/ 0 h 35"/>
                <a:gd name="T26" fmla="*/ 1 w 65"/>
                <a:gd name="T27" fmla="*/ 0 h 35"/>
                <a:gd name="T28" fmla="*/ 1 w 65"/>
                <a:gd name="T29" fmla="*/ 0 h 35"/>
                <a:gd name="T30" fmla="*/ 1 w 65"/>
                <a:gd name="T31" fmla="*/ 0 h 35"/>
                <a:gd name="T32" fmla="*/ 1 w 6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" h="35">
                  <a:moveTo>
                    <a:pt x="65" y="0"/>
                  </a:moveTo>
                  <a:lnTo>
                    <a:pt x="60" y="6"/>
                  </a:lnTo>
                  <a:lnTo>
                    <a:pt x="50" y="13"/>
                  </a:lnTo>
                  <a:lnTo>
                    <a:pt x="41" y="19"/>
                  </a:lnTo>
                  <a:lnTo>
                    <a:pt x="30" y="24"/>
                  </a:lnTo>
                  <a:lnTo>
                    <a:pt x="19" y="30"/>
                  </a:lnTo>
                  <a:lnTo>
                    <a:pt x="10" y="34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8" y="25"/>
                  </a:lnTo>
                  <a:lnTo>
                    <a:pt x="17" y="21"/>
                  </a:lnTo>
                  <a:lnTo>
                    <a:pt x="28" y="16"/>
                  </a:lnTo>
                  <a:lnTo>
                    <a:pt x="41" y="13"/>
                  </a:lnTo>
                  <a:lnTo>
                    <a:pt x="51" y="8"/>
                  </a:lnTo>
                  <a:lnTo>
                    <a:pt x="61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552"/>
            <p:cNvSpPr>
              <a:spLocks/>
            </p:cNvSpPr>
            <p:nvPr/>
          </p:nvSpPr>
          <p:spPr bwMode="auto">
            <a:xfrm>
              <a:off x="3645" y="2839"/>
              <a:ext cx="31" cy="20"/>
            </a:xfrm>
            <a:custGeom>
              <a:avLst/>
              <a:gdLst>
                <a:gd name="T0" fmla="*/ 1 w 61"/>
                <a:gd name="T1" fmla="*/ 0 h 39"/>
                <a:gd name="T2" fmla="*/ 1 w 61"/>
                <a:gd name="T3" fmla="*/ 1 h 39"/>
                <a:gd name="T4" fmla="*/ 1 w 61"/>
                <a:gd name="T5" fmla="*/ 1 h 39"/>
                <a:gd name="T6" fmla="*/ 1 w 61"/>
                <a:gd name="T7" fmla="*/ 1 h 39"/>
                <a:gd name="T8" fmla="*/ 1 w 61"/>
                <a:gd name="T9" fmla="*/ 1 h 39"/>
                <a:gd name="T10" fmla="*/ 1 w 61"/>
                <a:gd name="T11" fmla="*/ 1 h 39"/>
                <a:gd name="T12" fmla="*/ 1 w 61"/>
                <a:gd name="T13" fmla="*/ 1 h 39"/>
                <a:gd name="T14" fmla="*/ 1 w 61"/>
                <a:gd name="T15" fmla="*/ 1 h 39"/>
                <a:gd name="T16" fmla="*/ 0 w 61"/>
                <a:gd name="T17" fmla="*/ 1 h 39"/>
                <a:gd name="T18" fmla="*/ 1 w 61"/>
                <a:gd name="T19" fmla="*/ 1 h 39"/>
                <a:gd name="T20" fmla="*/ 1 w 61"/>
                <a:gd name="T21" fmla="*/ 1 h 39"/>
                <a:gd name="T22" fmla="*/ 1 w 61"/>
                <a:gd name="T23" fmla="*/ 1 h 39"/>
                <a:gd name="T24" fmla="*/ 1 w 61"/>
                <a:gd name="T25" fmla="*/ 1 h 39"/>
                <a:gd name="T26" fmla="*/ 1 w 61"/>
                <a:gd name="T27" fmla="*/ 1 h 39"/>
                <a:gd name="T28" fmla="*/ 1 w 61"/>
                <a:gd name="T29" fmla="*/ 1 h 39"/>
                <a:gd name="T30" fmla="*/ 1 w 61"/>
                <a:gd name="T31" fmla="*/ 1 h 39"/>
                <a:gd name="T32" fmla="*/ 1 w 61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39">
                  <a:moveTo>
                    <a:pt x="61" y="0"/>
                  </a:moveTo>
                  <a:lnTo>
                    <a:pt x="56" y="5"/>
                  </a:lnTo>
                  <a:lnTo>
                    <a:pt x="48" y="12"/>
                  </a:lnTo>
                  <a:lnTo>
                    <a:pt x="39" y="19"/>
                  </a:lnTo>
                  <a:lnTo>
                    <a:pt x="29" y="25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7" y="28"/>
                  </a:lnTo>
                  <a:lnTo>
                    <a:pt x="16" y="22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8" y="7"/>
                  </a:lnTo>
                  <a:lnTo>
                    <a:pt x="56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553"/>
            <p:cNvSpPr>
              <a:spLocks/>
            </p:cNvSpPr>
            <p:nvPr/>
          </p:nvSpPr>
          <p:spPr bwMode="auto">
            <a:xfrm>
              <a:off x="3644" y="2801"/>
              <a:ext cx="28" cy="17"/>
            </a:xfrm>
            <a:custGeom>
              <a:avLst/>
              <a:gdLst>
                <a:gd name="T0" fmla="*/ 1 w 55"/>
                <a:gd name="T1" fmla="*/ 0 h 33"/>
                <a:gd name="T2" fmla="*/ 1 w 55"/>
                <a:gd name="T3" fmla="*/ 1 h 33"/>
                <a:gd name="T4" fmla="*/ 1 w 55"/>
                <a:gd name="T5" fmla="*/ 1 h 33"/>
                <a:gd name="T6" fmla="*/ 1 w 55"/>
                <a:gd name="T7" fmla="*/ 1 h 33"/>
                <a:gd name="T8" fmla="*/ 1 w 55"/>
                <a:gd name="T9" fmla="*/ 1 h 33"/>
                <a:gd name="T10" fmla="*/ 1 w 55"/>
                <a:gd name="T11" fmla="*/ 1 h 33"/>
                <a:gd name="T12" fmla="*/ 1 w 55"/>
                <a:gd name="T13" fmla="*/ 1 h 33"/>
                <a:gd name="T14" fmla="*/ 1 w 55"/>
                <a:gd name="T15" fmla="*/ 1 h 33"/>
                <a:gd name="T16" fmla="*/ 0 w 55"/>
                <a:gd name="T17" fmla="*/ 1 h 33"/>
                <a:gd name="T18" fmla="*/ 1 w 55"/>
                <a:gd name="T19" fmla="*/ 1 h 33"/>
                <a:gd name="T20" fmla="*/ 1 w 55"/>
                <a:gd name="T21" fmla="*/ 1 h 33"/>
                <a:gd name="T22" fmla="*/ 1 w 55"/>
                <a:gd name="T23" fmla="*/ 1 h 33"/>
                <a:gd name="T24" fmla="*/ 1 w 55"/>
                <a:gd name="T25" fmla="*/ 1 h 33"/>
                <a:gd name="T26" fmla="*/ 1 w 55"/>
                <a:gd name="T27" fmla="*/ 1 h 33"/>
                <a:gd name="T28" fmla="*/ 1 w 55"/>
                <a:gd name="T29" fmla="*/ 1 h 33"/>
                <a:gd name="T30" fmla="*/ 1 w 55"/>
                <a:gd name="T31" fmla="*/ 1 h 33"/>
                <a:gd name="T32" fmla="*/ 1 w 5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33">
                  <a:moveTo>
                    <a:pt x="55" y="0"/>
                  </a:moveTo>
                  <a:lnTo>
                    <a:pt x="50" y="5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4" y="23"/>
                  </a:lnTo>
                  <a:lnTo>
                    <a:pt x="16" y="29"/>
                  </a:lnTo>
                  <a:lnTo>
                    <a:pt x="8" y="32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7" y="22"/>
                  </a:lnTo>
                  <a:lnTo>
                    <a:pt x="15" y="17"/>
                  </a:lnTo>
                  <a:lnTo>
                    <a:pt x="25" y="13"/>
                  </a:lnTo>
                  <a:lnTo>
                    <a:pt x="34" y="8"/>
                  </a:lnTo>
                  <a:lnTo>
                    <a:pt x="43" y="5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554"/>
            <p:cNvSpPr>
              <a:spLocks/>
            </p:cNvSpPr>
            <p:nvPr/>
          </p:nvSpPr>
          <p:spPr bwMode="auto">
            <a:xfrm>
              <a:off x="3670" y="2802"/>
              <a:ext cx="40" cy="26"/>
            </a:xfrm>
            <a:custGeom>
              <a:avLst/>
              <a:gdLst>
                <a:gd name="T0" fmla="*/ 0 w 81"/>
                <a:gd name="T1" fmla="*/ 1 h 51"/>
                <a:gd name="T2" fmla="*/ 0 w 81"/>
                <a:gd name="T3" fmla="*/ 1 h 51"/>
                <a:gd name="T4" fmla="*/ 0 w 81"/>
                <a:gd name="T5" fmla="*/ 1 h 51"/>
                <a:gd name="T6" fmla="*/ 0 w 81"/>
                <a:gd name="T7" fmla="*/ 1 h 51"/>
                <a:gd name="T8" fmla="*/ 0 w 81"/>
                <a:gd name="T9" fmla="*/ 1 h 51"/>
                <a:gd name="T10" fmla="*/ 0 w 81"/>
                <a:gd name="T11" fmla="*/ 1 h 51"/>
                <a:gd name="T12" fmla="*/ 0 w 81"/>
                <a:gd name="T13" fmla="*/ 1 h 51"/>
                <a:gd name="T14" fmla="*/ 0 w 81"/>
                <a:gd name="T15" fmla="*/ 1 h 51"/>
                <a:gd name="T16" fmla="*/ 0 w 81"/>
                <a:gd name="T17" fmla="*/ 0 h 51"/>
                <a:gd name="T18" fmla="*/ 0 w 81"/>
                <a:gd name="T19" fmla="*/ 1 h 51"/>
                <a:gd name="T20" fmla="*/ 0 w 81"/>
                <a:gd name="T21" fmla="*/ 1 h 51"/>
                <a:gd name="T22" fmla="*/ 0 w 81"/>
                <a:gd name="T23" fmla="*/ 1 h 51"/>
                <a:gd name="T24" fmla="*/ 0 w 81"/>
                <a:gd name="T25" fmla="*/ 1 h 51"/>
                <a:gd name="T26" fmla="*/ 0 w 81"/>
                <a:gd name="T27" fmla="*/ 1 h 51"/>
                <a:gd name="T28" fmla="*/ 0 w 81"/>
                <a:gd name="T29" fmla="*/ 1 h 51"/>
                <a:gd name="T30" fmla="*/ 0 w 81"/>
                <a:gd name="T31" fmla="*/ 1 h 51"/>
                <a:gd name="T32" fmla="*/ 0 w 81"/>
                <a:gd name="T33" fmla="*/ 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" h="51">
                  <a:moveTo>
                    <a:pt x="81" y="50"/>
                  </a:moveTo>
                  <a:lnTo>
                    <a:pt x="76" y="51"/>
                  </a:lnTo>
                  <a:lnTo>
                    <a:pt x="67" y="49"/>
                  </a:lnTo>
                  <a:lnTo>
                    <a:pt x="56" y="43"/>
                  </a:lnTo>
                  <a:lnTo>
                    <a:pt x="42" y="36"/>
                  </a:lnTo>
                  <a:lnTo>
                    <a:pt x="28" y="28"/>
                  </a:lnTo>
                  <a:lnTo>
                    <a:pt x="15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8" y="10"/>
                  </a:lnTo>
                  <a:lnTo>
                    <a:pt x="30" y="16"/>
                  </a:lnTo>
                  <a:lnTo>
                    <a:pt x="45" y="25"/>
                  </a:lnTo>
                  <a:lnTo>
                    <a:pt x="59" y="34"/>
                  </a:lnTo>
                  <a:lnTo>
                    <a:pt x="71" y="41"/>
                  </a:lnTo>
                  <a:lnTo>
                    <a:pt x="79" y="46"/>
                  </a:lnTo>
                  <a:lnTo>
                    <a:pt x="81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555"/>
            <p:cNvSpPr>
              <a:spLocks/>
            </p:cNvSpPr>
            <p:nvPr/>
          </p:nvSpPr>
          <p:spPr bwMode="auto">
            <a:xfrm>
              <a:off x="3671" y="2823"/>
              <a:ext cx="32" cy="22"/>
            </a:xfrm>
            <a:custGeom>
              <a:avLst/>
              <a:gdLst>
                <a:gd name="T0" fmla="*/ 1 w 63"/>
                <a:gd name="T1" fmla="*/ 1 h 44"/>
                <a:gd name="T2" fmla="*/ 1 w 63"/>
                <a:gd name="T3" fmla="*/ 1 h 44"/>
                <a:gd name="T4" fmla="*/ 1 w 63"/>
                <a:gd name="T5" fmla="*/ 1 h 44"/>
                <a:gd name="T6" fmla="*/ 1 w 63"/>
                <a:gd name="T7" fmla="*/ 1 h 44"/>
                <a:gd name="T8" fmla="*/ 1 w 63"/>
                <a:gd name="T9" fmla="*/ 1 h 44"/>
                <a:gd name="T10" fmla="*/ 1 w 63"/>
                <a:gd name="T11" fmla="*/ 1 h 44"/>
                <a:gd name="T12" fmla="*/ 1 w 63"/>
                <a:gd name="T13" fmla="*/ 1 h 44"/>
                <a:gd name="T14" fmla="*/ 1 w 63"/>
                <a:gd name="T15" fmla="*/ 1 h 44"/>
                <a:gd name="T16" fmla="*/ 0 w 63"/>
                <a:gd name="T17" fmla="*/ 0 h 44"/>
                <a:gd name="T18" fmla="*/ 1 w 63"/>
                <a:gd name="T19" fmla="*/ 1 h 44"/>
                <a:gd name="T20" fmla="*/ 1 w 63"/>
                <a:gd name="T21" fmla="*/ 1 h 44"/>
                <a:gd name="T22" fmla="*/ 1 w 63"/>
                <a:gd name="T23" fmla="*/ 1 h 44"/>
                <a:gd name="T24" fmla="*/ 1 w 63"/>
                <a:gd name="T25" fmla="*/ 1 h 44"/>
                <a:gd name="T26" fmla="*/ 1 w 63"/>
                <a:gd name="T27" fmla="*/ 1 h 44"/>
                <a:gd name="T28" fmla="*/ 1 w 63"/>
                <a:gd name="T29" fmla="*/ 1 h 44"/>
                <a:gd name="T30" fmla="*/ 1 w 63"/>
                <a:gd name="T31" fmla="*/ 1 h 44"/>
                <a:gd name="T32" fmla="*/ 1 w 63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" h="44">
                  <a:moveTo>
                    <a:pt x="63" y="44"/>
                  </a:moveTo>
                  <a:lnTo>
                    <a:pt x="60" y="44"/>
                  </a:lnTo>
                  <a:lnTo>
                    <a:pt x="54" y="43"/>
                  </a:lnTo>
                  <a:lnTo>
                    <a:pt x="45" y="39"/>
                  </a:lnTo>
                  <a:lnTo>
                    <a:pt x="34" y="33"/>
                  </a:lnTo>
                  <a:lnTo>
                    <a:pt x="24" y="26"/>
                  </a:lnTo>
                  <a:lnTo>
                    <a:pt x="14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6"/>
                  </a:lnTo>
                  <a:lnTo>
                    <a:pt x="16" y="11"/>
                  </a:lnTo>
                  <a:lnTo>
                    <a:pt x="27" y="18"/>
                  </a:lnTo>
                  <a:lnTo>
                    <a:pt x="38" y="25"/>
                  </a:lnTo>
                  <a:lnTo>
                    <a:pt x="48" y="31"/>
                  </a:lnTo>
                  <a:lnTo>
                    <a:pt x="56" y="37"/>
                  </a:lnTo>
                  <a:lnTo>
                    <a:pt x="62" y="41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556"/>
            <p:cNvSpPr>
              <a:spLocks/>
            </p:cNvSpPr>
            <p:nvPr/>
          </p:nvSpPr>
          <p:spPr bwMode="auto">
            <a:xfrm>
              <a:off x="3644" y="2826"/>
              <a:ext cx="30" cy="19"/>
            </a:xfrm>
            <a:custGeom>
              <a:avLst/>
              <a:gdLst>
                <a:gd name="T0" fmla="*/ 1 w 59"/>
                <a:gd name="T1" fmla="*/ 0 h 39"/>
                <a:gd name="T2" fmla="*/ 1 w 59"/>
                <a:gd name="T3" fmla="*/ 0 h 39"/>
                <a:gd name="T4" fmla="*/ 1 w 59"/>
                <a:gd name="T5" fmla="*/ 0 h 39"/>
                <a:gd name="T6" fmla="*/ 1 w 59"/>
                <a:gd name="T7" fmla="*/ 0 h 39"/>
                <a:gd name="T8" fmla="*/ 1 w 59"/>
                <a:gd name="T9" fmla="*/ 0 h 39"/>
                <a:gd name="T10" fmla="*/ 1 w 59"/>
                <a:gd name="T11" fmla="*/ 0 h 39"/>
                <a:gd name="T12" fmla="*/ 1 w 59"/>
                <a:gd name="T13" fmla="*/ 0 h 39"/>
                <a:gd name="T14" fmla="*/ 1 w 59"/>
                <a:gd name="T15" fmla="*/ 0 h 39"/>
                <a:gd name="T16" fmla="*/ 0 w 59"/>
                <a:gd name="T17" fmla="*/ 0 h 39"/>
                <a:gd name="T18" fmla="*/ 1 w 59"/>
                <a:gd name="T19" fmla="*/ 0 h 39"/>
                <a:gd name="T20" fmla="*/ 1 w 59"/>
                <a:gd name="T21" fmla="*/ 0 h 39"/>
                <a:gd name="T22" fmla="*/ 1 w 59"/>
                <a:gd name="T23" fmla="*/ 0 h 39"/>
                <a:gd name="T24" fmla="*/ 1 w 59"/>
                <a:gd name="T25" fmla="*/ 0 h 39"/>
                <a:gd name="T26" fmla="*/ 1 w 59"/>
                <a:gd name="T27" fmla="*/ 0 h 39"/>
                <a:gd name="T28" fmla="*/ 1 w 59"/>
                <a:gd name="T29" fmla="*/ 0 h 39"/>
                <a:gd name="T30" fmla="*/ 1 w 59"/>
                <a:gd name="T31" fmla="*/ 0 h 39"/>
                <a:gd name="T32" fmla="*/ 1 w 59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39">
                  <a:moveTo>
                    <a:pt x="59" y="0"/>
                  </a:moveTo>
                  <a:lnTo>
                    <a:pt x="55" y="4"/>
                  </a:lnTo>
                  <a:lnTo>
                    <a:pt x="47" y="11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14" y="23"/>
                  </a:lnTo>
                  <a:lnTo>
                    <a:pt x="26" y="17"/>
                  </a:lnTo>
                  <a:lnTo>
                    <a:pt x="36" y="11"/>
                  </a:lnTo>
                  <a:lnTo>
                    <a:pt x="47" y="7"/>
                  </a:lnTo>
                  <a:lnTo>
                    <a:pt x="55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557"/>
            <p:cNvSpPr>
              <a:spLocks/>
            </p:cNvSpPr>
            <p:nvPr/>
          </p:nvSpPr>
          <p:spPr bwMode="auto">
            <a:xfrm>
              <a:off x="3713" y="2849"/>
              <a:ext cx="24" cy="100"/>
            </a:xfrm>
            <a:custGeom>
              <a:avLst/>
              <a:gdLst>
                <a:gd name="T0" fmla="*/ 1 w 48"/>
                <a:gd name="T1" fmla="*/ 0 h 200"/>
                <a:gd name="T2" fmla="*/ 1 w 48"/>
                <a:gd name="T3" fmla="*/ 0 h 200"/>
                <a:gd name="T4" fmla="*/ 1 w 48"/>
                <a:gd name="T5" fmla="*/ 1 h 200"/>
                <a:gd name="T6" fmla="*/ 1 w 48"/>
                <a:gd name="T7" fmla="*/ 1 h 200"/>
                <a:gd name="T8" fmla="*/ 1 w 48"/>
                <a:gd name="T9" fmla="*/ 1 h 200"/>
                <a:gd name="T10" fmla="*/ 1 w 48"/>
                <a:gd name="T11" fmla="*/ 1 h 200"/>
                <a:gd name="T12" fmla="*/ 1 w 48"/>
                <a:gd name="T13" fmla="*/ 1 h 200"/>
                <a:gd name="T14" fmla="*/ 1 w 48"/>
                <a:gd name="T15" fmla="*/ 1 h 200"/>
                <a:gd name="T16" fmla="*/ 1 w 48"/>
                <a:gd name="T17" fmla="*/ 1 h 200"/>
                <a:gd name="T18" fmla="*/ 1 w 48"/>
                <a:gd name="T19" fmla="*/ 1 h 200"/>
                <a:gd name="T20" fmla="*/ 1 w 48"/>
                <a:gd name="T21" fmla="*/ 1 h 200"/>
                <a:gd name="T22" fmla="*/ 1 w 48"/>
                <a:gd name="T23" fmla="*/ 1 h 200"/>
                <a:gd name="T24" fmla="*/ 1 w 48"/>
                <a:gd name="T25" fmla="*/ 1 h 200"/>
                <a:gd name="T26" fmla="*/ 1 w 48"/>
                <a:gd name="T27" fmla="*/ 1 h 200"/>
                <a:gd name="T28" fmla="*/ 1 w 48"/>
                <a:gd name="T29" fmla="*/ 1 h 200"/>
                <a:gd name="T30" fmla="*/ 1 w 48"/>
                <a:gd name="T31" fmla="*/ 1 h 200"/>
                <a:gd name="T32" fmla="*/ 0 w 48"/>
                <a:gd name="T33" fmla="*/ 1 h 200"/>
                <a:gd name="T34" fmla="*/ 1 w 48"/>
                <a:gd name="T35" fmla="*/ 1 h 200"/>
                <a:gd name="T36" fmla="*/ 1 w 48"/>
                <a:gd name="T37" fmla="*/ 1 h 200"/>
                <a:gd name="T38" fmla="*/ 1 w 48"/>
                <a:gd name="T39" fmla="*/ 1 h 200"/>
                <a:gd name="T40" fmla="*/ 1 w 48"/>
                <a:gd name="T41" fmla="*/ 0 h 2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200">
                  <a:moveTo>
                    <a:pt x="43" y="0"/>
                  </a:moveTo>
                  <a:lnTo>
                    <a:pt x="45" y="0"/>
                  </a:lnTo>
                  <a:lnTo>
                    <a:pt x="47" y="1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29" y="29"/>
                  </a:lnTo>
                  <a:lnTo>
                    <a:pt x="16" y="55"/>
                  </a:lnTo>
                  <a:lnTo>
                    <a:pt x="10" y="83"/>
                  </a:lnTo>
                  <a:lnTo>
                    <a:pt x="8" y="109"/>
                  </a:lnTo>
                  <a:lnTo>
                    <a:pt x="10" y="136"/>
                  </a:lnTo>
                  <a:lnTo>
                    <a:pt x="14" y="160"/>
                  </a:lnTo>
                  <a:lnTo>
                    <a:pt x="19" y="182"/>
                  </a:lnTo>
                  <a:lnTo>
                    <a:pt x="24" y="200"/>
                  </a:lnTo>
                  <a:lnTo>
                    <a:pt x="14" y="188"/>
                  </a:lnTo>
                  <a:lnTo>
                    <a:pt x="5" y="167"/>
                  </a:lnTo>
                  <a:lnTo>
                    <a:pt x="1" y="138"/>
                  </a:lnTo>
                  <a:lnTo>
                    <a:pt x="0" y="107"/>
                  </a:lnTo>
                  <a:lnTo>
                    <a:pt x="3" y="75"/>
                  </a:lnTo>
                  <a:lnTo>
                    <a:pt x="11" y="44"/>
                  </a:lnTo>
                  <a:lnTo>
                    <a:pt x="24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558"/>
            <p:cNvSpPr>
              <a:spLocks/>
            </p:cNvSpPr>
            <p:nvPr/>
          </p:nvSpPr>
          <p:spPr bwMode="auto">
            <a:xfrm>
              <a:off x="3718" y="2935"/>
              <a:ext cx="22" cy="13"/>
            </a:xfrm>
            <a:custGeom>
              <a:avLst/>
              <a:gdLst>
                <a:gd name="T0" fmla="*/ 0 w 44"/>
                <a:gd name="T1" fmla="*/ 0 h 25"/>
                <a:gd name="T2" fmla="*/ 1 w 44"/>
                <a:gd name="T3" fmla="*/ 1 h 25"/>
                <a:gd name="T4" fmla="*/ 1 w 44"/>
                <a:gd name="T5" fmla="*/ 1 h 25"/>
                <a:gd name="T6" fmla="*/ 1 w 44"/>
                <a:gd name="T7" fmla="*/ 1 h 25"/>
                <a:gd name="T8" fmla="*/ 1 w 44"/>
                <a:gd name="T9" fmla="*/ 1 h 25"/>
                <a:gd name="T10" fmla="*/ 1 w 44"/>
                <a:gd name="T11" fmla="*/ 1 h 25"/>
                <a:gd name="T12" fmla="*/ 1 w 44"/>
                <a:gd name="T13" fmla="*/ 1 h 25"/>
                <a:gd name="T14" fmla="*/ 1 w 44"/>
                <a:gd name="T15" fmla="*/ 1 h 25"/>
                <a:gd name="T16" fmla="*/ 1 w 44"/>
                <a:gd name="T17" fmla="*/ 1 h 25"/>
                <a:gd name="T18" fmla="*/ 1 w 44"/>
                <a:gd name="T19" fmla="*/ 1 h 25"/>
                <a:gd name="T20" fmla="*/ 1 w 44"/>
                <a:gd name="T21" fmla="*/ 1 h 25"/>
                <a:gd name="T22" fmla="*/ 1 w 44"/>
                <a:gd name="T23" fmla="*/ 1 h 25"/>
                <a:gd name="T24" fmla="*/ 1 w 44"/>
                <a:gd name="T25" fmla="*/ 1 h 25"/>
                <a:gd name="T26" fmla="*/ 1 w 44"/>
                <a:gd name="T27" fmla="*/ 1 h 25"/>
                <a:gd name="T28" fmla="*/ 1 w 44"/>
                <a:gd name="T29" fmla="*/ 1 h 25"/>
                <a:gd name="T30" fmla="*/ 1 w 44"/>
                <a:gd name="T31" fmla="*/ 1 h 25"/>
                <a:gd name="T32" fmla="*/ 0 w 44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25">
                  <a:moveTo>
                    <a:pt x="0" y="0"/>
                  </a:moveTo>
                  <a:lnTo>
                    <a:pt x="5" y="4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5" y="18"/>
                  </a:lnTo>
                  <a:lnTo>
                    <a:pt x="31" y="22"/>
                  </a:lnTo>
                  <a:lnTo>
                    <a:pt x="37" y="24"/>
                  </a:lnTo>
                  <a:lnTo>
                    <a:pt x="42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0" y="19"/>
                  </a:lnTo>
                  <a:lnTo>
                    <a:pt x="36" y="17"/>
                  </a:lnTo>
                  <a:lnTo>
                    <a:pt x="29" y="13"/>
                  </a:lnTo>
                  <a:lnTo>
                    <a:pt x="22" y="11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559"/>
            <p:cNvSpPr>
              <a:spLocks/>
            </p:cNvSpPr>
            <p:nvPr/>
          </p:nvSpPr>
          <p:spPr bwMode="auto">
            <a:xfrm>
              <a:off x="3716" y="2927"/>
              <a:ext cx="24" cy="14"/>
            </a:xfrm>
            <a:custGeom>
              <a:avLst/>
              <a:gdLst>
                <a:gd name="T0" fmla="*/ 1 w 47"/>
                <a:gd name="T1" fmla="*/ 0 h 29"/>
                <a:gd name="T2" fmla="*/ 1 w 47"/>
                <a:gd name="T3" fmla="*/ 0 h 29"/>
                <a:gd name="T4" fmla="*/ 1 w 47"/>
                <a:gd name="T5" fmla="*/ 0 h 29"/>
                <a:gd name="T6" fmla="*/ 1 w 47"/>
                <a:gd name="T7" fmla="*/ 0 h 29"/>
                <a:gd name="T8" fmla="*/ 1 w 47"/>
                <a:gd name="T9" fmla="*/ 0 h 29"/>
                <a:gd name="T10" fmla="*/ 1 w 47"/>
                <a:gd name="T11" fmla="*/ 0 h 29"/>
                <a:gd name="T12" fmla="*/ 1 w 47"/>
                <a:gd name="T13" fmla="*/ 0 h 29"/>
                <a:gd name="T14" fmla="*/ 1 w 47"/>
                <a:gd name="T15" fmla="*/ 0 h 29"/>
                <a:gd name="T16" fmla="*/ 0 w 47"/>
                <a:gd name="T17" fmla="*/ 0 h 29"/>
                <a:gd name="T18" fmla="*/ 1 w 47"/>
                <a:gd name="T19" fmla="*/ 0 h 29"/>
                <a:gd name="T20" fmla="*/ 1 w 47"/>
                <a:gd name="T21" fmla="*/ 0 h 29"/>
                <a:gd name="T22" fmla="*/ 1 w 47"/>
                <a:gd name="T23" fmla="*/ 0 h 29"/>
                <a:gd name="T24" fmla="*/ 1 w 47"/>
                <a:gd name="T25" fmla="*/ 0 h 29"/>
                <a:gd name="T26" fmla="*/ 1 w 47"/>
                <a:gd name="T27" fmla="*/ 0 h 29"/>
                <a:gd name="T28" fmla="*/ 1 w 47"/>
                <a:gd name="T29" fmla="*/ 0 h 29"/>
                <a:gd name="T30" fmla="*/ 1 w 47"/>
                <a:gd name="T31" fmla="*/ 0 h 29"/>
                <a:gd name="T32" fmla="*/ 1 w 47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29">
                  <a:moveTo>
                    <a:pt x="47" y="28"/>
                  </a:moveTo>
                  <a:lnTo>
                    <a:pt x="45" y="29"/>
                  </a:lnTo>
                  <a:lnTo>
                    <a:pt x="41" y="28"/>
                  </a:lnTo>
                  <a:lnTo>
                    <a:pt x="34" y="27"/>
                  </a:lnTo>
                  <a:lnTo>
                    <a:pt x="27" y="23"/>
                  </a:lnTo>
                  <a:lnTo>
                    <a:pt x="19" y="19"/>
                  </a:lnTo>
                  <a:lnTo>
                    <a:pt x="11" y="13"/>
                  </a:lnTo>
                  <a:lnTo>
                    <a:pt x="5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7"/>
                  </a:lnTo>
                  <a:lnTo>
                    <a:pt x="20" y="12"/>
                  </a:lnTo>
                  <a:lnTo>
                    <a:pt x="28" y="15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46" y="26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560"/>
            <p:cNvSpPr>
              <a:spLocks/>
            </p:cNvSpPr>
            <p:nvPr/>
          </p:nvSpPr>
          <p:spPr bwMode="auto">
            <a:xfrm>
              <a:off x="3714" y="2907"/>
              <a:ext cx="31" cy="19"/>
            </a:xfrm>
            <a:custGeom>
              <a:avLst/>
              <a:gdLst>
                <a:gd name="T0" fmla="*/ 1 w 62"/>
                <a:gd name="T1" fmla="*/ 0 h 39"/>
                <a:gd name="T2" fmla="*/ 1 w 62"/>
                <a:gd name="T3" fmla="*/ 0 h 39"/>
                <a:gd name="T4" fmla="*/ 1 w 62"/>
                <a:gd name="T5" fmla="*/ 0 h 39"/>
                <a:gd name="T6" fmla="*/ 1 w 62"/>
                <a:gd name="T7" fmla="*/ 0 h 39"/>
                <a:gd name="T8" fmla="*/ 1 w 62"/>
                <a:gd name="T9" fmla="*/ 0 h 39"/>
                <a:gd name="T10" fmla="*/ 1 w 62"/>
                <a:gd name="T11" fmla="*/ 0 h 39"/>
                <a:gd name="T12" fmla="*/ 1 w 62"/>
                <a:gd name="T13" fmla="*/ 0 h 39"/>
                <a:gd name="T14" fmla="*/ 1 w 62"/>
                <a:gd name="T15" fmla="*/ 0 h 39"/>
                <a:gd name="T16" fmla="*/ 0 w 62"/>
                <a:gd name="T17" fmla="*/ 0 h 39"/>
                <a:gd name="T18" fmla="*/ 1 w 62"/>
                <a:gd name="T19" fmla="*/ 0 h 39"/>
                <a:gd name="T20" fmla="*/ 1 w 62"/>
                <a:gd name="T21" fmla="*/ 0 h 39"/>
                <a:gd name="T22" fmla="*/ 1 w 62"/>
                <a:gd name="T23" fmla="*/ 0 h 39"/>
                <a:gd name="T24" fmla="*/ 1 w 62"/>
                <a:gd name="T25" fmla="*/ 0 h 39"/>
                <a:gd name="T26" fmla="*/ 1 w 62"/>
                <a:gd name="T27" fmla="*/ 0 h 39"/>
                <a:gd name="T28" fmla="*/ 1 w 62"/>
                <a:gd name="T29" fmla="*/ 0 h 39"/>
                <a:gd name="T30" fmla="*/ 1 w 62"/>
                <a:gd name="T31" fmla="*/ 0 h 39"/>
                <a:gd name="T32" fmla="*/ 1 w 62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39">
                  <a:moveTo>
                    <a:pt x="62" y="38"/>
                  </a:moveTo>
                  <a:lnTo>
                    <a:pt x="59" y="39"/>
                  </a:lnTo>
                  <a:lnTo>
                    <a:pt x="52" y="38"/>
                  </a:lnTo>
                  <a:lnTo>
                    <a:pt x="44" y="35"/>
                  </a:lnTo>
                  <a:lnTo>
                    <a:pt x="33" y="29"/>
                  </a:lnTo>
                  <a:lnTo>
                    <a:pt x="23" y="23"/>
                  </a:lnTo>
                  <a:lnTo>
                    <a:pt x="13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4" y="14"/>
                  </a:lnTo>
                  <a:lnTo>
                    <a:pt x="35" y="20"/>
                  </a:lnTo>
                  <a:lnTo>
                    <a:pt x="46" y="25"/>
                  </a:lnTo>
                  <a:lnTo>
                    <a:pt x="55" y="31"/>
                  </a:lnTo>
                  <a:lnTo>
                    <a:pt x="61" y="35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561"/>
            <p:cNvSpPr>
              <a:spLocks/>
            </p:cNvSpPr>
            <p:nvPr/>
          </p:nvSpPr>
          <p:spPr bwMode="auto">
            <a:xfrm>
              <a:off x="3716" y="2888"/>
              <a:ext cx="34" cy="22"/>
            </a:xfrm>
            <a:custGeom>
              <a:avLst/>
              <a:gdLst>
                <a:gd name="T0" fmla="*/ 1 w 68"/>
                <a:gd name="T1" fmla="*/ 1 h 44"/>
                <a:gd name="T2" fmla="*/ 1 w 68"/>
                <a:gd name="T3" fmla="*/ 1 h 44"/>
                <a:gd name="T4" fmla="*/ 1 w 68"/>
                <a:gd name="T5" fmla="*/ 1 h 44"/>
                <a:gd name="T6" fmla="*/ 1 w 68"/>
                <a:gd name="T7" fmla="*/ 1 h 44"/>
                <a:gd name="T8" fmla="*/ 1 w 68"/>
                <a:gd name="T9" fmla="*/ 1 h 44"/>
                <a:gd name="T10" fmla="*/ 1 w 68"/>
                <a:gd name="T11" fmla="*/ 1 h 44"/>
                <a:gd name="T12" fmla="*/ 1 w 68"/>
                <a:gd name="T13" fmla="*/ 1 h 44"/>
                <a:gd name="T14" fmla="*/ 1 w 68"/>
                <a:gd name="T15" fmla="*/ 1 h 44"/>
                <a:gd name="T16" fmla="*/ 0 w 68"/>
                <a:gd name="T17" fmla="*/ 0 h 44"/>
                <a:gd name="T18" fmla="*/ 1 w 68"/>
                <a:gd name="T19" fmla="*/ 1 h 44"/>
                <a:gd name="T20" fmla="*/ 1 w 68"/>
                <a:gd name="T21" fmla="*/ 1 h 44"/>
                <a:gd name="T22" fmla="*/ 1 w 68"/>
                <a:gd name="T23" fmla="*/ 1 h 44"/>
                <a:gd name="T24" fmla="*/ 1 w 68"/>
                <a:gd name="T25" fmla="*/ 1 h 44"/>
                <a:gd name="T26" fmla="*/ 1 w 68"/>
                <a:gd name="T27" fmla="*/ 1 h 44"/>
                <a:gd name="T28" fmla="*/ 1 w 68"/>
                <a:gd name="T29" fmla="*/ 1 h 44"/>
                <a:gd name="T30" fmla="*/ 1 w 68"/>
                <a:gd name="T31" fmla="*/ 1 h 44"/>
                <a:gd name="T32" fmla="*/ 1 w 68"/>
                <a:gd name="T33" fmla="*/ 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44">
                  <a:moveTo>
                    <a:pt x="68" y="43"/>
                  </a:moveTo>
                  <a:lnTo>
                    <a:pt x="65" y="44"/>
                  </a:lnTo>
                  <a:lnTo>
                    <a:pt x="57" y="42"/>
                  </a:lnTo>
                  <a:lnTo>
                    <a:pt x="47" y="37"/>
                  </a:lnTo>
                  <a:lnTo>
                    <a:pt x="35" y="30"/>
                  </a:lnTo>
                  <a:lnTo>
                    <a:pt x="24" y="23"/>
                  </a:lnTo>
                  <a:lnTo>
                    <a:pt x="13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4" y="8"/>
                  </a:lnTo>
                  <a:lnTo>
                    <a:pt x="26" y="14"/>
                  </a:lnTo>
                  <a:lnTo>
                    <a:pt x="38" y="21"/>
                  </a:lnTo>
                  <a:lnTo>
                    <a:pt x="50" y="29"/>
                  </a:lnTo>
                  <a:lnTo>
                    <a:pt x="59" y="35"/>
                  </a:lnTo>
                  <a:lnTo>
                    <a:pt x="66" y="39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562"/>
            <p:cNvSpPr>
              <a:spLocks/>
            </p:cNvSpPr>
            <p:nvPr/>
          </p:nvSpPr>
          <p:spPr bwMode="auto">
            <a:xfrm>
              <a:off x="3719" y="2876"/>
              <a:ext cx="27" cy="23"/>
            </a:xfrm>
            <a:custGeom>
              <a:avLst/>
              <a:gdLst>
                <a:gd name="T0" fmla="*/ 0 w 56"/>
                <a:gd name="T1" fmla="*/ 1 h 46"/>
                <a:gd name="T2" fmla="*/ 0 w 56"/>
                <a:gd name="T3" fmla="*/ 1 h 46"/>
                <a:gd name="T4" fmla="*/ 0 w 56"/>
                <a:gd name="T5" fmla="*/ 1 h 46"/>
                <a:gd name="T6" fmla="*/ 0 w 56"/>
                <a:gd name="T7" fmla="*/ 1 h 46"/>
                <a:gd name="T8" fmla="*/ 0 w 56"/>
                <a:gd name="T9" fmla="*/ 1 h 46"/>
                <a:gd name="T10" fmla="*/ 0 w 56"/>
                <a:gd name="T11" fmla="*/ 1 h 46"/>
                <a:gd name="T12" fmla="*/ 0 w 56"/>
                <a:gd name="T13" fmla="*/ 1 h 46"/>
                <a:gd name="T14" fmla="*/ 0 w 56"/>
                <a:gd name="T15" fmla="*/ 1 h 46"/>
                <a:gd name="T16" fmla="*/ 0 w 56"/>
                <a:gd name="T17" fmla="*/ 0 h 46"/>
                <a:gd name="T18" fmla="*/ 0 w 56"/>
                <a:gd name="T19" fmla="*/ 1 h 46"/>
                <a:gd name="T20" fmla="*/ 0 w 56"/>
                <a:gd name="T21" fmla="*/ 1 h 46"/>
                <a:gd name="T22" fmla="*/ 0 w 56"/>
                <a:gd name="T23" fmla="*/ 1 h 46"/>
                <a:gd name="T24" fmla="*/ 0 w 56"/>
                <a:gd name="T25" fmla="*/ 1 h 46"/>
                <a:gd name="T26" fmla="*/ 0 w 56"/>
                <a:gd name="T27" fmla="*/ 1 h 46"/>
                <a:gd name="T28" fmla="*/ 0 w 56"/>
                <a:gd name="T29" fmla="*/ 1 h 46"/>
                <a:gd name="T30" fmla="*/ 0 w 56"/>
                <a:gd name="T31" fmla="*/ 1 h 46"/>
                <a:gd name="T32" fmla="*/ 0 w 5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46">
                  <a:moveTo>
                    <a:pt x="56" y="46"/>
                  </a:moveTo>
                  <a:lnTo>
                    <a:pt x="52" y="46"/>
                  </a:lnTo>
                  <a:lnTo>
                    <a:pt x="46" y="43"/>
                  </a:lnTo>
                  <a:lnTo>
                    <a:pt x="37" y="37"/>
                  </a:lnTo>
                  <a:lnTo>
                    <a:pt x="28" y="30"/>
                  </a:lnTo>
                  <a:lnTo>
                    <a:pt x="18" y="22"/>
                  </a:lnTo>
                  <a:lnTo>
                    <a:pt x="9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4" y="23"/>
                  </a:lnTo>
                  <a:lnTo>
                    <a:pt x="43" y="31"/>
                  </a:lnTo>
                  <a:lnTo>
                    <a:pt x="51" y="37"/>
                  </a:lnTo>
                  <a:lnTo>
                    <a:pt x="56" y="43"/>
                  </a:lnTo>
                  <a:lnTo>
                    <a:pt x="56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563"/>
            <p:cNvSpPr>
              <a:spLocks/>
            </p:cNvSpPr>
            <p:nvPr/>
          </p:nvSpPr>
          <p:spPr bwMode="auto">
            <a:xfrm>
              <a:off x="3723" y="2867"/>
              <a:ext cx="22" cy="19"/>
            </a:xfrm>
            <a:custGeom>
              <a:avLst/>
              <a:gdLst>
                <a:gd name="T0" fmla="*/ 0 w 45"/>
                <a:gd name="T1" fmla="*/ 0 h 39"/>
                <a:gd name="T2" fmla="*/ 0 w 45"/>
                <a:gd name="T3" fmla="*/ 0 h 39"/>
                <a:gd name="T4" fmla="*/ 0 w 45"/>
                <a:gd name="T5" fmla="*/ 0 h 39"/>
                <a:gd name="T6" fmla="*/ 0 w 45"/>
                <a:gd name="T7" fmla="*/ 0 h 39"/>
                <a:gd name="T8" fmla="*/ 0 w 45"/>
                <a:gd name="T9" fmla="*/ 0 h 39"/>
                <a:gd name="T10" fmla="*/ 0 w 45"/>
                <a:gd name="T11" fmla="*/ 0 h 39"/>
                <a:gd name="T12" fmla="*/ 0 w 45"/>
                <a:gd name="T13" fmla="*/ 0 h 39"/>
                <a:gd name="T14" fmla="*/ 0 w 45"/>
                <a:gd name="T15" fmla="*/ 0 h 39"/>
                <a:gd name="T16" fmla="*/ 0 w 45"/>
                <a:gd name="T17" fmla="*/ 0 h 39"/>
                <a:gd name="T18" fmla="*/ 0 w 45"/>
                <a:gd name="T19" fmla="*/ 0 h 39"/>
                <a:gd name="T20" fmla="*/ 0 w 45"/>
                <a:gd name="T21" fmla="*/ 0 h 39"/>
                <a:gd name="T22" fmla="*/ 0 w 45"/>
                <a:gd name="T23" fmla="*/ 0 h 39"/>
                <a:gd name="T24" fmla="*/ 0 w 45"/>
                <a:gd name="T25" fmla="*/ 0 h 39"/>
                <a:gd name="T26" fmla="*/ 0 w 45"/>
                <a:gd name="T27" fmla="*/ 0 h 39"/>
                <a:gd name="T28" fmla="*/ 0 w 45"/>
                <a:gd name="T29" fmla="*/ 0 h 39"/>
                <a:gd name="T30" fmla="*/ 0 w 45"/>
                <a:gd name="T31" fmla="*/ 0 h 39"/>
                <a:gd name="T32" fmla="*/ 0 w 45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9">
                  <a:moveTo>
                    <a:pt x="45" y="39"/>
                  </a:moveTo>
                  <a:lnTo>
                    <a:pt x="43" y="39"/>
                  </a:lnTo>
                  <a:lnTo>
                    <a:pt x="37" y="37"/>
                  </a:lnTo>
                  <a:lnTo>
                    <a:pt x="30" y="34"/>
                  </a:lnTo>
                  <a:lnTo>
                    <a:pt x="23" y="29"/>
                  </a:lnTo>
                  <a:lnTo>
                    <a:pt x="15" y="22"/>
                  </a:lnTo>
                  <a:lnTo>
                    <a:pt x="8" y="15"/>
                  </a:lnTo>
                  <a:lnTo>
                    <a:pt x="3" y="9"/>
                  </a:lnTo>
                  <a:lnTo>
                    <a:pt x="0" y="0"/>
                  </a:lnTo>
                  <a:lnTo>
                    <a:pt x="5" y="5"/>
                  </a:lnTo>
                  <a:lnTo>
                    <a:pt x="12" y="10"/>
                  </a:lnTo>
                  <a:lnTo>
                    <a:pt x="19" y="15"/>
                  </a:lnTo>
                  <a:lnTo>
                    <a:pt x="28" y="21"/>
                  </a:lnTo>
                  <a:lnTo>
                    <a:pt x="35" y="27"/>
                  </a:lnTo>
                  <a:lnTo>
                    <a:pt x="42" y="33"/>
                  </a:lnTo>
                  <a:lnTo>
                    <a:pt x="45" y="36"/>
                  </a:lnTo>
                  <a:lnTo>
                    <a:pt x="45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564"/>
            <p:cNvSpPr>
              <a:spLocks/>
            </p:cNvSpPr>
            <p:nvPr/>
          </p:nvSpPr>
          <p:spPr bwMode="auto">
            <a:xfrm>
              <a:off x="3729" y="2858"/>
              <a:ext cx="16" cy="16"/>
            </a:xfrm>
            <a:custGeom>
              <a:avLst/>
              <a:gdLst>
                <a:gd name="T0" fmla="*/ 1 w 32"/>
                <a:gd name="T1" fmla="*/ 0 h 33"/>
                <a:gd name="T2" fmla="*/ 1 w 32"/>
                <a:gd name="T3" fmla="*/ 0 h 33"/>
                <a:gd name="T4" fmla="*/ 1 w 32"/>
                <a:gd name="T5" fmla="*/ 0 h 33"/>
                <a:gd name="T6" fmla="*/ 1 w 32"/>
                <a:gd name="T7" fmla="*/ 0 h 33"/>
                <a:gd name="T8" fmla="*/ 1 w 32"/>
                <a:gd name="T9" fmla="*/ 0 h 33"/>
                <a:gd name="T10" fmla="*/ 1 w 32"/>
                <a:gd name="T11" fmla="*/ 0 h 33"/>
                <a:gd name="T12" fmla="*/ 1 w 32"/>
                <a:gd name="T13" fmla="*/ 0 h 33"/>
                <a:gd name="T14" fmla="*/ 1 w 32"/>
                <a:gd name="T15" fmla="*/ 0 h 33"/>
                <a:gd name="T16" fmla="*/ 0 w 32"/>
                <a:gd name="T17" fmla="*/ 0 h 33"/>
                <a:gd name="T18" fmla="*/ 1 w 32"/>
                <a:gd name="T19" fmla="*/ 0 h 33"/>
                <a:gd name="T20" fmla="*/ 1 w 32"/>
                <a:gd name="T21" fmla="*/ 0 h 33"/>
                <a:gd name="T22" fmla="*/ 1 w 32"/>
                <a:gd name="T23" fmla="*/ 0 h 33"/>
                <a:gd name="T24" fmla="*/ 1 w 32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33">
                  <a:moveTo>
                    <a:pt x="32" y="33"/>
                  </a:moveTo>
                  <a:lnTo>
                    <a:pt x="30" y="33"/>
                  </a:lnTo>
                  <a:lnTo>
                    <a:pt x="25" y="31"/>
                  </a:lnTo>
                  <a:lnTo>
                    <a:pt x="20" y="27"/>
                  </a:lnTo>
                  <a:lnTo>
                    <a:pt x="14" y="21"/>
                  </a:lnTo>
                  <a:lnTo>
                    <a:pt x="8" y="15"/>
                  </a:lnTo>
                  <a:lnTo>
                    <a:pt x="3" y="9"/>
                  </a:lnTo>
                  <a:lnTo>
                    <a:pt x="1" y="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7"/>
                  </a:lnTo>
                  <a:lnTo>
                    <a:pt x="28" y="27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565"/>
            <p:cNvSpPr>
              <a:spLocks/>
            </p:cNvSpPr>
            <p:nvPr/>
          </p:nvSpPr>
          <p:spPr bwMode="auto">
            <a:xfrm>
              <a:off x="3733" y="2852"/>
              <a:ext cx="10" cy="11"/>
            </a:xfrm>
            <a:custGeom>
              <a:avLst/>
              <a:gdLst>
                <a:gd name="T0" fmla="*/ 1 w 20"/>
                <a:gd name="T1" fmla="*/ 1 h 22"/>
                <a:gd name="T2" fmla="*/ 1 w 20"/>
                <a:gd name="T3" fmla="*/ 1 h 22"/>
                <a:gd name="T4" fmla="*/ 1 w 20"/>
                <a:gd name="T5" fmla="*/ 1 h 22"/>
                <a:gd name="T6" fmla="*/ 0 w 20"/>
                <a:gd name="T7" fmla="*/ 1 h 22"/>
                <a:gd name="T8" fmla="*/ 0 w 20"/>
                <a:gd name="T9" fmla="*/ 0 h 22"/>
                <a:gd name="T10" fmla="*/ 1 w 20"/>
                <a:gd name="T11" fmla="*/ 1 h 22"/>
                <a:gd name="T12" fmla="*/ 1 w 20"/>
                <a:gd name="T13" fmla="*/ 1 h 22"/>
                <a:gd name="T14" fmla="*/ 1 w 20"/>
                <a:gd name="T15" fmla="*/ 1 h 22"/>
                <a:gd name="T16" fmla="*/ 1 w 20"/>
                <a:gd name="T17" fmla="*/ 1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2">
                  <a:moveTo>
                    <a:pt x="20" y="22"/>
                  </a:moveTo>
                  <a:lnTo>
                    <a:pt x="14" y="21"/>
                  </a:lnTo>
                  <a:lnTo>
                    <a:pt x="7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9"/>
                  </a:lnTo>
                  <a:lnTo>
                    <a:pt x="14" y="14"/>
                  </a:lnTo>
                  <a:lnTo>
                    <a:pt x="20" y="19"/>
                  </a:lnTo>
                  <a:lnTo>
                    <a:pt x="20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566"/>
            <p:cNvSpPr>
              <a:spLocks/>
            </p:cNvSpPr>
            <p:nvPr/>
          </p:nvSpPr>
          <p:spPr bwMode="auto">
            <a:xfrm>
              <a:off x="3722" y="2943"/>
              <a:ext cx="14" cy="13"/>
            </a:xfrm>
            <a:custGeom>
              <a:avLst/>
              <a:gdLst>
                <a:gd name="T0" fmla="*/ 0 w 28"/>
                <a:gd name="T1" fmla="*/ 0 h 25"/>
                <a:gd name="T2" fmla="*/ 1 w 28"/>
                <a:gd name="T3" fmla="*/ 1 h 25"/>
                <a:gd name="T4" fmla="*/ 1 w 28"/>
                <a:gd name="T5" fmla="*/ 1 h 25"/>
                <a:gd name="T6" fmla="*/ 1 w 28"/>
                <a:gd name="T7" fmla="*/ 1 h 25"/>
                <a:gd name="T8" fmla="*/ 1 w 28"/>
                <a:gd name="T9" fmla="*/ 1 h 25"/>
                <a:gd name="T10" fmla="*/ 1 w 28"/>
                <a:gd name="T11" fmla="*/ 1 h 25"/>
                <a:gd name="T12" fmla="*/ 1 w 28"/>
                <a:gd name="T13" fmla="*/ 1 h 25"/>
                <a:gd name="T14" fmla="*/ 1 w 28"/>
                <a:gd name="T15" fmla="*/ 1 h 25"/>
                <a:gd name="T16" fmla="*/ 0 w 28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5">
                  <a:moveTo>
                    <a:pt x="0" y="0"/>
                  </a:moveTo>
                  <a:lnTo>
                    <a:pt x="7" y="3"/>
                  </a:lnTo>
                  <a:lnTo>
                    <a:pt x="17" y="10"/>
                  </a:lnTo>
                  <a:lnTo>
                    <a:pt x="27" y="18"/>
                  </a:lnTo>
                  <a:lnTo>
                    <a:pt x="28" y="25"/>
                  </a:lnTo>
                  <a:lnTo>
                    <a:pt x="22" y="24"/>
                  </a:lnTo>
                  <a:lnTo>
                    <a:pt x="14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67"/>
            <p:cNvSpPr>
              <a:spLocks/>
            </p:cNvSpPr>
            <p:nvPr/>
          </p:nvSpPr>
          <p:spPr bwMode="auto">
            <a:xfrm>
              <a:off x="3715" y="2943"/>
              <a:ext cx="6" cy="15"/>
            </a:xfrm>
            <a:custGeom>
              <a:avLst/>
              <a:gdLst>
                <a:gd name="T0" fmla="*/ 0 w 14"/>
                <a:gd name="T1" fmla="*/ 0 h 30"/>
                <a:gd name="T2" fmla="*/ 0 w 14"/>
                <a:gd name="T3" fmla="*/ 1 h 30"/>
                <a:gd name="T4" fmla="*/ 0 w 14"/>
                <a:gd name="T5" fmla="*/ 1 h 30"/>
                <a:gd name="T6" fmla="*/ 0 w 14"/>
                <a:gd name="T7" fmla="*/ 1 h 30"/>
                <a:gd name="T8" fmla="*/ 0 w 14"/>
                <a:gd name="T9" fmla="*/ 1 h 30"/>
                <a:gd name="T10" fmla="*/ 0 w 14"/>
                <a:gd name="T11" fmla="*/ 1 h 30"/>
                <a:gd name="T12" fmla="*/ 0 w 14"/>
                <a:gd name="T13" fmla="*/ 1 h 30"/>
                <a:gd name="T14" fmla="*/ 0 w 14"/>
                <a:gd name="T15" fmla="*/ 1 h 30"/>
                <a:gd name="T16" fmla="*/ 0 w 14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0">
                  <a:moveTo>
                    <a:pt x="14" y="0"/>
                  </a:moveTo>
                  <a:lnTo>
                    <a:pt x="11" y="5"/>
                  </a:lnTo>
                  <a:lnTo>
                    <a:pt x="5" y="15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6" y="27"/>
                  </a:lnTo>
                  <a:lnTo>
                    <a:pt x="9" y="19"/>
                  </a:lnTo>
                  <a:lnTo>
                    <a:pt x="13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568"/>
            <p:cNvSpPr>
              <a:spLocks/>
            </p:cNvSpPr>
            <p:nvPr/>
          </p:nvSpPr>
          <p:spPr bwMode="auto">
            <a:xfrm>
              <a:off x="3723" y="2946"/>
              <a:ext cx="4" cy="17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1 h 33"/>
                <a:gd name="T4" fmla="*/ 0 w 9"/>
                <a:gd name="T5" fmla="*/ 1 h 33"/>
                <a:gd name="T6" fmla="*/ 0 w 9"/>
                <a:gd name="T7" fmla="*/ 1 h 33"/>
                <a:gd name="T8" fmla="*/ 0 w 9"/>
                <a:gd name="T9" fmla="*/ 1 h 33"/>
                <a:gd name="T10" fmla="*/ 0 w 9"/>
                <a:gd name="T11" fmla="*/ 1 h 33"/>
                <a:gd name="T12" fmla="*/ 0 w 9"/>
                <a:gd name="T13" fmla="*/ 1 h 33"/>
                <a:gd name="T14" fmla="*/ 0 w 9"/>
                <a:gd name="T15" fmla="*/ 1 h 33"/>
                <a:gd name="T16" fmla="*/ 0 w 9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5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9" y="28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569"/>
            <p:cNvSpPr>
              <a:spLocks/>
            </p:cNvSpPr>
            <p:nvPr/>
          </p:nvSpPr>
          <p:spPr bwMode="auto">
            <a:xfrm>
              <a:off x="3707" y="2938"/>
              <a:ext cx="12" cy="15"/>
            </a:xfrm>
            <a:custGeom>
              <a:avLst/>
              <a:gdLst>
                <a:gd name="T0" fmla="*/ 0 w 25"/>
                <a:gd name="T1" fmla="*/ 0 h 30"/>
                <a:gd name="T2" fmla="*/ 0 w 25"/>
                <a:gd name="T3" fmla="*/ 1 h 30"/>
                <a:gd name="T4" fmla="*/ 0 w 25"/>
                <a:gd name="T5" fmla="*/ 1 h 30"/>
                <a:gd name="T6" fmla="*/ 0 w 25"/>
                <a:gd name="T7" fmla="*/ 1 h 30"/>
                <a:gd name="T8" fmla="*/ 0 w 25"/>
                <a:gd name="T9" fmla="*/ 1 h 30"/>
                <a:gd name="T10" fmla="*/ 0 w 25"/>
                <a:gd name="T11" fmla="*/ 1 h 30"/>
                <a:gd name="T12" fmla="*/ 0 w 25"/>
                <a:gd name="T13" fmla="*/ 1 h 30"/>
                <a:gd name="T14" fmla="*/ 0 w 25"/>
                <a:gd name="T15" fmla="*/ 1 h 30"/>
                <a:gd name="T16" fmla="*/ 0 w 2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30">
                  <a:moveTo>
                    <a:pt x="25" y="0"/>
                  </a:moveTo>
                  <a:lnTo>
                    <a:pt x="20" y="9"/>
                  </a:lnTo>
                  <a:lnTo>
                    <a:pt x="13" y="21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9" y="15"/>
                  </a:lnTo>
                  <a:lnTo>
                    <a:pt x="18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570"/>
            <p:cNvSpPr>
              <a:spLocks/>
            </p:cNvSpPr>
            <p:nvPr/>
          </p:nvSpPr>
          <p:spPr bwMode="auto">
            <a:xfrm>
              <a:off x="3708" y="2855"/>
              <a:ext cx="22" cy="4"/>
            </a:xfrm>
            <a:custGeom>
              <a:avLst/>
              <a:gdLst>
                <a:gd name="T0" fmla="*/ 1 w 43"/>
                <a:gd name="T1" fmla="*/ 0 h 9"/>
                <a:gd name="T2" fmla="*/ 1 w 43"/>
                <a:gd name="T3" fmla="*/ 0 h 9"/>
                <a:gd name="T4" fmla="*/ 1 w 43"/>
                <a:gd name="T5" fmla="*/ 0 h 9"/>
                <a:gd name="T6" fmla="*/ 1 w 43"/>
                <a:gd name="T7" fmla="*/ 0 h 9"/>
                <a:gd name="T8" fmla="*/ 1 w 43"/>
                <a:gd name="T9" fmla="*/ 0 h 9"/>
                <a:gd name="T10" fmla="*/ 1 w 43"/>
                <a:gd name="T11" fmla="*/ 0 h 9"/>
                <a:gd name="T12" fmla="*/ 1 w 43"/>
                <a:gd name="T13" fmla="*/ 0 h 9"/>
                <a:gd name="T14" fmla="*/ 1 w 43"/>
                <a:gd name="T15" fmla="*/ 0 h 9"/>
                <a:gd name="T16" fmla="*/ 0 w 43"/>
                <a:gd name="T17" fmla="*/ 0 h 9"/>
                <a:gd name="T18" fmla="*/ 1 w 43"/>
                <a:gd name="T19" fmla="*/ 0 h 9"/>
                <a:gd name="T20" fmla="*/ 1 w 43"/>
                <a:gd name="T21" fmla="*/ 0 h 9"/>
                <a:gd name="T22" fmla="*/ 1 w 43"/>
                <a:gd name="T23" fmla="*/ 0 h 9"/>
                <a:gd name="T24" fmla="*/ 1 w 43"/>
                <a:gd name="T25" fmla="*/ 0 h 9"/>
                <a:gd name="T26" fmla="*/ 1 w 43"/>
                <a:gd name="T27" fmla="*/ 0 h 9"/>
                <a:gd name="T28" fmla="*/ 1 w 43"/>
                <a:gd name="T29" fmla="*/ 0 h 9"/>
                <a:gd name="T30" fmla="*/ 1 w 43"/>
                <a:gd name="T31" fmla="*/ 0 h 9"/>
                <a:gd name="T32" fmla="*/ 1 w 43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9">
                  <a:moveTo>
                    <a:pt x="43" y="8"/>
                  </a:moveTo>
                  <a:lnTo>
                    <a:pt x="39" y="8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1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4" y="4"/>
                  </a:lnTo>
                  <a:lnTo>
                    <a:pt x="32" y="6"/>
                  </a:lnTo>
                  <a:lnTo>
                    <a:pt x="38" y="7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571"/>
            <p:cNvSpPr>
              <a:spLocks/>
            </p:cNvSpPr>
            <p:nvPr/>
          </p:nvSpPr>
          <p:spPr bwMode="auto">
            <a:xfrm>
              <a:off x="3712" y="2846"/>
              <a:ext cx="21" cy="7"/>
            </a:xfrm>
            <a:custGeom>
              <a:avLst/>
              <a:gdLst>
                <a:gd name="T0" fmla="*/ 0 w 43"/>
                <a:gd name="T1" fmla="*/ 0 h 15"/>
                <a:gd name="T2" fmla="*/ 0 w 43"/>
                <a:gd name="T3" fmla="*/ 0 h 15"/>
                <a:gd name="T4" fmla="*/ 0 w 43"/>
                <a:gd name="T5" fmla="*/ 0 h 15"/>
                <a:gd name="T6" fmla="*/ 0 w 43"/>
                <a:gd name="T7" fmla="*/ 0 h 15"/>
                <a:gd name="T8" fmla="*/ 0 w 43"/>
                <a:gd name="T9" fmla="*/ 0 h 15"/>
                <a:gd name="T10" fmla="*/ 0 w 43"/>
                <a:gd name="T11" fmla="*/ 0 h 15"/>
                <a:gd name="T12" fmla="*/ 0 w 43"/>
                <a:gd name="T13" fmla="*/ 0 h 15"/>
                <a:gd name="T14" fmla="*/ 0 w 43"/>
                <a:gd name="T15" fmla="*/ 0 h 15"/>
                <a:gd name="T16" fmla="*/ 0 w 43"/>
                <a:gd name="T17" fmla="*/ 0 h 15"/>
                <a:gd name="T18" fmla="*/ 0 w 43"/>
                <a:gd name="T19" fmla="*/ 0 h 15"/>
                <a:gd name="T20" fmla="*/ 0 w 43"/>
                <a:gd name="T21" fmla="*/ 0 h 15"/>
                <a:gd name="T22" fmla="*/ 0 w 43"/>
                <a:gd name="T23" fmla="*/ 0 h 15"/>
                <a:gd name="T24" fmla="*/ 0 w 43"/>
                <a:gd name="T25" fmla="*/ 0 h 15"/>
                <a:gd name="T26" fmla="*/ 0 w 43"/>
                <a:gd name="T27" fmla="*/ 0 h 15"/>
                <a:gd name="T28" fmla="*/ 0 w 43"/>
                <a:gd name="T29" fmla="*/ 0 h 15"/>
                <a:gd name="T30" fmla="*/ 0 w 43"/>
                <a:gd name="T31" fmla="*/ 0 h 15"/>
                <a:gd name="T32" fmla="*/ 0 w 43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15">
                  <a:moveTo>
                    <a:pt x="43" y="15"/>
                  </a:moveTo>
                  <a:lnTo>
                    <a:pt x="38" y="15"/>
                  </a:lnTo>
                  <a:lnTo>
                    <a:pt x="33" y="14"/>
                  </a:lnTo>
                  <a:lnTo>
                    <a:pt x="26" y="13"/>
                  </a:lnTo>
                  <a:lnTo>
                    <a:pt x="19" y="11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9" y="5"/>
                  </a:lnTo>
                  <a:lnTo>
                    <a:pt x="27" y="8"/>
                  </a:lnTo>
                  <a:lnTo>
                    <a:pt x="34" y="10"/>
                  </a:lnTo>
                  <a:lnTo>
                    <a:pt x="40" y="14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572"/>
            <p:cNvSpPr>
              <a:spLocks/>
            </p:cNvSpPr>
            <p:nvPr/>
          </p:nvSpPr>
          <p:spPr bwMode="auto">
            <a:xfrm>
              <a:off x="3702" y="2866"/>
              <a:ext cx="21" cy="4"/>
            </a:xfrm>
            <a:custGeom>
              <a:avLst/>
              <a:gdLst>
                <a:gd name="T0" fmla="*/ 1 w 40"/>
                <a:gd name="T1" fmla="*/ 0 h 9"/>
                <a:gd name="T2" fmla="*/ 1 w 40"/>
                <a:gd name="T3" fmla="*/ 0 h 9"/>
                <a:gd name="T4" fmla="*/ 1 w 40"/>
                <a:gd name="T5" fmla="*/ 0 h 9"/>
                <a:gd name="T6" fmla="*/ 1 w 40"/>
                <a:gd name="T7" fmla="*/ 0 h 9"/>
                <a:gd name="T8" fmla="*/ 1 w 40"/>
                <a:gd name="T9" fmla="*/ 0 h 9"/>
                <a:gd name="T10" fmla="*/ 1 w 40"/>
                <a:gd name="T11" fmla="*/ 0 h 9"/>
                <a:gd name="T12" fmla="*/ 1 w 40"/>
                <a:gd name="T13" fmla="*/ 0 h 9"/>
                <a:gd name="T14" fmla="*/ 1 w 40"/>
                <a:gd name="T15" fmla="*/ 0 h 9"/>
                <a:gd name="T16" fmla="*/ 0 w 40"/>
                <a:gd name="T17" fmla="*/ 0 h 9"/>
                <a:gd name="T18" fmla="*/ 0 w 40"/>
                <a:gd name="T19" fmla="*/ 0 h 9"/>
                <a:gd name="T20" fmla="*/ 1 w 40"/>
                <a:gd name="T21" fmla="*/ 0 h 9"/>
                <a:gd name="T22" fmla="*/ 1 w 40"/>
                <a:gd name="T23" fmla="*/ 0 h 9"/>
                <a:gd name="T24" fmla="*/ 1 w 40"/>
                <a:gd name="T25" fmla="*/ 0 h 9"/>
                <a:gd name="T26" fmla="*/ 1 w 40"/>
                <a:gd name="T27" fmla="*/ 0 h 9"/>
                <a:gd name="T28" fmla="*/ 1 w 40"/>
                <a:gd name="T29" fmla="*/ 0 h 9"/>
                <a:gd name="T30" fmla="*/ 1 w 40"/>
                <a:gd name="T31" fmla="*/ 0 h 9"/>
                <a:gd name="T32" fmla="*/ 1 w 40"/>
                <a:gd name="T33" fmla="*/ 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9">
                  <a:moveTo>
                    <a:pt x="40" y="4"/>
                  </a:moveTo>
                  <a:lnTo>
                    <a:pt x="39" y="6"/>
                  </a:lnTo>
                  <a:lnTo>
                    <a:pt x="35" y="7"/>
                  </a:lnTo>
                  <a:lnTo>
                    <a:pt x="29" y="8"/>
                  </a:lnTo>
                  <a:lnTo>
                    <a:pt x="22" y="9"/>
                  </a:lnTo>
                  <a:lnTo>
                    <a:pt x="14" y="9"/>
                  </a:lnTo>
                  <a:lnTo>
                    <a:pt x="8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8" y="0"/>
                  </a:lnTo>
                  <a:lnTo>
                    <a:pt x="14" y="1"/>
                  </a:lnTo>
                  <a:lnTo>
                    <a:pt x="21" y="2"/>
                  </a:lnTo>
                  <a:lnTo>
                    <a:pt x="29" y="2"/>
                  </a:lnTo>
                  <a:lnTo>
                    <a:pt x="35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73"/>
            <p:cNvSpPr>
              <a:spLocks/>
            </p:cNvSpPr>
            <p:nvPr/>
          </p:nvSpPr>
          <p:spPr bwMode="auto">
            <a:xfrm>
              <a:off x="3697" y="2875"/>
              <a:ext cx="23" cy="8"/>
            </a:xfrm>
            <a:custGeom>
              <a:avLst/>
              <a:gdLst>
                <a:gd name="T0" fmla="*/ 0 w 48"/>
                <a:gd name="T1" fmla="*/ 0 h 15"/>
                <a:gd name="T2" fmla="*/ 0 w 48"/>
                <a:gd name="T3" fmla="*/ 1 h 15"/>
                <a:gd name="T4" fmla="*/ 0 w 48"/>
                <a:gd name="T5" fmla="*/ 1 h 15"/>
                <a:gd name="T6" fmla="*/ 0 w 48"/>
                <a:gd name="T7" fmla="*/ 1 h 15"/>
                <a:gd name="T8" fmla="*/ 0 w 48"/>
                <a:gd name="T9" fmla="*/ 1 h 15"/>
                <a:gd name="T10" fmla="*/ 0 w 48"/>
                <a:gd name="T11" fmla="*/ 1 h 15"/>
                <a:gd name="T12" fmla="*/ 0 w 48"/>
                <a:gd name="T13" fmla="*/ 1 h 15"/>
                <a:gd name="T14" fmla="*/ 0 w 48"/>
                <a:gd name="T15" fmla="*/ 1 h 15"/>
                <a:gd name="T16" fmla="*/ 0 w 48"/>
                <a:gd name="T17" fmla="*/ 1 h 15"/>
                <a:gd name="T18" fmla="*/ 0 w 48"/>
                <a:gd name="T19" fmla="*/ 1 h 15"/>
                <a:gd name="T20" fmla="*/ 0 w 48"/>
                <a:gd name="T21" fmla="*/ 1 h 15"/>
                <a:gd name="T22" fmla="*/ 0 w 48"/>
                <a:gd name="T23" fmla="*/ 1 h 15"/>
                <a:gd name="T24" fmla="*/ 0 w 48"/>
                <a:gd name="T25" fmla="*/ 1 h 15"/>
                <a:gd name="T26" fmla="*/ 0 w 48"/>
                <a:gd name="T27" fmla="*/ 1 h 15"/>
                <a:gd name="T28" fmla="*/ 0 w 48"/>
                <a:gd name="T29" fmla="*/ 1 h 15"/>
                <a:gd name="T30" fmla="*/ 0 w 48"/>
                <a:gd name="T31" fmla="*/ 1 h 15"/>
                <a:gd name="T32" fmla="*/ 0 w 4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15">
                  <a:moveTo>
                    <a:pt x="48" y="0"/>
                  </a:moveTo>
                  <a:lnTo>
                    <a:pt x="42" y="3"/>
                  </a:lnTo>
                  <a:lnTo>
                    <a:pt x="36" y="7"/>
                  </a:lnTo>
                  <a:lnTo>
                    <a:pt x="28" y="9"/>
                  </a:lnTo>
                  <a:lnTo>
                    <a:pt x="20" y="12"/>
                  </a:lnTo>
                  <a:lnTo>
                    <a:pt x="13" y="14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2" y="8"/>
                  </a:lnTo>
                  <a:lnTo>
                    <a:pt x="5" y="6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8" y="3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74"/>
            <p:cNvSpPr>
              <a:spLocks/>
            </p:cNvSpPr>
            <p:nvPr/>
          </p:nvSpPr>
          <p:spPr bwMode="auto">
            <a:xfrm>
              <a:off x="3690" y="2886"/>
              <a:ext cx="26" cy="9"/>
            </a:xfrm>
            <a:custGeom>
              <a:avLst/>
              <a:gdLst>
                <a:gd name="T0" fmla="*/ 1 w 52"/>
                <a:gd name="T1" fmla="*/ 0 h 17"/>
                <a:gd name="T2" fmla="*/ 1 w 52"/>
                <a:gd name="T3" fmla="*/ 1 h 17"/>
                <a:gd name="T4" fmla="*/ 1 w 52"/>
                <a:gd name="T5" fmla="*/ 1 h 17"/>
                <a:gd name="T6" fmla="*/ 1 w 52"/>
                <a:gd name="T7" fmla="*/ 1 h 17"/>
                <a:gd name="T8" fmla="*/ 1 w 52"/>
                <a:gd name="T9" fmla="*/ 1 h 17"/>
                <a:gd name="T10" fmla="*/ 1 w 52"/>
                <a:gd name="T11" fmla="*/ 1 h 17"/>
                <a:gd name="T12" fmla="*/ 1 w 52"/>
                <a:gd name="T13" fmla="*/ 1 h 17"/>
                <a:gd name="T14" fmla="*/ 1 w 52"/>
                <a:gd name="T15" fmla="*/ 1 h 17"/>
                <a:gd name="T16" fmla="*/ 0 w 52"/>
                <a:gd name="T17" fmla="*/ 1 h 17"/>
                <a:gd name="T18" fmla="*/ 1 w 52"/>
                <a:gd name="T19" fmla="*/ 1 h 17"/>
                <a:gd name="T20" fmla="*/ 1 w 52"/>
                <a:gd name="T21" fmla="*/ 1 h 17"/>
                <a:gd name="T22" fmla="*/ 1 w 52"/>
                <a:gd name="T23" fmla="*/ 1 h 17"/>
                <a:gd name="T24" fmla="*/ 1 w 52"/>
                <a:gd name="T25" fmla="*/ 1 h 17"/>
                <a:gd name="T26" fmla="*/ 1 w 52"/>
                <a:gd name="T27" fmla="*/ 1 h 17"/>
                <a:gd name="T28" fmla="*/ 1 w 52"/>
                <a:gd name="T29" fmla="*/ 1 h 17"/>
                <a:gd name="T30" fmla="*/ 1 w 52"/>
                <a:gd name="T31" fmla="*/ 1 h 17"/>
                <a:gd name="T32" fmla="*/ 1 w 52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17">
                  <a:moveTo>
                    <a:pt x="52" y="0"/>
                  </a:moveTo>
                  <a:lnTo>
                    <a:pt x="47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2" y="12"/>
                  </a:lnTo>
                  <a:lnTo>
                    <a:pt x="14" y="15"/>
                  </a:lnTo>
                  <a:lnTo>
                    <a:pt x="6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8" y="8"/>
                  </a:lnTo>
                  <a:lnTo>
                    <a:pt x="15" y="5"/>
                  </a:lnTo>
                  <a:lnTo>
                    <a:pt x="24" y="4"/>
                  </a:lnTo>
                  <a:lnTo>
                    <a:pt x="33" y="3"/>
                  </a:lnTo>
                  <a:lnTo>
                    <a:pt x="41" y="2"/>
                  </a:lnTo>
                  <a:lnTo>
                    <a:pt x="48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75"/>
            <p:cNvSpPr>
              <a:spLocks/>
            </p:cNvSpPr>
            <p:nvPr/>
          </p:nvSpPr>
          <p:spPr bwMode="auto">
            <a:xfrm>
              <a:off x="3689" y="2907"/>
              <a:ext cx="27" cy="13"/>
            </a:xfrm>
            <a:custGeom>
              <a:avLst/>
              <a:gdLst>
                <a:gd name="T0" fmla="*/ 0 w 56"/>
                <a:gd name="T1" fmla="*/ 0 h 28"/>
                <a:gd name="T2" fmla="*/ 0 w 56"/>
                <a:gd name="T3" fmla="*/ 0 h 28"/>
                <a:gd name="T4" fmla="*/ 0 w 56"/>
                <a:gd name="T5" fmla="*/ 0 h 28"/>
                <a:gd name="T6" fmla="*/ 0 w 56"/>
                <a:gd name="T7" fmla="*/ 0 h 28"/>
                <a:gd name="T8" fmla="*/ 0 w 56"/>
                <a:gd name="T9" fmla="*/ 0 h 28"/>
                <a:gd name="T10" fmla="*/ 0 w 56"/>
                <a:gd name="T11" fmla="*/ 0 h 28"/>
                <a:gd name="T12" fmla="*/ 0 w 56"/>
                <a:gd name="T13" fmla="*/ 0 h 28"/>
                <a:gd name="T14" fmla="*/ 0 w 56"/>
                <a:gd name="T15" fmla="*/ 0 h 28"/>
                <a:gd name="T16" fmla="*/ 0 w 56"/>
                <a:gd name="T17" fmla="*/ 0 h 28"/>
                <a:gd name="T18" fmla="*/ 0 w 56"/>
                <a:gd name="T19" fmla="*/ 0 h 28"/>
                <a:gd name="T20" fmla="*/ 0 w 56"/>
                <a:gd name="T21" fmla="*/ 0 h 28"/>
                <a:gd name="T22" fmla="*/ 0 w 56"/>
                <a:gd name="T23" fmla="*/ 0 h 28"/>
                <a:gd name="T24" fmla="*/ 0 w 56"/>
                <a:gd name="T25" fmla="*/ 0 h 28"/>
                <a:gd name="T26" fmla="*/ 0 w 56"/>
                <a:gd name="T27" fmla="*/ 0 h 28"/>
                <a:gd name="T28" fmla="*/ 0 w 56"/>
                <a:gd name="T29" fmla="*/ 0 h 28"/>
                <a:gd name="T30" fmla="*/ 0 w 56"/>
                <a:gd name="T31" fmla="*/ 0 h 28"/>
                <a:gd name="T32" fmla="*/ 0 w 56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28">
                  <a:moveTo>
                    <a:pt x="56" y="0"/>
                  </a:moveTo>
                  <a:lnTo>
                    <a:pt x="50" y="5"/>
                  </a:lnTo>
                  <a:lnTo>
                    <a:pt x="43" y="10"/>
                  </a:lnTo>
                  <a:lnTo>
                    <a:pt x="35" y="16"/>
                  </a:lnTo>
                  <a:lnTo>
                    <a:pt x="26" y="21"/>
                  </a:lnTo>
                  <a:lnTo>
                    <a:pt x="16" y="24"/>
                  </a:lnTo>
                  <a:lnTo>
                    <a:pt x="10" y="28"/>
                  </a:lnTo>
                  <a:lnTo>
                    <a:pt x="4" y="28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20"/>
                  </a:lnTo>
                  <a:lnTo>
                    <a:pt x="15" y="16"/>
                  </a:lnTo>
                  <a:lnTo>
                    <a:pt x="25" y="13"/>
                  </a:lnTo>
                  <a:lnTo>
                    <a:pt x="35" y="10"/>
                  </a:lnTo>
                  <a:lnTo>
                    <a:pt x="44" y="7"/>
                  </a:lnTo>
                  <a:lnTo>
                    <a:pt x="51" y="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76"/>
            <p:cNvSpPr>
              <a:spLocks/>
            </p:cNvSpPr>
            <p:nvPr/>
          </p:nvSpPr>
          <p:spPr bwMode="auto">
            <a:xfrm>
              <a:off x="3693" y="2928"/>
              <a:ext cx="26" cy="17"/>
            </a:xfrm>
            <a:custGeom>
              <a:avLst/>
              <a:gdLst>
                <a:gd name="T0" fmla="*/ 1 w 50"/>
                <a:gd name="T1" fmla="*/ 0 h 33"/>
                <a:gd name="T2" fmla="*/ 1 w 50"/>
                <a:gd name="T3" fmla="*/ 1 h 33"/>
                <a:gd name="T4" fmla="*/ 1 w 50"/>
                <a:gd name="T5" fmla="*/ 1 h 33"/>
                <a:gd name="T6" fmla="*/ 1 w 50"/>
                <a:gd name="T7" fmla="*/ 1 h 33"/>
                <a:gd name="T8" fmla="*/ 1 w 50"/>
                <a:gd name="T9" fmla="*/ 1 h 33"/>
                <a:gd name="T10" fmla="*/ 1 w 50"/>
                <a:gd name="T11" fmla="*/ 1 h 33"/>
                <a:gd name="T12" fmla="*/ 1 w 50"/>
                <a:gd name="T13" fmla="*/ 1 h 33"/>
                <a:gd name="T14" fmla="*/ 1 w 50"/>
                <a:gd name="T15" fmla="*/ 1 h 33"/>
                <a:gd name="T16" fmla="*/ 0 w 50"/>
                <a:gd name="T17" fmla="*/ 1 h 33"/>
                <a:gd name="T18" fmla="*/ 1 w 50"/>
                <a:gd name="T19" fmla="*/ 1 h 33"/>
                <a:gd name="T20" fmla="*/ 1 w 50"/>
                <a:gd name="T21" fmla="*/ 1 h 33"/>
                <a:gd name="T22" fmla="*/ 1 w 50"/>
                <a:gd name="T23" fmla="*/ 1 h 33"/>
                <a:gd name="T24" fmla="*/ 1 w 50"/>
                <a:gd name="T25" fmla="*/ 1 h 33"/>
                <a:gd name="T26" fmla="*/ 1 w 50"/>
                <a:gd name="T27" fmla="*/ 1 h 33"/>
                <a:gd name="T28" fmla="*/ 1 w 50"/>
                <a:gd name="T29" fmla="*/ 1 h 33"/>
                <a:gd name="T30" fmla="*/ 1 w 50"/>
                <a:gd name="T31" fmla="*/ 1 h 33"/>
                <a:gd name="T32" fmla="*/ 1 w 50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0" h="33">
                  <a:moveTo>
                    <a:pt x="50" y="0"/>
                  </a:moveTo>
                  <a:lnTo>
                    <a:pt x="47" y="4"/>
                  </a:lnTo>
                  <a:lnTo>
                    <a:pt x="40" y="10"/>
                  </a:lnTo>
                  <a:lnTo>
                    <a:pt x="32" y="16"/>
                  </a:lnTo>
                  <a:lnTo>
                    <a:pt x="24" y="23"/>
                  </a:lnTo>
                  <a:lnTo>
                    <a:pt x="16" y="27"/>
                  </a:lnTo>
                  <a:lnTo>
                    <a:pt x="8" y="32"/>
                  </a:lnTo>
                  <a:lnTo>
                    <a:pt x="3" y="33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5" y="24"/>
                  </a:lnTo>
                  <a:lnTo>
                    <a:pt x="12" y="19"/>
                  </a:lnTo>
                  <a:lnTo>
                    <a:pt x="21" y="15"/>
                  </a:lnTo>
                  <a:lnTo>
                    <a:pt x="32" y="10"/>
                  </a:lnTo>
                  <a:lnTo>
                    <a:pt x="40" y="6"/>
                  </a:lnTo>
                  <a:lnTo>
                    <a:pt x="47" y="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77"/>
            <p:cNvSpPr>
              <a:spLocks/>
            </p:cNvSpPr>
            <p:nvPr/>
          </p:nvSpPr>
          <p:spPr bwMode="auto">
            <a:xfrm>
              <a:off x="3692" y="2896"/>
              <a:ext cx="23" cy="15"/>
            </a:xfrm>
            <a:custGeom>
              <a:avLst/>
              <a:gdLst>
                <a:gd name="T0" fmla="*/ 1 w 46"/>
                <a:gd name="T1" fmla="*/ 0 h 29"/>
                <a:gd name="T2" fmla="*/ 1 w 46"/>
                <a:gd name="T3" fmla="*/ 1 h 29"/>
                <a:gd name="T4" fmla="*/ 1 w 46"/>
                <a:gd name="T5" fmla="*/ 1 h 29"/>
                <a:gd name="T6" fmla="*/ 1 w 46"/>
                <a:gd name="T7" fmla="*/ 1 h 29"/>
                <a:gd name="T8" fmla="*/ 1 w 46"/>
                <a:gd name="T9" fmla="*/ 1 h 29"/>
                <a:gd name="T10" fmla="*/ 1 w 46"/>
                <a:gd name="T11" fmla="*/ 1 h 29"/>
                <a:gd name="T12" fmla="*/ 1 w 46"/>
                <a:gd name="T13" fmla="*/ 1 h 29"/>
                <a:gd name="T14" fmla="*/ 1 w 46"/>
                <a:gd name="T15" fmla="*/ 1 h 29"/>
                <a:gd name="T16" fmla="*/ 0 w 46"/>
                <a:gd name="T17" fmla="*/ 1 h 29"/>
                <a:gd name="T18" fmla="*/ 1 w 46"/>
                <a:gd name="T19" fmla="*/ 1 h 29"/>
                <a:gd name="T20" fmla="*/ 1 w 46"/>
                <a:gd name="T21" fmla="*/ 1 h 29"/>
                <a:gd name="T22" fmla="*/ 1 w 46"/>
                <a:gd name="T23" fmla="*/ 1 h 29"/>
                <a:gd name="T24" fmla="*/ 1 w 46"/>
                <a:gd name="T25" fmla="*/ 1 h 29"/>
                <a:gd name="T26" fmla="*/ 1 w 46"/>
                <a:gd name="T27" fmla="*/ 1 h 29"/>
                <a:gd name="T28" fmla="*/ 1 w 46"/>
                <a:gd name="T29" fmla="*/ 1 h 29"/>
                <a:gd name="T30" fmla="*/ 1 w 46"/>
                <a:gd name="T31" fmla="*/ 1 h 29"/>
                <a:gd name="T32" fmla="*/ 1 w 4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29">
                  <a:moveTo>
                    <a:pt x="46" y="0"/>
                  </a:moveTo>
                  <a:lnTo>
                    <a:pt x="43" y="4"/>
                  </a:lnTo>
                  <a:lnTo>
                    <a:pt x="36" y="8"/>
                  </a:lnTo>
                  <a:lnTo>
                    <a:pt x="29" y="14"/>
                  </a:lnTo>
                  <a:lnTo>
                    <a:pt x="21" y="20"/>
                  </a:lnTo>
                  <a:lnTo>
                    <a:pt x="14" y="24"/>
                  </a:lnTo>
                  <a:lnTo>
                    <a:pt x="7" y="28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6" y="19"/>
                  </a:lnTo>
                  <a:lnTo>
                    <a:pt x="13" y="15"/>
                  </a:lnTo>
                  <a:lnTo>
                    <a:pt x="21" y="12"/>
                  </a:lnTo>
                  <a:lnTo>
                    <a:pt x="29" y="8"/>
                  </a:lnTo>
                  <a:lnTo>
                    <a:pt x="37" y="5"/>
                  </a:lnTo>
                  <a:lnTo>
                    <a:pt x="43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578"/>
            <p:cNvSpPr>
              <a:spLocks/>
            </p:cNvSpPr>
            <p:nvPr/>
          </p:nvSpPr>
          <p:spPr bwMode="auto">
            <a:xfrm>
              <a:off x="3713" y="2897"/>
              <a:ext cx="34" cy="22"/>
            </a:xfrm>
            <a:custGeom>
              <a:avLst/>
              <a:gdLst>
                <a:gd name="T0" fmla="*/ 1 w 68"/>
                <a:gd name="T1" fmla="*/ 1 h 43"/>
                <a:gd name="T2" fmla="*/ 1 w 68"/>
                <a:gd name="T3" fmla="*/ 1 h 43"/>
                <a:gd name="T4" fmla="*/ 1 w 68"/>
                <a:gd name="T5" fmla="*/ 1 h 43"/>
                <a:gd name="T6" fmla="*/ 1 w 68"/>
                <a:gd name="T7" fmla="*/ 1 h 43"/>
                <a:gd name="T8" fmla="*/ 1 w 68"/>
                <a:gd name="T9" fmla="*/ 1 h 43"/>
                <a:gd name="T10" fmla="*/ 1 w 68"/>
                <a:gd name="T11" fmla="*/ 1 h 43"/>
                <a:gd name="T12" fmla="*/ 1 w 68"/>
                <a:gd name="T13" fmla="*/ 1 h 43"/>
                <a:gd name="T14" fmla="*/ 1 w 68"/>
                <a:gd name="T15" fmla="*/ 1 h 43"/>
                <a:gd name="T16" fmla="*/ 0 w 68"/>
                <a:gd name="T17" fmla="*/ 0 h 43"/>
                <a:gd name="T18" fmla="*/ 1 w 68"/>
                <a:gd name="T19" fmla="*/ 1 h 43"/>
                <a:gd name="T20" fmla="*/ 1 w 68"/>
                <a:gd name="T21" fmla="*/ 1 h 43"/>
                <a:gd name="T22" fmla="*/ 1 w 68"/>
                <a:gd name="T23" fmla="*/ 1 h 43"/>
                <a:gd name="T24" fmla="*/ 1 w 68"/>
                <a:gd name="T25" fmla="*/ 1 h 43"/>
                <a:gd name="T26" fmla="*/ 1 w 68"/>
                <a:gd name="T27" fmla="*/ 1 h 43"/>
                <a:gd name="T28" fmla="*/ 1 w 68"/>
                <a:gd name="T29" fmla="*/ 1 h 43"/>
                <a:gd name="T30" fmla="*/ 1 w 68"/>
                <a:gd name="T31" fmla="*/ 1 h 43"/>
                <a:gd name="T32" fmla="*/ 1 w 68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43">
                  <a:moveTo>
                    <a:pt x="68" y="42"/>
                  </a:moveTo>
                  <a:lnTo>
                    <a:pt x="64" y="43"/>
                  </a:lnTo>
                  <a:lnTo>
                    <a:pt x="56" y="41"/>
                  </a:lnTo>
                  <a:lnTo>
                    <a:pt x="46" y="36"/>
                  </a:lnTo>
                  <a:lnTo>
                    <a:pt x="34" y="31"/>
                  </a:lnTo>
                  <a:lnTo>
                    <a:pt x="23" y="23"/>
                  </a:lnTo>
                  <a:lnTo>
                    <a:pt x="13" y="15"/>
                  </a:lnTo>
                  <a:lnTo>
                    <a:pt x="4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8"/>
                  </a:lnTo>
                  <a:lnTo>
                    <a:pt x="25" y="13"/>
                  </a:lnTo>
                  <a:lnTo>
                    <a:pt x="38" y="20"/>
                  </a:lnTo>
                  <a:lnTo>
                    <a:pt x="49" y="28"/>
                  </a:lnTo>
                  <a:lnTo>
                    <a:pt x="60" y="34"/>
                  </a:lnTo>
                  <a:lnTo>
                    <a:pt x="66" y="39"/>
                  </a:lnTo>
                  <a:lnTo>
                    <a:pt x="68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579"/>
            <p:cNvSpPr>
              <a:spLocks/>
            </p:cNvSpPr>
            <p:nvPr/>
          </p:nvSpPr>
          <p:spPr bwMode="auto">
            <a:xfrm>
              <a:off x="3715" y="2915"/>
              <a:ext cx="27" cy="19"/>
            </a:xfrm>
            <a:custGeom>
              <a:avLst/>
              <a:gdLst>
                <a:gd name="T0" fmla="*/ 1 w 53"/>
                <a:gd name="T1" fmla="*/ 1 h 37"/>
                <a:gd name="T2" fmla="*/ 1 w 53"/>
                <a:gd name="T3" fmla="*/ 1 h 37"/>
                <a:gd name="T4" fmla="*/ 1 w 53"/>
                <a:gd name="T5" fmla="*/ 1 h 37"/>
                <a:gd name="T6" fmla="*/ 1 w 53"/>
                <a:gd name="T7" fmla="*/ 1 h 37"/>
                <a:gd name="T8" fmla="*/ 1 w 53"/>
                <a:gd name="T9" fmla="*/ 1 h 37"/>
                <a:gd name="T10" fmla="*/ 1 w 53"/>
                <a:gd name="T11" fmla="*/ 1 h 37"/>
                <a:gd name="T12" fmla="*/ 1 w 53"/>
                <a:gd name="T13" fmla="*/ 1 h 37"/>
                <a:gd name="T14" fmla="*/ 1 w 53"/>
                <a:gd name="T15" fmla="*/ 1 h 37"/>
                <a:gd name="T16" fmla="*/ 0 w 53"/>
                <a:gd name="T17" fmla="*/ 0 h 37"/>
                <a:gd name="T18" fmla="*/ 1 w 53"/>
                <a:gd name="T19" fmla="*/ 1 h 37"/>
                <a:gd name="T20" fmla="*/ 1 w 53"/>
                <a:gd name="T21" fmla="*/ 1 h 37"/>
                <a:gd name="T22" fmla="*/ 1 w 53"/>
                <a:gd name="T23" fmla="*/ 1 h 37"/>
                <a:gd name="T24" fmla="*/ 1 w 53"/>
                <a:gd name="T25" fmla="*/ 1 h 37"/>
                <a:gd name="T26" fmla="*/ 1 w 53"/>
                <a:gd name="T27" fmla="*/ 1 h 37"/>
                <a:gd name="T28" fmla="*/ 1 w 53"/>
                <a:gd name="T29" fmla="*/ 1 h 37"/>
                <a:gd name="T30" fmla="*/ 1 w 53"/>
                <a:gd name="T31" fmla="*/ 1 h 37"/>
                <a:gd name="T32" fmla="*/ 1 w 53"/>
                <a:gd name="T33" fmla="*/ 1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37">
                  <a:moveTo>
                    <a:pt x="53" y="37"/>
                  </a:moveTo>
                  <a:lnTo>
                    <a:pt x="51" y="37"/>
                  </a:lnTo>
                  <a:lnTo>
                    <a:pt x="45" y="36"/>
                  </a:lnTo>
                  <a:lnTo>
                    <a:pt x="37" y="33"/>
                  </a:lnTo>
                  <a:lnTo>
                    <a:pt x="29" y="28"/>
                  </a:lnTo>
                  <a:lnTo>
                    <a:pt x="20" y="22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0"/>
                  </a:lnTo>
                  <a:lnTo>
                    <a:pt x="6" y="5"/>
                  </a:lnTo>
                  <a:lnTo>
                    <a:pt x="14" y="10"/>
                  </a:lnTo>
                  <a:lnTo>
                    <a:pt x="22" y="15"/>
                  </a:lnTo>
                  <a:lnTo>
                    <a:pt x="33" y="21"/>
                  </a:lnTo>
                  <a:lnTo>
                    <a:pt x="41" y="27"/>
                  </a:lnTo>
                  <a:lnTo>
                    <a:pt x="48" y="31"/>
                  </a:lnTo>
                  <a:lnTo>
                    <a:pt x="52" y="35"/>
                  </a:lnTo>
                  <a:lnTo>
                    <a:pt x="53" y="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580"/>
            <p:cNvSpPr>
              <a:spLocks/>
            </p:cNvSpPr>
            <p:nvPr/>
          </p:nvSpPr>
          <p:spPr bwMode="auto">
            <a:xfrm>
              <a:off x="3691" y="2917"/>
              <a:ext cx="26" cy="17"/>
            </a:xfrm>
            <a:custGeom>
              <a:avLst/>
              <a:gdLst>
                <a:gd name="T0" fmla="*/ 1 w 52"/>
                <a:gd name="T1" fmla="*/ 0 h 32"/>
                <a:gd name="T2" fmla="*/ 1 w 52"/>
                <a:gd name="T3" fmla="*/ 1 h 32"/>
                <a:gd name="T4" fmla="*/ 1 w 52"/>
                <a:gd name="T5" fmla="*/ 1 h 32"/>
                <a:gd name="T6" fmla="*/ 1 w 52"/>
                <a:gd name="T7" fmla="*/ 1 h 32"/>
                <a:gd name="T8" fmla="*/ 1 w 52"/>
                <a:gd name="T9" fmla="*/ 1 h 32"/>
                <a:gd name="T10" fmla="*/ 1 w 52"/>
                <a:gd name="T11" fmla="*/ 1 h 32"/>
                <a:gd name="T12" fmla="*/ 1 w 52"/>
                <a:gd name="T13" fmla="*/ 1 h 32"/>
                <a:gd name="T14" fmla="*/ 1 w 52"/>
                <a:gd name="T15" fmla="*/ 1 h 32"/>
                <a:gd name="T16" fmla="*/ 0 w 52"/>
                <a:gd name="T17" fmla="*/ 1 h 32"/>
                <a:gd name="T18" fmla="*/ 1 w 52"/>
                <a:gd name="T19" fmla="*/ 1 h 32"/>
                <a:gd name="T20" fmla="*/ 1 w 52"/>
                <a:gd name="T21" fmla="*/ 1 h 32"/>
                <a:gd name="T22" fmla="*/ 1 w 52"/>
                <a:gd name="T23" fmla="*/ 1 h 32"/>
                <a:gd name="T24" fmla="*/ 1 w 52"/>
                <a:gd name="T25" fmla="*/ 1 h 32"/>
                <a:gd name="T26" fmla="*/ 1 w 52"/>
                <a:gd name="T27" fmla="*/ 1 h 32"/>
                <a:gd name="T28" fmla="*/ 1 w 52"/>
                <a:gd name="T29" fmla="*/ 1 h 32"/>
                <a:gd name="T30" fmla="*/ 1 w 52"/>
                <a:gd name="T31" fmla="*/ 1 h 32"/>
                <a:gd name="T32" fmla="*/ 1 w 52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32">
                  <a:moveTo>
                    <a:pt x="52" y="0"/>
                  </a:moveTo>
                  <a:lnTo>
                    <a:pt x="48" y="5"/>
                  </a:lnTo>
                  <a:lnTo>
                    <a:pt x="41" y="10"/>
                  </a:lnTo>
                  <a:lnTo>
                    <a:pt x="33" y="16"/>
                  </a:lnTo>
                  <a:lnTo>
                    <a:pt x="25" y="22"/>
                  </a:lnTo>
                  <a:lnTo>
                    <a:pt x="16" y="28"/>
                  </a:lnTo>
                  <a:lnTo>
                    <a:pt x="9" y="31"/>
                  </a:lnTo>
                  <a:lnTo>
                    <a:pt x="3" y="32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6" y="24"/>
                  </a:lnTo>
                  <a:lnTo>
                    <a:pt x="14" y="20"/>
                  </a:lnTo>
                  <a:lnTo>
                    <a:pt x="23" y="15"/>
                  </a:lnTo>
                  <a:lnTo>
                    <a:pt x="33" y="10"/>
                  </a:lnTo>
                  <a:lnTo>
                    <a:pt x="41" y="6"/>
                  </a:lnTo>
                  <a:lnTo>
                    <a:pt x="48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581"/>
            <p:cNvSpPr>
              <a:spLocks/>
            </p:cNvSpPr>
            <p:nvPr/>
          </p:nvSpPr>
          <p:spPr bwMode="auto">
            <a:xfrm>
              <a:off x="3602" y="2177"/>
              <a:ext cx="254" cy="251"/>
            </a:xfrm>
            <a:custGeom>
              <a:avLst/>
              <a:gdLst>
                <a:gd name="T0" fmla="*/ 1 w 508"/>
                <a:gd name="T1" fmla="*/ 1 h 501"/>
                <a:gd name="T2" fmla="*/ 1 w 508"/>
                <a:gd name="T3" fmla="*/ 1 h 501"/>
                <a:gd name="T4" fmla="*/ 1 w 508"/>
                <a:gd name="T5" fmla="*/ 1 h 501"/>
                <a:gd name="T6" fmla="*/ 1 w 508"/>
                <a:gd name="T7" fmla="*/ 1 h 501"/>
                <a:gd name="T8" fmla="*/ 1 w 508"/>
                <a:gd name="T9" fmla="*/ 1 h 501"/>
                <a:gd name="T10" fmla="*/ 1 w 508"/>
                <a:gd name="T11" fmla="*/ 1 h 501"/>
                <a:gd name="T12" fmla="*/ 1 w 508"/>
                <a:gd name="T13" fmla="*/ 1 h 501"/>
                <a:gd name="T14" fmla="*/ 1 w 508"/>
                <a:gd name="T15" fmla="*/ 1 h 501"/>
                <a:gd name="T16" fmla="*/ 1 w 508"/>
                <a:gd name="T17" fmla="*/ 1 h 501"/>
                <a:gd name="T18" fmla="*/ 1 w 508"/>
                <a:gd name="T19" fmla="*/ 1 h 501"/>
                <a:gd name="T20" fmla="*/ 1 w 508"/>
                <a:gd name="T21" fmla="*/ 1 h 501"/>
                <a:gd name="T22" fmla="*/ 1 w 508"/>
                <a:gd name="T23" fmla="*/ 1 h 501"/>
                <a:gd name="T24" fmla="*/ 1 w 508"/>
                <a:gd name="T25" fmla="*/ 1 h 501"/>
                <a:gd name="T26" fmla="*/ 1 w 508"/>
                <a:gd name="T27" fmla="*/ 1 h 501"/>
                <a:gd name="T28" fmla="*/ 1 w 508"/>
                <a:gd name="T29" fmla="*/ 1 h 501"/>
                <a:gd name="T30" fmla="*/ 1 w 508"/>
                <a:gd name="T31" fmla="*/ 1 h 501"/>
                <a:gd name="T32" fmla="*/ 1 w 508"/>
                <a:gd name="T33" fmla="*/ 1 h 501"/>
                <a:gd name="T34" fmla="*/ 1 w 508"/>
                <a:gd name="T35" fmla="*/ 1 h 501"/>
                <a:gd name="T36" fmla="*/ 1 w 508"/>
                <a:gd name="T37" fmla="*/ 1 h 501"/>
                <a:gd name="T38" fmla="*/ 1 w 508"/>
                <a:gd name="T39" fmla="*/ 1 h 501"/>
                <a:gd name="T40" fmla="*/ 1 w 508"/>
                <a:gd name="T41" fmla="*/ 1 h 501"/>
                <a:gd name="T42" fmla="*/ 1 w 508"/>
                <a:gd name="T43" fmla="*/ 1 h 501"/>
                <a:gd name="T44" fmla="*/ 1 w 508"/>
                <a:gd name="T45" fmla="*/ 1 h 501"/>
                <a:gd name="T46" fmla="*/ 1 w 508"/>
                <a:gd name="T47" fmla="*/ 1 h 501"/>
                <a:gd name="T48" fmla="*/ 1 w 508"/>
                <a:gd name="T49" fmla="*/ 1 h 501"/>
                <a:gd name="T50" fmla="*/ 1 w 508"/>
                <a:gd name="T51" fmla="*/ 1 h 501"/>
                <a:gd name="T52" fmla="*/ 1 w 508"/>
                <a:gd name="T53" fmla="*/ 1 h 501"/>
                <a:gd name="T54" fmla="*/ 1 w 508"/>
                <a:gd name="T55" fmla="*/ 1 h 501"/>
                <a:gd name="T56" fmla="*/ 1 w 508"/>
                <a:gd name="T57" fmla="*/ 1 h 501"/>
                <a:gd name="T58" fmla="*/ 1 w 508"/>
                <a:gd name="T59" fmla="*/ 1 h 501"/>
                <a:gd name="T60" fmla="*/ 1 w 508"/>
                <a:gd name="T61" fmla="*/ 1 h 501"/>
                <a:gd name="T62" fmla="*/ 1 w 508"/>
                <a:gd name="T63" fmla="*/ 1 h 501"/>
                <a:gd name="T64" fmla="*/ 1 w 508"/>
                <a:gd name="T65" fmla="*/ 1 h 501"/>
                <a:gd name="T66" fmla="*/ 1 w 508"/>
                <a:gd name="T67" fmla="*/ 1 h 501"/>
                <a:gd name="T68" fmla="*/ 1 w 508"/>
                <a:gd name="T69" fmla="*/ 1 h 501"/>
                <a:gd name="T70" fmla="*/ 1 w 508"/>
                <a:gd name="T71" fmla="*/ 1 h 501"/>
                <a:gd name="T72" fmla="*/ 1 w 508"/>
                <a:gd name="T73" fmla="*/ 1 h 501"/>
                <a:gd name="T74" fmla="*/ 1 w 508"/>
                <a:gd name="T75" fmla="*/ 1 h 501"/>
                <a:gd name="T76" fmla="*/ 1 w 508"/>
                <a:gd name="T77" fmla="*/ 1 h 501"/>
                <a:gd name="T78" fmla="*/ 1 w 508"/>
                <a:gd name="T79" fmla="*/ 1 h 501"/>
                <a:gd name="T80" fmla="*/ 1 w 508"/>
                <a:gd name="T81" fmla="*/ 1 h 501"/>
                <a:gd name="T82" fmla="*/ 1 w 508"/>
                <a:gd name="T83" fmla="*/ 1 h 501"/>
                <a:gd name="T84" fmla="*/ 1 w 508"/>
                <a:gd name="T85" fmla="*/ 1 h 501"/>
                <a:gd name="T86" fmla="*/ 1 w 508"/>
                <a:gd name="T87" fmla="*/ 1 h 501"/>
                <a:gd name="T88" fmla="*/ 1 w 508"/>
                <a:gd name="T89" fmla="*/ 1 h 501"/>
                <a:gd name="T90" fmla="*/ 1 w 508"/>
                <a:gd name="T91" fmla="*/ 1 h 501"/>
                <a:gd name="T92" fmla="*/ 1 w 508"/>
                <a:gd name="T93" fmla="*/ 1 h 501"/>
                <a:gd name="T94" fmla="*/ 1 w 508"/>
                <a:gd name="T95" fmla="*/ 1 h 501"/>
                <a:gd name="T96" fmla="*/ 1 w 508"/>
                <a:gd name="T97" fmla="*/ 1 h 501"/>
                <a:gd name="T98" fmla="*/ 1 w 508"/>
                <a:gd name="T99" fmla="*/ 1 h 501"/>
                <a:gd name="T100" fmla="*/ 1 w 508"/>
                <a:gd name="T101" fmla="*/ 1 h 501"/>
                <a:gd name="T102" fmla="*/ 1 w 508"/>
                <a:gd name="T103" fmla="*/ 1 h 501"/>
                <a:gd name="T104" fmla="*/ 1 w 508"/>
                <a:gd name="T105" fmla="*/ 1 h 5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08" h="501">
                  <a:moveTo>
                    <a:pt x="222" y="183"/>
                  </a:moveTo>
                  <a:lnTo>
                    <a:pt x="220" y="166"/>
                  </a:lnTo>
                  <a:lnTo>
                    <a:pt x="216" y="148"/>
                  </a:lnTo>
                  <a:lnTo>
                    <a:pt x="210" y="132"/>
                  </a:lnTo>
                  <a:lnTo>
                    <a:pt x="201" y="116"/>
                  </a:lnTo>
                  <a:lnTo>
                    <a:pt x="190" y="102"/>
                  </a:lnTo>
                  <a:lnTo>
                    <a:pt x="179" y="91"/>
                  </a:lnTo>
                  <a:lnTo>
                    <a:pt x="166" y="81"/>
                  </a:lnTo>
                  <a:lnTo>
                    <a:pt x="154" y="77"/>
                  </a:lnTo>
                  <a:lnTo>
                    <a:pt x="140" y="73"/>
                  </a:lnTo>
                  <a:lnTo>
                    <a:pt x="124" y="70"/>
                  </a:lnTo>
                  <a:lnTo>
                    <a:pt x="106" y="66"/>
                  </a:lnTo>
                  <a:lnTo>
                    <a:pt x="89" y="63"/>
                  </a:lnTo>
                  <a:lnTo>
                    <a:pt x="73" y="60"/>
                  </a:lnTo>
                  <a:lnTo>
                    <a:pt x="59" y="56"/>
                  </a:lnTo>
                  <a:lnTo>
                    <a:pt x="48" y="53"/>
                  </a:lnTo>
                  <a:lnTo>
                    <a:pt x="41" y="49"/>
                  </a:lnTo>
                  <a:lnTo>
                    <a:pt x="34" y="45"/>
                  </a:lnTo>
                  <a:lnTo>
                    <a:pt x="29" y="43"/>
                  </a:lnTo>
                  <a:lnTo>
                    <a:pt x="29" y="47"/>
                  </a:lnTo>
                  <a:lnTo>
                    <a:pt x="34" y="53"/>
                  </a:lnTo>
                  <a:lnTo>
                    <a:pt x="41" y="63"/>
                  </a:lnTo>
                  <a:lnTo>
                    <a:pt x="44" y="78"/>
                  </a:lnTo>
                  <a:lnTo>
                    <a:pt x="48" y="96"/>
                  </a:lnTo>
                  <a:lnTo>
                    <a:pt x="50" y="115"/>
                  </a:lnTo>
                  <a:lnTo>
                    <a:pt x="52" y="125"/>
                  </a:lnTo>
                  <a:lnTo>
                    <a:pt x="57" y="137"/>
                  </a:lnTo>
                  <a:lnTo>
                    <a:pt x="64" y="149"/>
                  </a:lnTo>
                  <a:lnTo>
                    <a:pt x="72" y="162"/>
                  </a:lnTo>
                  <a:lnTo>
                    <a:pt x="81" y="175"/>
                  </a:lnTo>
                  <a:lnTo>
                    <a:pt x="93" y="186"/>
                  </a:lnTo>
                  <a:lnTo>
                    <a:pt x="104" y="196"/>
                  </a:lnTo>
                  <a:lnTo>
                    <a:pt x="118" y="202"/>
                  </a:lnTo>
                  <a:lnTo>
                    <a:pt x="131" y="207"/>
                  </a:lnTo>
                  <a:lnTo>
                    <a:pt x="142" y="212"/>
                  </a:lnTo>
                  <a:lnTo>
                    <a:pt x="154" y="215"/>
                  </a:lnTo>
                  <a:lnTo>
                    <a:pt x="164" y="220"/>
                  </a:lnTo>
                  <a:lnTo>
                    <a:pt x="173" y="224"/>
                  </a:lnTo>
                  <a:lnTo>
                    <a:pt x="181" y="230"/>
                  </a:lnTo>
                  <a:lnTo>
                    <a:pt x="189" y="238"/>
                  </a:lnTo>
                  <a:lnTo>
                    <a:pt x="196" y="249"/>
                  </a:lnTo>
                  <a:lnTo>
                    <a:pt x="189" y="251"/>
                  </a:lnTo>
                  <a:lnTo>
                    <a:pt x="181" y="251"/>
                  </a:lnTo>
                  <a:lnTo>
                    <a:pt x="176" y="250"/>
                  </a:lnTo>
                  <a:lnTo>
                    <a:pt x="169" y="247"/>
                  </a:lnTo>
                  <a:lnTo>
                    <a:pt x="162" y="246"/>
                  </a:lnTo>
                  <a:lnTo>
                    <a:pt x="156" y="244"/>
                  </a:lnTo>
                  <a:lnTo>
                    <a:pt x="148" y="242"/>
                  </a:lnTo>
                  <a:lnTo>
                    <a:pt x="141" y="241"/>
                  </a:lnTo>
                  <a:lnTo>
                    <a:pt x="129" y="239"/>
                  </a:lnTo>
                  <a:lnTo>
                    <a:pt x="119" y="242"/>
                  </a:lnTo>
                  <a:lnTo>
                    <a:pt x="108" y="245"/>
                  </a:lnTo>
                  <a:lnTo>
                    <a:pt x="97" y="250"/>
                  </a:lnTo>
                  <a:lnTo>
                    <a:pt x="87" y="256"/>
                  </a:lnTo>
                  <a:lnTo>
                    <a:pt x="78" y="264"/>
                  </a:lnTo>
                  <a:lnTo>
                    <a:pt x="71" y="273"/>
                  </a:lnTo>
                  <a:lnTo>
                    <a:pt x="64" y="282"/>
                  </a:lnTo>
                  <a:lnTo>
                    <a:pt x="58" y="291"/>
                  </a:lnTo>
                  <a:lnTo>
                    <a:pt x="51" y="300"/>
                  </a:lnTo>
                  <a:lnTo>
                    <a:pt x="43" y="309"/>
                  </a:lnTo>
                  <a:lnTo>
                    <a:pt x="35" y="315"/>
                  </a:lnTo>
                  <a:lnTo>
                    <a:pt x="28" y="321"/>
                  </a:lnTo>
                  <a:lnTo>
                    <a:pt x="20" y="326"/>
                  </a:lnTo>
                  <a:lnTo>
                    <a:pt x="14" y="330"/>
                  </a:lnTo>
                  <a:lnTo>
                    <a:pt x="9" y="333"/>
                  </a:lnTo>
                  <a:lnTo>
                    <a:pt x="3" y="336"/>
                  </a:lnTo>
                  <a:lnTo>
                    <a:pt x="0" y="340"/>
                  </a:lnTo>
                  <a:lnTo>
                    <a:pt x="4" y="342"/>
                  </a:lnTo>
                  <a:lnTo>
                    <a:pt x="11" y="348"/>
                  </a:lnTo>
                  <a:lnTo>
                    <a:pt x="13" y="349"/>
                  </a:lnTo>
                  <a:lnTo>
                    <a:pt x="18" y="351"/>
                  </a:lnTo>
                  <a:lnTo>
                    <a:pt x="22" y="354"/>
                  </a:lnTo>
                  <a:lnTo>
                    <a:pt x="29" y="357"/>
                  </a:lnTo>
                  <a:lnTo>
                    <a:pt x="35" y="359"/>
                  </a:lnTo>
                  <a:lnTo>
                    <a:pt x="43" y="363"/>
                  </a:lnTo>
                  <a:lnTo>
                    <a:pt x="51" y="365"/>
                  </a:lnTo>
                  <a:lnTo>
                    <a:pt x="60" y="367"/>
                  </a:lnTo>
                  <a:lnTo>
                    <a:pt x="74" y="370"/>
                  </a:lnTo>
                  <a:lnTo>
                    <a:pt x="89" y="371"/>
                  </a:lnTo>
                  <a:lnTo>
                    <a:pt x="105" y="371"/>
                  </a:lnTo>
                  <a:lnTo>
                    <a:pt x="120" y="369"/>
                  </a:lnTo>
                  <a:lnTo>
                    <a:pt x="135" y="363"/>
                  </a:lnTo>
                  <a:lnTo>
                    <a:pt x="150" y="355"/>
                  </a:lnTo>
                  <a:lnTo>
                    <a:pt x="164" y="343"/>
                  </a:lnTo>
                  <a:lnTo>
                    <a:pt x="176" y="328"/>
                  </a:lnTo>
                  <a:lnTo>
                    <a:pt x="179" y="322"/>
                  </a:lnTo>
                  <a:lnTo>
                    <a:pt x="182" y="315"/>
                  </a:lnTo>
                  <a:lnTo>
                    <a:pt x="185" y="310"/>
                  </a:lnTo>
                  <a:lnTo>
                    <a:pt x="188" y="303"/>
                  </a:lnTo>
                  <a:lnTo>
                    <a:pt x="192" y="294"/>
                  </a:lnTo>
                  <a:lnTo>
                    <a:pt x="195" y="284"/>
                  </a:lnTo>
                  <a:lnTo>
                    <a:pt x="199" y="277"/>
                  </a:lnTo>
                  <a:lnTo>
                    <a:pt x="203" y="272"/>
                  </a:lnTo>
                  <a:lnTo>
                    <a:pt x="208" y="266"/>
                  </a:lnTo>
                  <a:lnTo>
                    <a:pt x="212" y="262"/>
                  </a:lnTo>
                  <a:lnTo>
                    <a:pt x="218" y="260"/>
                  </a:lnTo>
                  <a:lnTo>
                    <a:pt x="224" y="259"/>
                  </a:lnTo>
                  <a:lnTo>
                    <a:pt x="224" y="266"/>
                  </a:lnTo>
                  <a:lnTo>
                    <a:pt x="224" y="272"/>
                  </a:lnTo>
                  <a:lnTo>
                    <a:pt x="226" y="276"/>
                  </a:lnTo>
                  <a:lnTo>
                    <a:pt x="228" y="281"/>
                  </a:lnTo>
                  <a:lnTo>
                    <a:pt x="227" y="294"/>
                  </a:lnTo>
                  <a:lnTo>
                    <a:pt x="224" y="304"/>
                  </a:lnTo>
                  <a:lnTo>
                    <a:pt x="216" y="313"/>
                  </a:lnTo>
                  <a:lnTo>
                    <a:pt x="204" y="320"/>
                  </a:lnTo>
                  <a:lnTo>
                    <a:pt x="196" y="324"/>
                  </a:lnTo>
                  <a:lnTo>
                    <a:pt x="189" y="327"/>
                  </a:lnTo>
                  <a:lnTo>
                    <a:pt x="182" y="333"/>
                  </a:lnTo>
                  <a:lnTo>
                    <a:pt x="176" y="339"/>
                  </a:lnTo>
                  <a:lnTo>
                    <a:pt x="167" y="347"/>
                  </a:lnTo>
                  <a:lnTo>
                    <a:pt x="161" y="356"/>
                  </a:lnTo>
                  <a:lnTo>
                    <a:pt x="155" y="366"/>
                  </a:lnTo>
                  <a:lnTo>
                    <a:pt x="150" y="378"/>
                  </a:lnTo>
                  <a:lnTo>
                    <a:pt x="147" y="388"/>
                  </a:lnTo>
                  <a:lnTo>
                    <a:pt x="144" y="401"/>
                  </a:lnTo>
                  <a:lnTo>
                    <a:pt x="143" y="412"/>
                  </a:lnTo>
                  <a:lnTo>
                    <a:pt x="144" y="424"/>
                  </a:lnTo>
                  <a:lnTo>
                    <a:pt x="146" y="432"/>
                  </a:lnTo>
                  <a:lnTo>
                    <a:pt x="147" y="439"/>
                  </a:lnTo>
                  <a:lnTo>
                    <a:pt x="148" y="446"/>
                  </a:lnTo>
                  <a:lnTo>
                    <a:pt x="148" y="452"/>
                  </a:lnTo>
                  <a:lnTo>
                    <a:pt x="149" y="467"/>
                  </a:lnTo>
                  <a:lnTo>
                    <a:pt x="148" y="478"/>
                  </a:lnTo>
                  <a:lnTo>
                    <a:pt x="146" y="487"/>
                  </a:lnTo>
                  <a:lnTo>
                    <a:pt x="142" y="493"/>
                  </a:lnTo>
                  <a:lnTo>
                    <a:pt x="139" y="499"/>
                  </a:lnTo>
                  <a:lnTo>
                    <a:pt x="141" y="501"/>
                  </a:lnTo>
                  <a:lnTo>
                    <a:pt x="147" y="501"/>
                  </a:lnTo>
                  <a:lnTo>
                    <a:pt x="154" y="500"/>
                  </a:lnTo>
                  <a:lnTo>
                    <a:pt x="187" y="494"/>
                  </a:lnTo>
                  <a:lnTo>
                    <a:pt x="217" y="482"/>
                  </a:lnTo>
                  <a:lnTo>
                    <a:pt x="240" y="463"/>
                  </a:lnTo>
                  <a:lnTo>
                    <a:pt x="258" y="440"/>
                  </a:lnTo>
                  <a:lnTo>
                    <a:pt x="270" y="413"/>
                  </a:lnTo>
                  <a:lnTo>
                    <a:pt x="275" y="386"/>
                  </a:lnTo>
                  <a:lnTo>
                    <a:pt x="273" y="358"/>
                  </a:lnTo>
                  <a:lnTo>
                    <a:pt x="265" y="330"/>
                  </a:lnTo>
                  <a:lnTo>
                    <a:pt x="260" y="318"/>
                  </a:lnTo>
                  <a:lnTo>
                    <a:pt x="254" y="307"/>
                  </a:lnTo>
                  <a:lnTo>
                    <a:pt x="250" y="300"/>
                  </a:lnTo>
                  <a:lnTo>
                    <a:pt x="248" y="292"/>
                  </a:lnTo>
                  <a:lnTo>
                    <a:pt x="253" y="291"/>
                  </a:lnTo>
                  <a:lnTo>
                    <a:pt x="258" y="289"/>
                  </a:lnTo>
                  <a:lnTo>
                    <a:pt x="263" y="287"/>
                  </a:lnTo>
                  <a:lnTo>
                    <a:pt x="265" y="284"/>
                  </a:lnTo>
                  <a:lnTo>
                    <a:pt x="273" y="292"/>
                  </a:lnTo>
                  <a:lnTo>
                    <a:pt x="278" y="306"/>
                  </a:lnTo>
                  <a:lnTo>
                    <a:pt x="281" y="321"/>
                  </a:lnTo>
                  <a:lnTo>
                    <a:pt x="284" y="337"/>
                  </a:lnTo>
                  <a:lnTo>
                    <a:pt x="285" y="349"/>
                  </a:lnTo>
                  <a:lnTo>
                    <a:pt x="287" y="360"/>
                  </a:lnTo>
                  <a:lnTo>
                    <a:pt x="291" y="371"/>
                  </a:lnTo>
                  <a:lnTo>
                    <a:pt x="295" y="381"/>
                  </a:lnTo>
                  <a:lnTo>
                    <a:pt x="302" y="392"/>
                  </a:lnTo>
                  <a:lnTo>
                    <a:pt x="311" y="401"/>
                  </a:lnTo>
                  <a:lnTo>
                    <a:pt x="323" y="409"/>
                  </a:lnTo>
                  <a:lnTo>
                    <a:pt x="337" y="416"/>
                  </a:lnTo>
                  <a:lnTo>
                    <a:pt x="353" y="422"/>
                  </a:lnTo>
                  <a:lnTo>
                    <a:pt x="368" y="427"/>
                  </a:lnTo>
                  <a:lnTo>
                    <a:pt x="383" y="433"/>
                  </a:lnTo>
                  <a:lnTo>
                    <a:pt x="395" y="439"/>
                  </a:lnTo>
                  <a:lnTo>
                    <a:pt x="407" y="446"/>
                  </a:lnTo>
                  <a:lnTo>
                    <a:pt x="417" y="453"/>
                  </a:lnTo>
                  <a:lnTo>
                    <a:pt x="425" y="462"/>
                  </a:lnTo>
                  <a:lnTo>
                    <a:pt x="432" y="472"/>
                  </a:lnTo>
                  <a:lnTo>
                    <a:pt x="436" y="456"/>
                  </a:lnTo>
                  <a:lnTo>
                    <a:pt x="438" y="435"/>
                  </a:lnTo>
                  <a:lnTo>
                    <a:pt x="439" y="411"/>
                  </a:lnTo>
                  <a:lnTo>
                    <a:pt x="437" y="385"/>
                  </a:lnTo>
                  <a:lnTo>
                    <a:pt x="431" y="359"/>
                  </a:lnTo>
                  <a:lnTo>
                    <a:pt x="420" y="337"/>
                  </a:lnTo>
                  <a:lnTo>
                    <a:pt x="402" y="320"/>
                  </a:lnTo>
                  <a:lnTo>
                    <a:pt x="378" y="309"/>
                  </a:lnTo>
                  <a:lnTo>
                    <a:pt x="370" y="306"/>
                  </a:lnTo>
                  <a:lnTo>
                    <a:pt x="362" y="305"/>
                  </a:lnTo>
                  <a:lnTo>
                    <a:pt x="354" y="303"/>
                  </a:lnTo>
                  <a:lnTo>
                    <a:pt x="347" y="302"/>
                  </a:lnTo>
                  <a:lnTo>
                    <a:pt x="340" y="299"/>
                  </a:lnTo>
                  <a:lnTo>
                    <a:pt x="334" y="298"/>
                  </a:lnTo>
                  <a:lnTo>
                    <a:pt x="330" y="297"/>
                  </a:lnTo>
                  <a:lnTo>
                    <a:pt x="326" y="296"/>
                  </a:lnTo>
                  <a:lnTo>
                    <a:pt x="329" y="292"/>
                  </a:lnTo>
                  <a:lnTo>
                    <a:pt x="332" y="288"/>
                  </a:lnTo>
                  <a:lnTo>
                    <a:pt x="334" y="283"/>
                  </a:lnTo>
                  <a:lnTo>
                    <a:pt x="336" y="280"/>
                  </a:lnTo>
                  <a:lnTo>
                    <a:pt x="353" y="288"/>
                  </a:lnTo>
                  <a:lnTo>
                    <a:pt x="370" y="295"/>
                  </a:lnTo>
                  <a:lnTo>
                    <a:pt x="386" y="299"/>
                  </a:lnTo>
                  <a:lnTo>
                    <a:pt x="402" y="302"/>
                  </a:lnTo>
                  <a:lnTo>
                    <a:pt x="417" y="303"/>
                  </a:lnTo>
                  <a:lnTo>
                    <a:pt x="431" y="303"/>
                  </a:lnTo>
                  <a:lnTo>
                    <a:pt x="444" y="300"/>
                  </a:lnTo>
                  <a:lnTo>
                    <a:pt x="455" y="297"/>
                  </a:lnTo>
                  <a:lnTo>
                    <a:pt x="466" y="292"/>
                  </a:lnTo>
                  <a:lnTo>
                    <a:pt x="474" y="289"/>
                  </a:lnTo>
                  <a:lnTo>
                    <a:pt x="482" y="286"/>
                  </a:lnTo>
                  <a:lnTo>
                    <a:pt x="489" y="283"/>
                  </a:lnTo>
                  <a:lnTo>
                    <a:pt x="495" y="281"/>
                  </a:lnTo>
                  <a:lnTo>
                    <a:pt x="499" y="280"/>
                  </a:lnTo>
                  <a:lnTo>
                    <a:pt x="504" y="280"/>
                  </a:lnTo>
                  <a:lnTo>
                    <a:pt x="508" y="280"/>
                  </a:lnTo>
                  <a:lnTo>
                    <a:pt x="498" y="275"/>
                  </a:lnTo>
                  <a:lnTo>
                    <a:pt x="489" y="271"/>
                  </a:lnTo>
                  <a:lnTo>
                    <a:pt x="480" y="264"/>
                  </a:lnTo>
                  <a:lnTo>
                    <a:pt x="471" y="257"/>
                  </a:lnTo>
                  <a:lnTo>
                    <a:pt x="465" y="250"/>
                  </a:lnTo>
                  <a:lnTo>
                    <a:pt x="458" y="242"/>
                  </a:lnTo>
                  <a:lnTo>
                    <a:pt x="451" y="232"/>
                  </a:lnTo>
                  <a:lnTo>
                    <a:pt x="445" y="223"/>
                  </a:lnTo>
                  <a:lnTo>
                    <a:pt x="437" y="214"/>
                  </a:lnTo>
                  <a:lnTo>
                    <a:pt x="427" y="205"/>
                  </a:lnTo>
                  <a:lnTo>
                    <a:pt x="413" y="197"/>
                  </a:lnTo>
                  <a:lnTo>
                    <a:pt x="399" y="191"/>
                  </a:lnTo>
                  <a:lnTo>
                    <a:pt x="383" y="188"/>
                  </a:lnTo>
                  <a:lnTo>
                    <a:pt x="368" y="186"/>
                  </a:lnTo>
                  <a:lnTo>
                    <a:pt x="354" y="189"/>
                  </a:lnTo>
                  <a:lnTo>
                    <a:pt x="342" y="193"/>
                  </a:lnTo>
                  <a:lnTo>
                    <a:pt x="336" y="198"/>
                  </a:lnTo>
                  <a:lnTo>
                    <a:pt x="329" y="202"/>
                  </a:lnTo>
                  <a:lnTo>
                    <a:pt x="323" y="205"/>
                  </a:lnTo>
                  <a:lnTo>
                    <a:pt x="318" y="208"/>
                  </a:lnTo>
                  <a:lnTo>
                    <a:pt x="314" y="209"/>
                  </a:lnTo>
                  <a:lnTo>
                    <a:pt x="310" y="212"/>
                  </a:lnTo>
                  <a:lnTo>
                    <a:pt x="307" y="212"/>
                  </a:lnTo>
                  <a:lnTo>
                    <a:pt x="304" y="213"/>
                  </a:lnTo>
                  <a:lnTo>
                    <a:pt x="306" y="209"/>
                  </a:lnTo>
                  <a:lnTo>
                    <a:pt x="306" y="204"/>
                  </a:lnTo>
                  <a:lnTo>
                    <a:pt x="304" y="198"/>
                  </a:lnTo>
                  <a:lnTo>
                    <a:pt x="302" y="194"/>
                  </a:lnTo>
                  <a:lnTo>
                    <a:pt x="307" y="192"/>
                  </a:lnTo>
                  <a:lnTo>
                    <a:pt x="310" y="190"/>
                  </a:lnTo>
                  <a:lnTo>
                    <a:pt x="315" y="189"/>
                  </a:lnTo>
                  <a:lnTo>
                    <a:pt x="319" y="188"/>
                  </a:lnTo>
                  <a:lnTo>
                    <a:pt x="323" y="188"/>
                  </a:lnTo>
                  <a:lnTo>
                    <a:pt x="328" y="186"/>
                  </a:lnTo>
                  <a:lnTo>
                    <a:pt x="332" y="185"/>
                  </a:lnTo>
                  <a:lnTo>
                    <a:pt x="337" y="183"/>
                  </a:lnTo>
                  <a:lnTo>
                    <a:pt x="348" y="174"/>
                  </a:lnTo>
                  <a:lnTo>
                    <a:pt x="357" y="161"/>
                  </a:lnTo>
                  <a:lnTo>
                    <a:pt x="366" y="146"/>
                  </a:lnTo>
                  <a:lnTo>
                    <a:pt x="371" y="129"/>
                  </a:lnTo>
                  <a:lnTo>
                    <a:pt x="376" y="111"/>
                  </a:lnTo>
                  <a:lnTo>
                    <a:pt x="377" y="94"/>
                  </a:lnTo>
                  <a:lnTo>
                    <a:pt x="376" y="80"/>
                  </a:lnTo>
                  <a:lnTo>
                    <a:pt x="371" y="69"/>
                  </a:lnTo>
                  <a:lnTo>
                    <a:pt x="364" y="51"/>
                  </a:lnTo>
                  <a:lnTo>
                    <a:pt x="361" y="32"/>
                  </a:lnTo>
                  <a:lnTo>
                    <a:pt x="360" y="13"/>
                  </a:lnTo>
                  <a:lnTo>
                    <a:pt x="361" y="0"/>
                  </a:lnTo>
                  <a:lnTo>
                    <a:pt x="353" y="10"/>
                  </a:lnTo>
                  <a:lnTo>
                    <a:pt x="345" y="20"/>
                  </a:lnTo>
                  <a:lnTo>
                    <a:pt x="337" y="30"/>
                  </a:lnTo>
                  <a:lnTo>
                    <a:pt x="329" y="36"/>
                  </a:lnTo>
                  <a:lnTo>
                    <a:pt x="319" y="43"/>
                  </a:lnTo>
                  <a:lnTo>
                    <a:pt x="311" y="48"/>
                  </a:lnTo>
                  <a:lnTo>
                    <a:pt x="303" y="53"/>
                  </a:lnTo>
                  <a:lnTo>
                    <a:pt x="296" y="55"/>
                  </a:lnTo>
                  <a:lnTo>
                    <a:pt x="281" y="61"/>
                  </a:lnTo>
                  <a:lnTo>
                    <a:pt x="268" y="71"/>
                  </a:lnTo>
                  <a:lnTo>
                    <a:pt x="256" y="85"/>
                  </a:lnTo>
                  <a:lnTo>
                    <a:pt x="246" y="101"/>
                  </a:lnTo>
                  <a:lnTo>
                    <a:pt x="238" y="119"/>
                  </a:lnTo>
                  <a:lnTo>
                    <a:pt x="234" y="139"/>
                  </a:lnTo>
                  <a:lnTo>
                    <a:pt x="234" y="160"/>
                  </a:lnTo>
                  <a:lnTo>
                    <a:pt x="240" y="182"/>
                  </a:lnTo>
                  <a:lnTo>
                    <a:pt x="237" y="181"/>
                  </a:lnTo>
                  <a:lnTo>
                    <a:pt x="231" y="181"/>
                  </a:lnTo>
                  <a:lnTo>
                    <a:pt x="225" y="181"/>
                  </a:lnTo>
                  <a:lnTo>
                    <a:pt x="222" y="18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582"/>
            <p:cNvSpPr>
              <a:spLocks/>
            </p:cNvSpPr>
            <p:nvPr/>
          </p:nvSpPr>
          <p:spPr bwMode="auto">
            <a:xfrm>
              <a:off x="3673" y="2160"/>
              <a:ext cx="77" cy="109"/>
            </a:xfrm>
            <a:custGeom>
              <a:avLst/>
              <a:gdLst>
                <a:gd name="T0" fmla="*/ 1 w 154"/>
                <a:gd name="T1" fmla="*/ 1 h 218"/>
                <a:gd name="T2" fmla="*/ 1 w 154"/>
                <a:gd name="T3" fmla="*/ 1 h 218"/>
                <a:gd name="T4" fmla="*/ 1 w 154"/>
                <a:gd name="T5" fmla="*/ 1 h 218"/>
                <a:gd name="T6" fmla="*/ 1 w 154"/>
                <a:gd name="T7" fmla="*/ 1 h 218"/>
                <a:gd name="T8" fmla="*/ 1 w 154"/>
                <a:gd name="T9" fmla="*/ 1 h 218"/>
                <a:gd name="T10" fmla="*/ 1 w 154"/>
                <a:gd name="T11" fmla="*/ 1 h 218"/>
                <a:gd name="T12" fmla="*/ 1 w 154"/>
                <a:gd name="T13" fmla="*/ 1 h 218"/>
                <a:gd name="T14" fmla="*/ 1 w 154"/>
                <a:gd name="T15" fmla="*/ 1 h 218"/>
                <a:gd name="T16" fmla="*/ 1 w 154"/>
                <a:gd name="T17" fmla="*/ 1 h 218"/>
                <a:gd name="T18" fmla="*/ 1 w 154"/>
                <a:gd name="T19" fmla="*/ 1 h 218"/>
                <a:gd name="T20" fmla="*/ 1 w 154"/>
                <a:gd name="T21" fmla="*/ 1 h 218"/>
                <a:gd name="T22" fmla="*/ 1 w 154"/>
                <a:gd name="T23" fmla="*/ 1 h 218"/>
                <a:gd name="T24" fmla="*/ 1 w 154"/>
                <a:gd name="T25" fmla="*/ 1 h 218"/>
                <a:gd name="T26" fmla="*/ 1 w 154"/>
                <a:gd name="T27" fmla="*/ 1 h 218"/>
                <a:gd name="T28" fmla="*/ 1 w 154"/>
                <a:gd name="T29" fmla="*/ 1 h 218"/>
                <a:gd name="T30" fmla="*/ 1 w 154"/>
                <a:gd name="T31" fmla="*/ 1 h 218"/>
                <a:gd name="T32" fmla="*/ 1 w 154"/>
                <a:gd name="T33" fmla="*/ 1 h 218"/>
                <a:gd name="T34" fmla="*/ 1 w 154"/>
                <a:gd name="T35" fmla="*/ 1 h 218"/>
                <a:gd name="T36" fmla="*/ 1 w 154"/>
                <a:gd name="T37" fmla="*/ 1 h 218"/>
                <a:gd name="T38" fmla="*/ 1 w 154"/>
                <a:gd name="T39" fmla="*/ 1 h 218"/>
                <a:gd name="T40" fmla="*/ 1 w 154"/>
                <a:gd name="T41" fmla="*/ 1 h 218"/>
                <a:gd name="T42" fmla="*/ 1 w 154"/>
                <a:gd name="T43" fmla="*/ 1 h 218"/>
                <a:gd name="T44" fmla="*/ 1 w 154"/>
                <a:gd name="T45" fmla="*/ 1 h 218"/>
                <a:gd name="T46" fmla="*/ 1 w 154"/>
                <a:gd name="T47" fmla="*/ 1 h 218"/>
                <a:gd name="T48" fmla="*/ 1 w 154"/>
                <a:gd name="T49" fmla="*/ 1 h 218"/>
                <a:gd name="T50" fmla="*/ 1 w 154"/>
                <a:gd name="T51" fmla="*/ 1 h 218"/>
                <a:gd name="T52" fmla="*/ 1 w 154"/>
                <a:gd name="T53" fmla="*/ 1 h 218"/>
                <a:gd name="T54" fmla="*/ 1 w 154"/>
                <a:gd name="T55" fmla="*/ 1 h 218"/>
                <a:gd name="T56" fmla="*/ 1 w 154"/>
                <a:gd name="T57" fmla="*/ 1 h 218"/>
                <a:gd name="T58" fmla="*/ 1 w 154"/>
                <a:gd name="T59" fmla="*/ 1 h 218"/>
                <a:gd name="T60" fmla="*/ 1 w 154"/>
                <a:gd name="T61" fmla="*/ 1 h 218"/>
                <a:gd name="T62" fmla="*/ 1 w 154"/>
                <a:gd name="T63" fmla="*/ 1 h 218"/>
                <a:gd name="T64" fmla="*/ 0 w 154"/>
                <a:gd name="T65" fmla="*/ 1 h 218"/>
                <a:gd name="T66" fmla="*/ 1 w 154"/>
                <a:gd name="T67" fmla="*/ 1 h 218"/>
                <a:gd name="T68" fmla="*/ 1 w 154"/>
                <a:gd name="T69" fmla="*/ 1 h 218"/>
                <a:gd name="T70" fmla="*/ 1 w 154"/>
                <a:gd name="T71" fmla="*/ 1 h 218"/>
                <a:gd name="T72" fmla="*/ 1 w 154"/>
                <a:gd name="T73" fmla="*/ 0 h 218"/>
                <a:gd name="T74" fmla="*/ 1 w 154"/>
                <a:gd name="T75" fmla="*/ 1 h 218"/>
                <a:gd name="T76" fmla="*/ 1 w 154"/>
                <a:gd name="T77" fmla="*/ 1 h 218"/>
                <a:gd name="T78" fmla="*/ 1 w 154"/>
                <a:gd name="T79" fmla="*/ 1 h 218"/>
                <a:gd name="T80" fmla="*/ 1 w 154"/>
                <a:gd name="T81" fmla="*/ 1 h 218"/>
                <a:gd name="T82" fmla="*/ 1 w 154"/>
                <a:gd name="T83" fmla="*/ 1 h 218"/>
                <a:gd name="T84" fmla="*/ 1 w 154"/>
                <a:gd name="T85" fmla="*/ 1 h 218"/>
                <a:gd name="T86" fmla="*/ 1 w 154"/>
                <a:gd name="T87" fmla="*/ 1 h 218"/>
                <a:gd name="T88" fmla="*/ 1 w 154"/>
                <a:gd name="T89" fmla="*/ 1 h 218"/>
                <a:gd name="T90" fmla="*/ 1 w 154"/>
                <a:gd name="T91" fmla="*/ 1 h 218"/>
                <a:gd name="T92" fmla="*/ 1 w 154"/>
                <a:gd name="T93" fmla="*/ 1 h 218"/>
                <a:gd name="T94" fmla="*/ 1 w 154"/>
                <a:gd name="T95" fmla="*/ 1 h 218"/>
                <a:gd name="T96" fmla="*/ 1 w 154"/>
                <a:gd name="T97" fmla="*/ 1 h 218"/>
                <a:gd name="T98" fmla="*/ 1 w 154"/>
                <a:gd name="T99" fmla="*/ 1 h 218"/>
                <a:gd name="T100" fmla="*/ 1 w 154"/>
                <a:gd name="T101" fmla="*/ 1 h 218"/>
                <a:gd name="T102" fmla="*/ 1 w 154"/>
                <a:gd name="T103" fmla="*/ 1 h 218"/>
                <a:gd name="T104" fmla="*/ 1 w 154"/>
                <a:gd name="T105" fmla="*/ 1 h 21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4" h="218">
                  <a:moveTo>
                    <a:pt x="154" y="90"/>
                  </a:moveTo>
                  <a:lnTo>
                    <a:pt x="145" y="93"/>
                  </a:lnTo>
                  <a:lnTo>
                    <a:pt x="136" y="99"/>
                  </a:lnTo>
                  <a:lnTo>
                    <a:pt x="127" y="106"/>
                  </a:lnTo>
                  <a:lnTo>
                    <a:pt x="118" y="114"/>
                  </a:lnTo>
                  <a:lnTo>
                    <a:pt x="111" y="123"/>
                  </a:lnTo>
                  <a:lnTo>
                    <a:pt x="104" y="135"/>
                  </a:lnTo>
                  <a:lnTo>
                    <a:pt x="98" y="146"/>
                  </a:lnTo>
                  <a:lnTo>
                    <a:pt x="95" y="159"/>
                  </a:lnTo>
                  <a:lnTo>
                    <a:pt x="93" y="164"/>
                  </a:lnTo>
                  <a:lnTo>
                    <a:pt x="93" y="167"/>
                  </a:lnTo>
                  <a:lnTo>
                    <a:pt x="92" y="172"/>
                  </a:lnTo>
                  <a:lnTo>
                    <a:pt x="92" y="176"/>
                  </a:lnTo>
                  <a:lnTo>
                    <a:pt x="92" y="186"/>
                  </a:lnTo>
                  <a:lnTo>
                    <a:pt x="93" y="196"/>
                  </a:lnTo>
                  <a:lnTo>
                    <a:pt x="95" y="206"/>
                  </a:lnTo>
                  <a:lnTo>
                    <a:pt x="98" y="217"/>
                  </a:lnTo>
                  <a:lnTo>
                    <a:pt x="95" y="216"/>
                  </a:lnTo>
                  <a:lnTo>
                    <a:pt x="89" y="216"/>
                  </a:lnTo>
                  <a:lnTo>
                    <a:pt x="83" y="216"/>
                  </a:lnTo>
                  <a:lnTo>
                    <a:pt x="80" y="218"/>
                  </a:lnTo>
                  <a:lnTo>
                    <a:pt x="78" y="201"/>
                  </a:lnTo>
                  <a:lnTo>
                    <a:pt x="74" y="183"/>
                  </a:lnTo>
                  <a:lnTo>
                    <a:pt x="68" y="167"/>
                  </a:lnTo>
                  <a:lnTo>
                    <a:pt x="59" y="151"/>
                  </a:lnTo>
                  <a:lnTo>
                    <a:pt x="48" y="137"/>
                  </a:lnTo>
                  <a:lnTo>
                    <a:pt x="37" y="126"/>
                  </a:lnTo>
                  <a:lnTo>
                    <a:pt x="24" y="116"/>
                  </a:lnTo>
                  <a:lnTo>
                    <a:pt x="12" y="112"/>
                  </a:lnTo>
                  <a:lnTo>
                    <a:pt x="13" y="101"/>
                  </a:lnTo>
                  <a:lnTo>
                    <a:pt x="13" y="91"/>
                  </a:lnTo>
                  <a:lnTo>
                    <a:pt x="8" y="83"/>
                  </a:lnTo>
                  <a:lnTo>
                    <a:pt x="0" y="77"/>
                  </a:lnTo>
                  <a:lnTo>
                    <a:pt x="9" y="62"/>
                  </a:lnTo>
                  <a:lnTo>
                    <a:pt x="17" y="42"/>
                  </a:lnTo>
                  <a:lnTo>
                    <a:pt x="21" y="18"/>
                  </a:lnTo>
                  <a:lnTo>
                    <a:pt x="14" y="0"/>
                  </a:lnTo>
                  <a:lnTo>
                    <a:pt x="21" y="6"/>
                  </a:lnTo>
                  <a:lnTo>
                    <a:pt x="29" y="13"/>
                  </a:lnTo>
                  <a:lnTo>
                    <a:pt x="37" y="20"/>
                  </a:lnTo>
                  <a:lnTo>
                    <a:pt x="46" y="25"/>
                  </a:lnTo>
                  <a:lnTo>
                    <a:pt x="57" y="30"/>
                  </a:lnTo>
                  <a:lnTo>
                    <a:pt x="68" y="33"/>
                  </a:lnTo>
                  <a:lnTo>
                    <a:pt x="81" y="35"/>
                  </a:lnTo>
                  <a:lnTo>
                    <a:pt x="95" y="33"/>
                  </a:lnTo>
                  <a:lnTo>
                    <a:pt x="95" y="44"/>
                  </a:lnTo>
                  <a:lnTo>
                    <a:pt x="96" y="55"/>
                  </a:lnTo>
                  <a:lnTo>
                    <a:pt x="98" y="67"/>
                  </a:lnTo>
                  <a:lnTo>
                    <a:pt x="103" y="77"/>
                  </a:lnTo>
                  <a:lnTo>
                    <a:pt x="111" y="86"/>
                  </a:lnTo>
                  <a:lnTo>
                    <a:pt x="121" y="91"/>
                  </a:lnTo>
                  <a:lnTo>
                    <a:pt x="136" y="93"/>
                  </a:lnTo>
                  <a:lnTo>
                    <a:pt x="154" y="9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583"/>
            <p:cNvSpPr>
              <a:spLocks/>
            </p:cNvSpPr>
            <p:nvPr/>
          </p:nvSpPr>
          <p:spPr bwMode="auto">
            <a:xfrm>
              <a:off x="3603" y="2342"/>
              <a:ext cx="87" cy="101"/>
            </a:xfrm>
            <a:custGeom>
              <a:avLst/>
              <a:gdLst>
                <a:gd name="T0" fmla="*/ 1 w 174"/>
                <a:gd name="T1" fmla="*/ 0 h 203"/>
                <a:gd name="T2" fmla="*/ 1 w 174"/>
                <a:gd name="T3" fmla="*/ 0 h 203"/>
                <a:gd name="T4" fmla="*/ 1 w 174"/>
                <a:gd name="T5" fmla="*/ 0 h 203"/>
                <a:gd name="T6" fmla="*/ 1 w 174"/>
                <a:gd name="T7" fmla="*/ 0 h 203"/>
                <a:gd name="T8" fmla="*/ 1 w 174"/>
                <a:gd name="T9" fmla="*/ 0 h 203"/>
                <a:gd name="T10" fmla="*/ 1 w 174"/>
                <a:gd name="T11" fmla="*/ 0 h 203"/>
                <a:gd name="T12" fmla="*/ 1 w 174"/>
                <a:gd name="T13" fmla="*/ 0 h 203"/>
                <a:gd name="T14" fmla="*/ 1 w 174"/>
                <a:gd name="T15" fmla="*/ 0 h 203"/>
                <a:gd name="T16" fmla="*/ 1 w 174"/>
                <a:gd name="T17" fmla="*/ 0 h 203"/>
                <a:gd name="T18" fmla="*/ 1 w 174"/>
                <a:gd name="T19" fmla="*/ 0 h 203"/>
                <a:gd name="T20" fmla="*/ 1 w 174"/>
                <a:gd name="T21" fmla="*/ 0 h 203"/>
                <a:gd name="T22" fmla="*/ 1 w 174"/>
                <a:gd name="T23" fmla="*/ 0 h 203"/>
                <a:gd name="T24" fmla="*/ 1 w 174"/>
                <a:gd name="T25" fmla="*/ 0 h 203"/>
                <a:gd name="T26" fmla="*/ 1 w 174"/>
                <a:gd name="T27" fmla="*/ 0 h 203"/>
                <a:gd name="T28" fmla="*/ 1 w 174"/>
                <a:gd name="T29" fmla="*/ 0 h 203"/>
                <a:gd name="T30" fmla="*/ 1 w 174"/>
                <a:gd name="T31" fmla="*/ 0 h 203"/>
                <a:gd name="T32" fmla="*/ 1 w 174"/>
                <a:gd name="T33" fmla="*/ 0 h 203"/>
                <a:gd name="T34" fmla="*/ 1 w 174"/>
                <a:gd name="T35" fmla="*/ 0 h 203"/>
                <a:gd name="T36" fmla="*/ 1 w 174"/>
                <a:gd name="T37" fmla="*/ 0 h 203"/>
                <a:gd name="T38" fmla="*/ 1 w 174"/>
                <a:gd name="T39" fmla="*/ 0 h 203"/>
                <a:gd name="T40" fmla="*/ 1 w 174"/>
                <a:gd name="T41" fmla="*/ 0 h 203"/>
                <a:gd name="T42" fmla="*/ 1 w 174"/>
                <a:gd name="T43" fmla="*/ 0 h 203"/>
                <a:gd name="T44" fmla="*/ 1 w 174"/>
                <a:gd name="T45" fmla="*/ 0 h 203"/>
                <a:gd name="T46" fmla="*/ 1 w 174"/>
                <a:gd name="T47" fmla="*/ 0 h 203"/>
                <a:gd name="T48" fmla="*/ 1 w 174"/>
                <a:gd name="T49" fmla="*/ 0 h 203"/>
                <a:gd name="T50" fmla="*/ 1 w 174"/>
                <a:gd name="T51" fmla="*/ 0 h 203"/>
                <a:gd name="T52" fmla="*/ 1 w 174"/>
                <a:gd name="T53" fmla="*/ 0 h 203"/>
                <a:gd name="T54" fmla="*/ 1 w 174"/>
                <a:gd name="T55" fmla="*/ 0 h 203"/>
                <a:gd name="T56" fmla="*/ 1 w 174"/>
                <a:gd name="T57" fmla="*/ 0 h 203"/>
                <a:gd name="T58" fmla="*/ 1 w 174"/>
                <a:gd name="T59" fmla="*/ 0 h 203"/>
                <a:gd name="T60" fmla="*/ 1 w 174"/>
                <a:gd name="T61" fmla="*/ 0 h 203"/>
                <a:gd name="T62" fmla="*/ 1 w 174"/>
                <a:gd name="T63" fmla="*/ 0 h 203"/>
                <a:gd name="T64" fmla="*/ 1 w 174"/>
                <a:gd name="T65" fmla="*/ 0 h 203"/>
                <a:gd name="T66" fmla="*/ 1 w 174"/>
                <a:gd name="T67" fmla="*/ 0 h 2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4" h="203">
                  <a:moveTo>
                    <a:pt x="57" y="39"/>
                  </a:moveTo>
                  <a:lnTo>
                    <a:pt x="62" y="41"/>
                  </a:lnTo>
                  <a:lnTo>
                    <a:pt x="68" y="42"/>
                  </a:lnTo>
                  <a:lnTo>
                    <a:pt x="72" y="43"/>
                  </a:lnTo>
                  <a:lnTo>
                    <a:pt x="78" y="43"/>
                  </a:lnTo>
                  <a:lnTo>
                    <a:pt x="83" y="43"/>
                  </a:lnTo>
                  <a:lnTo>
                    <a:pt x="88" y="43"/>
                  </a:lnTo>
                  <a:lnTo>
                    <a:pt x="94" y="43"/>
                  </a:lnTo>
                  <a:lnTo>
                    <a:pt x="100" y="43"/>
                  </a:lnTo>
                  <a:lnTo>
                    <a:pt x="106" y="43"/>
                  </a:lnTo>
                  <a:lnTo>
                    <a:pt x="111" y="42"/>
                  </a:lnTo>
                  <a:lnTo>
                    <a:pt x="116" y="41"/>
                  </a:lnTo>
                  <a:lnTo>
                    <a:pt x="122" y="39"/>
                  </a:lnTo>
                  <a:lnTo>
                    <a:pt x="129" y="37"/>
                  </a:lnTo>
                  <a:lnTo>
                    <a:pt x="136" y="34"/>
                  </a:lnTo>
                  <a:lnTo>
                    <a:pt x="143" y="30"/>
                  </a:lnTo>
                  <a:lnTo>
                    <a:pt x="149" y="26"/>
                  </a:lnTo>
                  <a:lnTo>
                    <a:pt x="155" y="21"/>
                  </a:lnTo>
                  <a:lnTo>
                    <a:pt x="161" y="15"/>
                  </a:lnTo>
                  <a:lnTo>
                    <a:pt x="167" y="8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4" y="5"/>
                  </a:lnTo>
                  <a:lnTo>
                    <a:pt x="174" y="8"/>
                  </a:lnTo>
                  <a:lnTo>
                    <a:pt x="173" y="11"/>
                  </a:lnTo>
                  <a:lnTo>
                    <a:pt x="164" y="19"/>
                  </a:lnTo>
                  <a:lnTo>
                    <a:pt x="158" y="28"/>
                  </a:lnTo>
                  <a:lnTo>
                    <a:pt x="152" y="38"/>
                  </a:lnTo>
                  <a:lnTo>
                    <a:pt x="147" y="50"/>
                  </a:lnTo>
                  <a:lnTo>
                    <a:pt x="144" y="60"/>
                  </a:lnTo>
                  <a:lnTo>
                    <a:pt x="141" y="73"/>
                  </a:lnTo>
                  <a:lnTo>
                    <a:pt x="140" y="84"/>
                  </a:lnTo>
                  <a:lnTo>
                    <a:pt x="141" y="96"/>
                  </a:lnTo>
                  <a:lnTo>
                    <a:pt x="143" y="104"/>
                  </a:lnTo>
                  <a:lnTo>
                    <a:pt x="144" y="111"/>
                  </a:lnTo>
                  <a:lnTo>
                    <a:pt x="145" y="118"/>
                  </a:lnTo>
                  <a:lnTo>
                    <a:pt x="145" y="124"/>
                  </a:lnTo>
                  <a:lnTo>
                    <a:pt x="140" y="122"/>
                  </a:lnTo>
                  <a:lnTo>
                    <a:pt x="133" y="125"/>
                  </a:lnTo>
                  <a:lnTo>
                    <a:pt x="126" y="129"/>
                  </a:lnTo>
                  <a:lnTo>
                    <a:pt x="120" y="135"/>
                  </a:lnTo>
                  <a:lnTo>
                    <a:pt x="114" y="144"/>
                  </a:lnTo>
                  <a:lnTo>
                    <a:pt x="109" y="157"/>
                  </a:lnTo>
                  <a:lnTo>
                    <a:pt x="107" y="171"/>
                  </a:lnTo>
                  <a:lnTo>
                    <a:pt x="107" y="188"/>
                  </a:lnTo>
                  <a:lnTo>
                    <a:pt x="100" y="182"/>
                  </a:lnTo>
                  <a:lnTo>
                    <a:pt x="90" y="178"/>
                  </a:lnTo>
                  <a:lnTo>
                    <a:pt x="79" y="177"/>
                  </a:lnTo>
                  <a:lnTo>
                    <a:pt x="67" y="177"/>
                  </a:lnTo>
                  <a:lnTo>
                    <a:pt x="55" y="179"/>
                  </a:lnTo>
                  <a:lnTo>
                    <a:pt x="45" y="183"/>
                  </a:lnTo>
                  <a:lnTo>
                    <a:pt x="35" y="192"/>
                  </a:lnTo>
                  <a:lnTo>
                    <a:pt x="30" y="203"/>
                  </a:lnTo>
                  <a:lnTo>
                    <a:pt x="30" y="181"/>
                  </a:lnTo>
                  <a:lnTo>
                    <a:pt x="25" y="157"/>
                  </a:lnTo>
                  <a:lnTo>
                    <a:pt x="16" y="139"/>
                  </a:lnTo>
                  <a:lnTo>
                    <a:pt x="0" y="129"/>
                  </a:lnTo>
                  <a:lnTo>
                    <a:pt x="10" y="115"/>
                  </a:lnTo>
                  <a:lnTo>
                    <a:pt x="16" y="99"/>
                  </a:lnTo>
                  <a:lnTo>
                    <a:pt x="18" y="83"/>
                  </a:lnTo>
                  <a:lnTo>
                    <a:pt x="15" y="73"/>
                  </a:lnTo>
                  <a:lnTo>
                    <a:pt x="22" y="70"/>
                  </a:lnTo>
                  <a:lnTo>
                    <a:pt x="29" y="68"/>
                  </a:lnTo>
                  <a:lnTo>
                    <a:pt x="34" y="65"/>
                  </a:lnTo>
                  <a:lnTo>
                    <a:pt x="41" y="61"/>
                  </a:lnTo>
                  <a:lnTo>
                    <a:pt x="46" y="57"/>
                  </a:lnTo>
                  <a:lnTo>
                    <a:pt x="52" y="52"/>
                  </a:lnTo>
                  <a:lnTo>
                    <a:pt x="55" y="46"/>
                  </a:lnTo>
                  <a:lnTo>
                    <a:pt x="57" y="3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584"/>
            <p:cNvSpPr>
              <a:spLocks/>
            </p:cNvSpPr>
            <p:nvPr/>
          </p:nvSpPr>
          <p:spPr bwMode="auto">
            <a:xfrm>
              <a:off x="3677" y="2172"/>
              <a:ext cx="53" cy="76"/>
            </a:xfrm>
            <a:custGeom>
              <a:avLst/>
              <a:gdLst>
                <a:gd name="T0" fmla="*/ 0 w 107"/>
                <a:gd name="T1" fmla="*/ 1 h 152"/>
                <a:gd name="T2" fmla="*/ 0 w 107"/>
                <a:gd name="T3" fmla="*/ 1 h 152"/>
                <a:gd name="T4" fmla="*/ 0 w 107"/>
                <a:gd name="T5" fmla="*/ 1 h 152"/>
                <a:gd name="T6" fmla="*/ 0 w 107"/>
                <a:gd name="T7" fmla="*/ 1 h 152"/>
                <a:gd name="T8" fmla="*/ 0 w 107"/>
                <a:gd name="T9" fmla="*/ 1 h 152"/>
                <a:gd name="T10" fmla="*/ 0 w 107"/>
                <a:gd name="T11" fmla="*/ 1 h 152"/>
                <a:gd name="T12" fmla="*/ 0 w 107"/>
                <a:gd name="T13" fmla="*/ 1 h 152"/>
                <a:gd name="T14" fmla="*/ 0 w 107"/>
                <a:gd name="T15" fmla="*/ 1 h 152"/>
                <a:gd name="T16" fmla="*/ 0 w 107"/>
                <a:gd name="T17" fmla="*/ 1 h 152"/>
                <a:gd name="T18" fmla="*/ 0 w 107"/>
                <a:gd name="T19" fmla="*/ 1 h 152"/>
                <a:gd name="T20" fmla="*/ 0 w 107"/>
                <a:gd name="T21" fmla="*/ 1 h 152"/>
                <a:gd name="T22" fmla="*/ 0 w 107"/>
                <a:gd name="T23" fmla="*/ 1 h 152"/>
                <a:gd name="T24" fmla="*/ 0 w 107"/>
                <a:gd name="T25" fmla="*/ 1 h 152"/>
                <a:gd name="T26" fmla="*/ 0 w 107"/>
                <a:gd name="T27" fmla="*/ 1 h 152"/>
                <a:gd name="T28" fmla="*/ 0 w 107"/>
                <a:gd name="T29" fmla="*/ 1 h 152"/>
                <a:gd name="T30" fmla="*/ 0 w 107"/>
                <a:gd name="T31" fmla="*/ 1 h 152"/>
                <a:gd name="T32" fmla="*/ 0 w 107"/>
                <a:gd name="T33" fmla="*/ 1 h 152"/>
                <a:gd name="T34" fmla="*/ 0 w 107"/>
                <a:gd name="T35" fmla="*/ 1 h 152"/>
                <a:gd name="T36" fmla="*/ 0 w 107"/>
                <a:gd name="T37" fmla="*/ 1 h 152"/>
                <a:gd name="T38" fmla="*/ 0 w 107"/>
                <a:gd name="T39" fmla="*/ 1 h 152"/>
                <a:gd name="T40" fmla="*/ 0 w 107"/>
                <a:gd name="T41" fmla="*/ 1 h 152"/>
                <a:gd name="T42" fmla="*/ 0 w 107"/>
                <a:gd name="T43" fmla="*/ 1 h 152"/>
                <a:gd name="T44" fmla="*/ 0 w 107"/>
                <a:gd name="T45" fmla="*/ 1 h 152"/>
                <a:gd name="T46" fmla="*/ 0 w 107"/>
                <a:gd name="T47" fmla="*/ 1 h 152"/>
                <a:gd name="T48" fmla="*/ 0 w 107"/>
                <a:gd name="T49" fmla="*/ 1 h 152"/>
                <a:gd name="T50" fmla="*/ 0 w 107"/>
                <a:gd name="T51" fmla="*/ 1 h 152"/>
                <a:gd name="T52" fmla="*/ 0 w 107"/>
                <a:gd name="T53" fmla="*/ 1 h 152"/>
                <a:gd name="T54" fmla="*/ 0 w 107"/>
                <a:gd name="T55" fmla="*/ 1 h 152"/>
                <a:gd name="T56" fmla="*/ 0 w 107"/>
                <a:gd name="T57" fmla="*/ 1 h 152"/>
                <a:gd name="T58" fmla="*/ 0 w 107"/>
                <a:gd name="T59" fmla="*/ 1 h 152"/>
                <a:gd name="T60" fmla="*/ 0 w 107"/>
                <a:gd name="T61" fmla="*/ 1 h 152"/>
                <a:gd name="T62" fmla="*/ 0 w 107"/>
                <a:gd name="T63" fmla="*/ 1 h 152"/>
                <a:gd name="T64" fmla="*/ 0 w 107"/>
                <a:gd name="T65" fmla="*/ 1 h 152"/>
                <a:gd name="T66" fmla="*/ 0 w 107"/>
                <a:gd name="T67" fmla="*/ 1 h 152"/>
                <a:gd name="T68" fmla="*/ 0 w 107"/>
                <a:gd name="T69" fmla="*/ 1 h 152"/>
                <a:gd name="T70" fmla="*/ 0 w 107"/>
                <a:gd name="T71" fmla="*/ 1 h 152"/>
                <a:gd name="T72" fmla="*/ 0 w 107"/>
                <a:gd name="T73" fmla="*/ 1 h 152"/>
                <a:gd name="T74" fmla="*/ 0 w 107"/>
                <a:gd name="T75" fmla="*/ 1 h 152"/>
                <a:gd name="T76" fmla="*/ 0 w 107"/>
                <a:gd name="T77" fmla="*/ 1 h 152"/>
                <a:gd name="T78" fmla="*/ 0 w 107"/>
                <a:gd name="T79" fmla="*/ 1 h 152"/>
                <a:gd name="T80" fmla="*/ 0 w 107"/>
                <a:gd name="T81" fmla="*/ 1 h 152"/>
                <a:gd name="T82" fmla="*/ 0 w 107"/>
                <a:gd name="T83" fmla="*/ 1 h 152"/>
                <a:gd name="T84" fmla="*/ 0 w 107"/>
                <a:gd name="T85" fmla="*/ 1 h 152"/>
                <a:gd name="T86" fmla="*/ 0 w 107"/>
                <a:gd name="T87" fmla="*/ 1 h 152"/>
                <a:gd name="T88" fmla="*/ 0 w 107"/>
                <a:gd name="T89" fmla="*/ 1 h 152"/>
                <a:gd name="T90" fmla="*/ 0 w 107"/>
                <a:gd name="T91" fmla="*/ 1 h 152"/>
                <a:gd name="T92" fmla="*/ 0 w 107"/>
                <a:gd name="T93" fmla="*/ 1 h 152"/>
                <a:gd name="T94" fmla="*/ 0 w 107"/>
                <a:gd name="T95" fmla="*/ 1 h 1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7" h="152">
                  <a:moveTo>
                    <a:pt x="87" y="135"/>
                  </a:moveTo>
                  <a:lnTo>
                    <a:pt x="85" y="140"/>
                  </a:lnTo>
                  <a:lnTo>
                    <a:pt x="85" y="143"/>
                  </a:lnTo>
                  <a:lnTo>
                    <a:pt x="84" y="148"/>
                  </a:lnTo>
                  <a:lnTo>
                    <a:pt x="84" y="152"/>
                  </a:lnTo>
                  <a:lnTo>
                    <a:pt x="80" y="144"/>
                  </a:lnTo>
                  <a:lnTo>
                    <a:pt x="75" y="134"/>
                  </a:lnTo>
                  <a:lnTo>
                    <a:pt x="70" y="124"/>
                  </a:lnTo>
                  <a:lnTo>
                    <a:pt x="69" y="117"/>
                  </a:lnTo>
                  <a:lnTo>
                    <a:pt x="66" y="116"/>
                  </a:lnTo>
                  <a:lnTo>
                    <a:pt x="61" y="113"/>
                  </a:lnTo>
                  <a:lnTo>
                    <a:pt x="57" y="111"/>
                  </a:lnTo>
                  <a:lnTo>
                    <a:pt x="51" y="109"/>
                  </a:lnTo>
                  <a:lnTo>
                    <a:pt x="45" y="107"/>
                  </a:lnTo>
                  <a:lnTo>
                    <a:pt x="40" y="105"/>
                  </a:lnTo>
                  <a:lnTo>
                    <a:pt x="35" y="104"/>
                  </a:lnTo>
                  <a:lnTo>
                    <a:pt x="31" y="104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8" y="101"/>
                  </a:lnTo>
                  <a:lnTo>
                    <a:pt x="27" y="99"/>
                  </a:lnTo>
                  <a:lnTo>
                    <a:pt x="30" y="99"/>
                  </a:lnTo>
                  <a:lnTo>
                    <a:pt x="36" y="101"/>
                  </a:lnTo>
                  <a:lnTo>
                    <a:pt x="42" y="101"/>
                  </a:lnTo>
                  <a:lnTo>
                    <a:pt x="49" y="102"/>
                  </a:lnTo>
                  <a:lnTo>
                    <a:pt x="54" y="103"/>
                  </a:lnTo>
                  <a:lnTo>
                    <a:pt x="60" y="104"/>
                  </a:lnTo>
                  <a:lnTo>
                    <a:pt x="65" y="104"/>
                  </a:lnTo>
                  <a:lnTo>
                    <a:pt x="67" y="105"/>
                  </a:lnTo>
                  <a:lnTo>
                    <a:pt x="65" y="96"/>
                  </a:lnTo>
                  <a:lnTo>
                    <a:pt x="62" y="89"/>
                  </a:lnTo>
                  <a:lnTo>
                    <a:pt x="59" y="84"/>
                  </a:lnTo>
                  <a:lnTo>
                    <a:pt x="57" y="80"/>
                  </a:lnTo>
                  <a:lnTo>
                    <a:pt x="49" y="76"/>
                  </a:lnTo>
                  <a:lnTo>
                    <a:pt x="40" y="73"/>
                  </a:lnTo>
                  <a:lnTo>
                    <a:pt x="32" y="68"/>
                  </a:lnTo>
                  <a:lnTo>
                    <a:pt x="26" y="65"/>
                  </a:lnTo>
                  <a:lnTo>
                    <a:pt x="19" y="60"/>
                  </a:lnTo>
                  <a:lnTo>
                    <a:pt x="13" y="57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6" y="50"/>
                  </a:lnTo>
                  <a:lnTo>
                    <a:pt x="9" y="52"/>
                  </a:lnTo>
                  <a:lnTo>
                    <a:pt x="15" y="54"/>
                  </a:lnTo>
                  <a:lnTo>
                    <a:pt x="21" y="57"/>
                  </a:lnTo>
                  <a:lnTo>
                    <a:pt x="28" y="60"/>
                  </a:lnTo>
                  <a:lnTo>
                    <a:pt x="35" y="64"/>
                  </a:lnTo>
                  <a:lnTo>
                    <a:pt x="42" y="67"/>
                  </a:lnTo>
                  <a:lnTo>
                    <a:pt x="49" y="69"/>
                  </a:lnTo>
                  <a:lnTo>
                    <a:pt x="54" y="71"/>
                  </a:lnTo>
                  <a:lnTo>
                    <a:pt x="51" y="54"/>
                  </a:lnTo>
                  <a:lnTo>
                    <a:pt x="42" y="35"/>
                  </a:lnTo>
                  <a:lnTo>
                    <a:pt x="32" y="16"/>
                  </a:lnTo>
                  <a:lnTo>
                    <a:pt x="24" y="6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32" y="7"/>
                  </a:lnTo>
                  <a:lnTo>
                    <a:pt x="40" y="19"/>
                  </a:lnTo>
                  <a:lnTo>
                    <a:pt x="50" y="35"/>
                  </a:lnTo>
                  <a:lnTo>
                    <a:pt x="58" y="51"/>
                  </a:lnTo>
                  <a:lnTo>
                    <a:pt x="62" y="64"/>
                  </a:lnTo>
                  <a:lnTo>
                    <a:pt x="69" y="56"/>
                  </a:lnTo>
                  <a:lnTo>
                    <a:pt x="75" y="43"/>
                  </a:lnTo>
                  <a:lnTo>
                    <a:pt x="80" y="30"/>
                  </a:lnTo>
                  <a:lnTo>
                    <a:pt x="81" y="20"/>
                  </a:lnTo>
                  <a:lnTo>
                    <a:pt x="81" y="16"/>
                  </a:lnTo>
                  <a:lnTo>
                    <a:pt x="82" y="15"/>
                  </a:lnTo>
                  <a:lnTo>
                    <a:pt x="83" y="19"/>
                  </a:lnTo>
                  <a:lnTo>
                    <a:pt x="83" y="23"/>
                  </a:lnTo>
                  <a:lnTo>
                    <a:pt x="83" y="34"/>
                  </a:lnTo>
                  <a:lnTo>
                    <a:pt x="82" y="47"/>
                  </a:lnTo>
                  <a:lnTo>
                    <a:pt x="77" y="64"/>
                  </a:lnTo>
                  <a:lnTo>
                    <a:pt x="67" y="76"/>
                  </a:lnTo>
                  <a:lnTo>
                    <a:pt x="70" y="84"/>
                  </a:lnTo>
                  <a:lnTo>
                    <a:pt x="74" y="92"/>
                  </a:lnTo>
                  <a:lnTo>
                    <a:pt x="75" y="101"/>
                  </a:lnTo>
                  <a:lnTo>
                    <a:pt x="76" y="105"/>
                  </a:lnTo>
                  <a:lnTo>
                    <a:pt x="84" y="101"/>
                  </a:lnTo>
                  <a:lnTo>
                    <a:pt x="91" y="96"/>
                  </a:lnTo>
                  <a:lnTo>
                    <a:pt x="97" y="90"/>
                  </a:lnTo>
                  <a:lnTo>
                    <a:pt x="102" y="82"/>
                  </a:lnTo>
                  <a:lnTo>
                    <a:pt x="104" y="77"/>
                  </a:lnTo>
                  <a:lnTo>
                    <a:pt x="106" y="76"/>
                  </a:lnTo>
                  <a:lnTo>
                    <a:pt x="107" y="79"/>
                  </a:lnTo>
                  <a:lnTo>
                    <a:pt x="107" y="83"/>
                  </a:lnTo>
                  <a:lnTo>
                    <a:pt x="104" y="91"/>
                  </a:lnTo>
                  <a:lnTo>
                    <a:pt x="97" y="102"/>
                  </a:lnTo>
                  <a:lnTo>
                    <a:pt x="88" y="111"/>
                  </a:lnTo>
                  <a:lnTo>
                    <a:pt x="80" y="117"/>
                  </a:lnTo>
                  <a:lnTo>
                    <a:pt x="82" y="121"/>
                  </a:lnTo>
                  <a:lnTo>
                    <a:pt x="83" y="127"/>
                  </a:lnTo>
                  <a:lnTo>
                    <a:pt x="85" y="132"/>
                  </a:lnTo>
                  <a:lnTo>
                    <a:pt x="87" y="13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585"/>
            <p:cNvSpPr>
              <a:spLocks/>
            </p:cNvSpPr>
            <p:nvPr/>
          </p:nvSpPr>
          <p:spPr bwMode="auto">
            <a:xfrm>
              <a:off x="3611" y="2361"/>
              <a:ext cx="53" cy="69"/>
            </a:xfrm>
            <a:custGeom>
              <a:avLst/>
              <a:gdLst>
                <a:gd name="T0" fmla="*/ 1 w 106"/>
                <a:gd name="T1" fmla="*/ 1 h 138"/>
                <a:gd name="T2" fmla="*/ 1 w 106"/>
                <a:gd name="T3" fmla="*/ 1 h 138"/>
                <a:gd name="T4" fmla="*/ 1 w 106"/>
                <a:gd name="T5" fmla="*/ 1 h 138"/>
                <a:gd name="T6" fmla="*/ 1 w 106"/>
                <a:gd name="T7" fmla="*/ 1 h 138"/>
                <a:gd name="T8" fmla="*/ 1 w 106"/>
                <a:gd name="T9" fmla="*/ 1 h 138"/>
                <a:gd name="T10" fmla="*/ 1 w 106"/>
                <a:gd name="T11" fmla="*/ 1 h 138"/>
                <a:gd name="T12" fmla="*/ 1 w 106"/>
                <a:gd name="T13" fmla="*/ 1 h 138"/>
                <a:gd name="T14" fmla="*/ 1 w 106"/>
                <a:gd name="T15" fmla="*/ 1 h 138"/>
                <a:gd name="T16" fmla="*/ 1 w 106"/>
                <a:gd name="T17" fmla="*/ 1 h 138"/>
                <a:gd name="T18" fmla="*/ 1 w 106"/>
                <a:gd name="T19" fmla="*/ 1 h 138"/>
                <a:gd name="T20" fmla="*/ 1 w 106"/>
                <a:gd name="T21" fmla="*/ 1 h 138"/>
                <a:gd name="T22" fmla="*/ 1 w 106"/>
                <a:gd name="T23" fmla="*/ 1 h 138"/>
                <a:gd name="T24" fmla="*/ 1 w 106"/>
                <a:gd name="T25" fmla="*/ 1 h 138"/>
                <a:gd name="T26" fmla="*/ 1 w 106"/>
                <a:gd name="T27" fmla="*/ 1 h 138"/>
                <a:gd name="T28" fmla="*/ 1 w 106"/>
                <a:gd name="T29" fmla="*/ 1 h 138"/>
                <a:gd name="T30" fmla="*/ 1 w 106"/>
                <a:gd name="T31" fmla="*/ 1 h 138"/>
                <a:gd name="T32" fmla="*/ 1 w 106"/>
                <a:gd name="T33" fmla="*/ 1 h 138"/>
                <a:gd name="T34" fmla="*/ 1 w 106"/>
                <a:gd name="T35" fmla="*/ 1 h 138"/>
                <a:gd name="T36" fmla="*/ 1 w 106"/>
                <a:gd name="T37" fmla="*/ 1 h 138"/>
                <a:gd name="T38" fmla="*/ 1 w 106"/>
                <a:gd name="T39" fmla="*/ 1 h 138"/>
                <a:gd name="T40" fmla="*/ 1 w 106"/>
                <a:gd name="T41" fmla="*/ 1 h 138"/>
                <a:gd name="T42" fmla="*/ 1 w 106"/>
                <a:gd name="T43" fmla="*/ 1 h 138"/>
                <a:gd name="T44" fmla="*/ 1 w 106"/>
                <a:gd name="T45" fmla="*/ 1 h 138"/>
                <a:gd name="T46" fmla="*/ 1 w 106"/>
                <a:gd name="T47" fmla="*/ 1 h 138"/>
                <a:gd name="T48" fmla="*/ 1 w 106"/>
                <a:gd name="T49" fmla="*/ 1 h 138"/>
                <a:gd name="T50" fmla="*/ 1 w 106"/>
                <a:gd name="T51" fmla="*/ 1 h 138"/>
                <a:gd name="T52" fmla="*/ 1 w 106"/>
                <a:gd name="T53" fmla="*/ 1 h 138"/>
                <a:gd name="T54" fmla="*/ 1 w 106"/>
                <a:gd name="T55" fmla="*/ 1 h 138"/>
                <a:gd name="T56" fmla="*/ 1 w 106"/>
                <a:gd name="T57" fmla="*/ 1 h 138"/>
                <a:gd name="T58" fmla="*/ 1 w 106"/>
                <a:gd name="T59" fmla="*/ 1 h 138"/>
                <a:gd name="T60" fmla="*/ 1 w 106"/>
                <a:gd name="T61" fmla="*/ 1 h 138"/>
                <a:gd name="T62" fmla="*/ 1 w 106"/>
                <a:gd name="T63" fmla="*/ 1 h 138"/>
                <a:gd name="T64" fmla="*/ 1 w 106"/>
                <a:gd name="T65" fmla="*/ 1 h 138"/>
                <a:gd name="T66" fmla="*/ 1 w 106"/>
                <a:gd name="T67" fmla="*/ 1 h 138"/>
                <a:gd name="T68" fmla="*/ 1 w 106"/>
                <a:gd name="T69" fmla="*/ 1 h 138"/>
                <a:gd name="T70" fmla="*/ 1 w 106"/>
                <a:gd name="T71" fmla="*/ 1 h 138"/>
                <a:gd name="T72" fmla="*/ 1 w 106"/>
                <a:gd name="T73" fmla="*/ 1 h 138"/>
                <a:gd name="T74" fmla="*/ 1 w 106"/>
                <a:gd name="T75" fmla="*/ 1 h 138"/>
                <a:gd name="T76" fmla="*/ 1 w 106"/>
                <a:gd name="T77" fmla="*/ 1 h 138"/>
                <a:gd name="T78" fmla="*/ 1 w 106"/>
                <a:gd name="T79" fmla="*/ 1 h 138"/>
                <a:gd name="T80" fmla="*/ 1 w 106"/>
                <a:gd name="T81" fmla="*/ 1 h 138"/>
                <a:gd name="T82" fmla="*/ 1 w 106"/>
                <a:gd name="T83" fmla="*/ 1 h 138"/>
                <a:gd name="T84" fmla="*/ 1 w 106"/>
                <a:gd name="T85" fmla="*/ 1 h 138"/>
                <a:gd name="T86" fmla="*/ 1 w 106"/>
                <a:gd name="T87" fmla="*/ 1 h 138"/>
                <a:gd name="T88" fmla="*/ 1 w 106"/>
                <a:gd name="T89" fmla="*/ 1 h 138"/>
                <a:gd name="T90" fmla="*/ 1 w 106"/>
                <a:gd name="T91" fmla="*/ 1 h 138"/>
                <a:gd name="T92" fmla="*/ 1 w 106"/>
                <a:gd name="T93" fmla="*/ 0 h 1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6" h="138">
                  <a:moveTo>
                    <a:pt x="106" y="0"/>
                  </a:moveTo>
                  <a:lnTo>
                    <a:pt x="100" y="2"/>
                  </a:lnTo>
                  <a:lnTo>
                    <a:pt x="95" y="3"/>
                  </a:lnTo>
                  <a:lnTo>
                    <a:pt x="90" y="4"/>
                  </a:lnTo>
                  <a:lnTo>
                    <a:pt x="84" y="4"/>
                  </a:lnTo>
                  <a:lnTo>
                    <a:pt x="83" y="10"/>
                  </a:lnTo>
                  <a:lnTo>
                    <a:pt x="79" y="17"/>
                  </a:lnTo>
                  <a:lnTo>
                    <a:pt x="75" y="22"/>
                  </a:lnTo>
                  <a:lnTo>
                    <a:pt x="69" y="25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49" y="28"/>
                  </a:lnTo>
                  <a:lnTo>
                    <a:pt x="41" y="29"/>
                  </a:lnTo>
                  <a:lnTo>
                    <a:pt x="33" y="31"/>
                  </a:lnTo>
                  <a:lnTo>
                    <a:pt x="26" y="35"/>
                  </a:lnTo>
                  <a:lnTo>
                    <a:pt x="21" y="37"/>
                  </a:lnTo>
                  <a:lnTo>
                    <a:pt x="17" y="41"/>
                  </a:lnTo>
                  <a:lnTo>
                    <a:pt x="16" y="43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9" y="42"/>
                  </a:lnTo>
                  <a:lnTo>
                    <a:pt x="23" y="41"/>
                  </a:lnTo>
                  <a:lnTo>
                    <a:pt x="28" y="38"/>
                  </a:lnTo>
                  <a:lnTo>
                    <a:pt x="33" y="37"/>
                  </a:lnTo>
                  <a:lnTo>
                    <a:pt x="39" y="35"/>
                  </a:lnTo>
                  <a:lnTo>
                    <a:pt x="46" y="34"/>
                  </a:lnTo>
                  <a:lnTo>
                    <a:pt x="53" y="34"/>
                  </a:lnTo>
                  <a:lnTo>
                    <a:pt x="60" y="34"/>
                  </a:lnTo>
                  <a:lnTo>
                    <a:pt x="66" y="35"/>
                  </a:lnTo>
                  <a:lnTo>
                    <a:pt x="61" y="44"/>
                  </a:lnTo>
                  <a:lnTo>
                    <a:pt x="56" y="55"/>
                  </a:lnTo>
                  <a:lnTo>
                    <a:pt x="52" y="64"/>
                  </a:lnTo>
                  <a:lnTo>
                    <a:pt x="47" y="68"/>
                  </a:lnTo>
                  <a:lnTo>
                    <a:pt x="44" y="70"/>
                  </a:lnTo>
                  <a:lnTo>
                    <a:pt x="38" y="72"/>
                  </a:lnTo>
                  <a:lnTo>
                    <a:pt x="32" y="73"/>
                  </a:lnTo>
                  <a:lnTo>
                    <a:pt x="25" y="75"/>
                  </a:lnTo>
                  <a:lnTo>
                    <a:pt x="18" y="76"/>
                  </a:lnTo>
                  <a:lnTo>
                    <a:pt x="13" y="78"/>
                  </a:lnTo>
                  <a:lnTo>
                    <a:pt x="7" y="79"/>
                  </a:lnTo>
                  <a:lnTo>
                    <a:pt x="3" y="80"/>
                  </a:lnTo>
                  <a:lnTo>
                    <a:pt x="1" y="81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6" y="82"/>
                  </a:lnTo>
                  <a:lnTo>
                    <a:pt x="9" y="82"/>
                  </a:lnTo>
                  <a:lnTo>
                    <a:pt x="14" y="81"/>
                  </a:lnTo>
                  <a:lnTo>
                    <a:pt x="18" y="81"/>
                  </a:lnTo>
                  <a:lnTo>
                    <a:pt x="24" y="80"/>
                  </a:lnTo>
                  <a:lnTo>
                    <a:pt x="29" y="79"/>
                  </a:lnTo>
                  <a:lnTo>
                    <a:pt x="34" y="79"/>
                  </a:lnTo>
                  <a:lnTo>
                    <a:pt x="40" y="78"/>
                  </a:lnTo>
                  <a:lnTo>
                    <a:pt x="45" y="76"/>
                  </a:lnTo>
                  <a:lnTo>
                    <a:pt x="38" y="86"/>
                  </a:lnTo>
                  <a:lnTo>
                    <a:pt x="31" y="95"/>
                  </a:lnTo>
                  <a:lnTo>
                    <a:pt x="25" y="111"/>
                  </a:lnTo>
                  <a:lnTo>
                    <a:pt x="23" y="138"/>
                  </a:lnTo>
                  <a:lnTo>
                    <a:pt x="29" y="125"/>
                  </a:lnTo>
                  <a:lnTo>
                    <a:pt x="37" y="108"/>
                  </a:lnTo>
                  <a:lnTo>
                    <a:pt x="45" y="91"/>
                  </a:lnTo>
                  <a:lnTo>
                    <a:pt x="53" y="81"/>
                  </a:lnTo>
                  <a:lnTo>
                    <a:pt x="55" y="93"/>
                  </a:lnTo>
                  <a:lnTo>
                    <a:pt x="60" y="105"/>
                  </a:lnTo>
                  <a:lnTo>
                    <a:pt x="66" y="116"/>
                  </a:lnTo>
                  <a:lnTo>
                    <a:pt x="71" y="124"/>
                  </a:lnTo>
                  <a:lnTo>
                    <a:pt x="75" y="127"/>
                  </a:lnTo>
                  <a:lnTo>
                    <a:pt x="75" y="126"/>
                  </a:lnTo>
                  <a:lnTo>
                    <a:pt x="74" y="124"/>
                  </a:lnTo>
                  <a:lnTo>
                    <a:pt x="71" y="120"/>
                  </a:lnTo>
                  <a:lnTo>
                    <a:pt x="67" y="108"/>
                  </a:lnTo>
                  <a:lnTo>
                    <a:pt x="63" y="95"/>
                  </a:lnTo>
                  <a:lnTo>
                    <a:pt x="61" y="83"/>
                  </a:lnTo>
                  <a:lnTo>
                    <a:pt x="61" y="74"/>
                  </a:lnTo>
                  <a:lnTo>
                    <a:pt x="63" y="65"/>
                  </a:lnTo>
                  <a:lnTo>
                    <a:pt x="69" y="53"/>
                  </a:lnTo>
                  <a:lnTo>
                    <a:pt x="75" y="43"/>
                  </a:lnTo>
                  <a:lnTo>
                    <a:pt x="78" y="37"/>
                  </a:lnTo>
                  <a:lnTo>
                    <a:pt x="85" y="44"/>
                  </a:lnTo>
                  <a:lnTo>
                    <a:pt x="93" y="55"/>
                  </a:lnTo>
                  <a:lnTo>
                    <a:pt x="99" y="66"/>
                  </a:lnTo>
                  <a:lnTo>
                    <a:pt x="102" y="82"/>
                  </a:lnTo>
                  <a:lnTo>
                    <a:pt x="102" y="88"/>
                  </a:lnTo>
                  <a:lnTo>
                    <a:pt x="105" y="88"/>
                  </a:lnTo>
                  <a:lnTo>
                    <a:pt x="106" y="85"/>
                  </a:lnTo>
                  <a:lnTo>
                    <a:pt x="106" y="80"/>
                  </a:lnTo>
                  <a:lnTo>
                    <a:pt x="104" y="65"/>
                  </a:lnTo>
                  <a:lnTo>
                    <a:pt x="100" y="49"/>
                  </a:lnTo>
                  <a:lnTo>
                    <a:pt x="94" y="37"/>
                  </a:lnTo>
                  <a:lnTo>
                    <a:pt x="90" y="30"/>
                  </a:lnTo>
                  <a:lnTo>
                    <a:pt x="94" y="23"/>
                  </a:lnTo>
                  <a:lnTo>
                    <a:pt x="99" y="15"/>
                  </a:lnTo>
                  <a:lnTo>
                    <a:pt x="104" y="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586"/>
            <p:cNvSpPr>
              <a:spLocks/>
            </p:cNvSpPr>
            <p:nvPr/>
          </p:nvSpPr>
          <p:spPr bwMode="auto">
            <a:xfrm>
              <a:off x="3694" y="2268"/>
              <a:ext cx="75" cy="58"/>
            </a:xfrm>
            <a:custGeom>
              <a:avLst/>
              <a:gdLst>
                <a:gd name="T0" fmla="*/ 0 w 151"/>
                <a:gd name="T1" fmla="*/ 1 h 116"/>
                <a:gd name="T2" fmla="*/ 0 w 151"/>
                <a:gd name="T3" fmla="*/ 1 h 116"/>
                <a:gd name="T4" fmla="*/ 0 w 151"/>
                <a:gd name="T5" fmla="*/ 1 h 116"/>
                <a:gd name="T6" fmla="*/ 0 w 151"/>
                <a:gd name="T7" fmla="*/ 1 h 116"/>
                <a:gd name="T8" fmla="*/ 0 w 151"/>
                <a:gd name="T9" fmla="*/ 1 h 116"/>
                <a:gd name="T10" fmla="*/ 0 w 151"/>
                <a:gd name="T11" fmla="*/ 1 h 116"/>
                <a:gd name="T12" fmla="*/ 0 w 151"/>
                <a:gd name="T13" fmla="*/ 1 h 116"/>
                <a:gd name="T14" fmla="*/ 0 w 151"/>
                <a:gd name="T15" fmla="*/ 1 h 116"/>
                <a:gd name="T16" fmla="*/ 0 w 151"/>
                <a:gd name="T17" fmla="*/ 1 h 116"/>
                <a:gd name="T18" fmla="*/ 0 w 151"/>
                <a:gd name="T19" fmla="*/ 1 h 116"/>
                <a:gd name="T20" fmla="*/ 0 w 151"/>
                <a:gd name="T21" fmla="*/ 1 h 116"/>
                <a:gd name="T22" fmla="*/ 0 w 151"/>
                <a:gd name="T23" fmla="*/ 1 h 116"/>
                <a:gd name="T24" fmla="*/ 0 w 151"/>
                <a:gd name="T25" fmla="*/ 1 h 116"/>
                <a:gd name="T26" fmla="*/ 0 w 151"/>
                <a:gd name="T27" fmla="*/ 1 h 116"/>
                <a:gd name="T28" fmla="*/ 0 w 151"/>
                <a:gd name="T29" fmla="*/ 1 h 116"/>
                <a:gd name="T30" fmla="*/ 0 w 151"/>
                <a:gd name="T31" fmla="*/ 1 h 116"/>
                <a:gd name="T32" fmla="*/ 0 w 151"/>
                <a:gd name="T33" fmla="*/ 1 h 116"/>
                <a:gd name="T34" fmla="*/ 0 w 151"/>
                <a:gd name="T35" fmla="*/ 1 h 116"/>
                <a:gd name="T36" fmla="*/ 0 w 151"/>
                <a:gd name="T37" fmla="*/ 1 h 116"/>
                <a:gd name="T38" fmla="*/ 0 w 151"/>
                <a:gd name="T39" fmla="*/ 1 h 116"/>
                <a:gd name="T40" fmla="*/ 0 w 151"/>
                <a:gd name="T41" fmla="*/ 1 h 116"/>
                <a:gd name="T42" fmla="*/ 0 w 151"/>
                <a:gd name="T43" fmla="*/ 1 h 116"/>
                <a:gd name="T44" fmla="*/ 0 w 151"/>
                <a:gd name="T45" fmla="*/ 1 h 116"/>
                <a:gd name="T46" fmla="*/ 0 w 151"/>
                <a:gd name="T47" fmla="*/ 1 h 116"/>
                <a:gd name="T48" fmla="*/ 0 w 151"/>
                <a:gd name="T49" fmla="*/ 1 h 116"/>
                <a:gd name="T50" fmla="*/ 0 w 151"/>
                <a:gd name="T51" fmla="*/ 1 h 116"/>
                <a:gd name="T52" fmla="*/ 0 w 151"/>
                <a:gd name="T53" fmla="*/ 1 h 116"/>
                <a:gd name="T54" fmla="*/ 0 w 151"/>
                <a:gd name="T55" fmla="*/ 1 h 116"/>
                <a:gd name="T56" fmla="*/ 0 w 151"/>
                <a:gd name="T57" fmla="*/ 1 h 116"/>
                <a:gd name="T58" fmla="*/ 0 w 151"/>
                <a:gd name="T59" fmla="*/ 1 h 116"/>
                <a:gd name="T60" fmla="*/ 0 w 151"/>
                <a:gd name="T61" fmla="*/ 1 h 116"/>
                <a:gd name="T62" fmla="*/ 0 w 151"/>
                <a:gd name="T63" fmla="*/ 1 h 116"/>
                <a:gd name="T64" fmla="*/ 0 w 151"/>
                <a:gd name="T65" fmla="*/ 1 h 116"/>
                <a:gd name="T66" fmla="*/ 0 w 151"/>
                <a:gd name="T67" fmla="*/ 1 h 116"/>
                <a:gd name="T68" fmla="*/ 0 w 151"/>
                <a:gd name="T69" fmla="*/ 1 h 116"/>
                <a:gd name="T70" fmla="*/ 0 w 151"/>
                <a:gd name="T71" fmla="*/ 1 h 116"/>
                <a:gd name="T72" fmla="*/ 0 w 151"/>
                <a:gd name="T73" fmla="*/ 1 h 116"/>
                <a:gd name="T74" fmla="*/ 0 w 151"/>
                <a:gd name="T75" fmla="*/ 1 h 116"/>
                <a:gd name="T76" fmla="*/ 0 w 151"/>
                <a:gd name="T77" fmla="*/ 1 h 116"/>
                <a:gd name="T78" fmla="*/ 0 w 151"/>
                <a:gd name="T79" fmla="*/ 0 h 116"/>
                <a:gd name="T80" fmla="*/ 0 w 151"/>
                <a:gd name="T81" fmla="*/ 1 h 116"/>
                <a:gd name="T82" fmla="*/ 0 w 151"/>
                <a:gd name="T83" fmla="*/ 1 h 116"/>
                <a:gd name="T84" fmla="*/ 0 w 151"/>
                <a:gd name="T85" fmla="*/ 1 h 116"/>
                <a:gd name="T86" fmla="*/ 0 w 151"/>
                <a:gd name="T87" fmla="*/ 1 h 116"/>
                <a:gd name="T88" fmla="*/ 0 w 151"/>
                <a:gd name="T89" fmla="*/ 1 h 116"/>
                <a:gd name="T90" fmla="*/ 0 w 151"/>
                <a:gd name="T91" fmla="*/ 1 h 116"/>
                <a:gd name="T92" fmla="*/ 0 w 151"/>
                <a:gd name="T93" fmla="*/ 1 h 1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1" h="116">
                  <a:moveTo>
                    <a:pt x="83" y="11"/>
                  </a:moveTo>
                  <a:lnTo>
                    <a:pt x="85" y="9"/>
                  </a:lnTo>
                  <a:lnTo>
                    <a:pt x="90" y="7"/>
                  </a:lnTo>
                  <a:lnTo>
                    <a:pt x="94" y="5"/>
                  </a:lnTo>
                  <a:lnTo>
                    <a:pt x="100" y="7"/>
                  </a:lnTo>
                  <a:lnTo>
                    <a:pt x="105" y="7"/>
                  </a:lnTo>
                  <a:lnTo>
                    <a:pt x="109" y="8"/>
                  </a:lnTo>
                  <a:lnTo>
                    <a:pt x="114" y="10"/>
                  </a:lnTo>
                  <a:lnTo>
                    <a:pt x="118" y="15"/>
                  </a:lnTo>
                  <a:lnTo>
                    <a:pt x="117" y="13"/>
                  </a:lnTo>
                  <a:lnTo>
                    <a:pt x="119" y="17"/>
                  </a:lnTo>
                  <a:lnTo>
                    <a:pt x="121" y="23"/>
                  </a:lnTo>
                  <a:lnTo>
                    <a:pt x="121" y="28"/>
                  </a:lnTo>
                  <a:lnTo>
                    <a:pt x="119" y="32"/>
                  </a:lnTo>
                  <a:lnTo>
                    <a:pt x="117" y="35"/>
                  </a:lnTo>
                  <a:lnTo>
                    <a:pt x="115" y="40"/>
                  </a:lnTo>
                  <a:lnTo>
                    <a:pt x="108" y="42"/>
                  </a:lnTo>
                  <a:lnTo>
                    <a:pt x="96" y="41"/>
                  </a:lnTo>
                  <a:lnTo>
                    <a:pt x="93" y="43"/>
                  </a:lnTo>
                  <a:lnTo>
                    <a:pt x="91" y="47"/>
                  </a:lnTo>
                  <a:lnTo>
                    <a:pt x="87" y="49"/>
                  </a:lnTo>
                  <a:lnTo>
                    <a:pt x="85" y="50"/>
                  </a:lnTo>
                  <a:lnTo>
                    <a:pt x="86" y="51"/>
                  </a:lnTo>
                  <a:lnTo>
                    <a:pt x="86" y="53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91" y="50"/>
                  </a:lnTo>
                  <a:lnTo>
                    <a:pt x="95" y="47"/>
                  </a:lnTo>
                  <a:lnTo>
                    <a:pt x="100" y="46"/>
                  </a:lnTo>
                  <a:lnTo>
                    <a:pt x="106" y="47"/>
                  </a:lnTo>
                  <a:lnTo>
                    <a:pt x="109" y="49"/>
                  </a:lnTo>
                  <a:lnTo>
                    <a:pt x="111" y="50"/>
                  </a:lnTo>
                  <a:lnTo>
                    <a:pt x="113" y="53"/>
                  </a:lnTo>
                  <a:lnTo>
                    <a:pt x="115" y="55"/>
                  </a:lnTo>
                  <a:lnTo>
                    <a:pt x="116" y="56"/>
                  </a:lnTo>
                  <a:lnTo>
                    <a:pt x="116" y="57"/>
                  </a:lnTo>
                  <a:lnTo>
                    <a:pt x="116" y="60"/>
                  </a:lnTo>
                  <a:lnTo>
                    <a:pt x="116" y="61"/>
                  </a:lnTo>
                  <a:lnTo>
                    <a:pt x="116" y="64"/>
                  </a:lnTo>
                  <a:lnTo>
                    <a:pt x="115" y="66"/>
                  </a:lnTo>
                  <a:lnTo>
                    <a:pt x="114" y="70"/>
                  </a:lnTo>
                  <a:lnTo>
                    <a:pt x="111" y="72"/>
                  </a:lnTo>
                  <a:lnTo>
                    <a:pt x="113" y="73"/>
                  </a:lnTo>
                  <a:lnTo>
                    <a:pt x="114" y="75"/>
                  </a:lnTo>
                  <a:lnTo>
                    <a:pt x="116" y="76"/>
                  </a:lnTo>
                  <a:lnTo>
                    <a:pt x="117" y="77"/>
                  </a:lnTo>
                  <a:lnTo>
                    <a:pt x="124" y="73"/>
                  </a:lnTo>
                  <a:lnTo>
                    <a:pt x="132" y="73"/>
                  </a:lnTo>
                  <a:lnTo>
                    <a:pt x="139" y="76"/>
                  </a:lnTo>
                  <a:lnTo>
                    <a:pt x="145" y="80"/>
                  </a:lnTo>
                  <a:lnTo>
                    <a:pt x="148" y="87"/>
                  </a:lnTo>
                  <a:lnTo>
                    <a:pt x="151" y="95"/>
                  </a:lnTo>
                  <a:lnTo>
                    <a:pt x="148" y="103"/>
                  </a:lnTo>
                  <a:lnTo>
                    <a:pt x="145" y="109"/>
                  </a:lnTo>
                  <a:lnTo>
                    <a:pt x="138" y="114"/>
                  </a:lnTo>
                  <a:lnTo>
                    <a:pt x="131" y="116"/>
                  </a:lnTo>
                  <a:lnTo>
                    <a:pt x="123" y="116"/>
                  </a:lnTo>
                  <a:lnTo>
                    <a:pt x="116" y="113"/>
                  </a:lnTo>
                  <a:lnTo>
                    <a:pt x="111" y="107"/>
                  </a:lnTo>
                  <a:lnTo>
                    <a:pt x="109" y="101"/>
                  </a:lnTo>
                  <a:lnTo>
                    <a:pt x="109" y="95"/>
                  </a:lnTo>
                  <a:lnTo>
                    <a:pt x="110" y="90"/>
                  </a:lnTo>
                  <a:lnTo>
                    <a:pt x="106" y="86"/>
                  </a:lnTo>
                  <a:lnTo>
                    <a:pt x="99" y="81"/>
                  </a:lnTo>
                  <a:lnTo>
                    <a:pt x="91" y="76"/>
                  </a:lnTo>
                  <a:lnTo>
                    <a:pt x="86" y="72"/>
                  </a:lnTo>
                  <a:lnTo>
                    <a:pt x="85" y="71"/>
                  </a:lnTo>
                  <a:lnTo>
                    <a:pt x="84" y="71"/>
                  </a:lnTo>
                  <a:lnTo>
                    <a:pt x="84" y="72"/>
                  </a:lnTo>
                  <a:lnTo>
                    <a:pt x="84" y="73"/>
                  </a:lnTo>
                  <a:lnTo>
                    <a:pt x="87" y="81"/>
                  </a:lnTo>
                  <a:lnTo>
                    <a:pt x="87" y="90"/>
                  </a:lnTo>
                  <a:lnTo>
                    <a:pt x="84" y="98"/>
                  </a:lnTo>
                  <a:lnTo>
                    <a:pt x="80" y="103"/>
                  </a:lnTo>
                  <a:lnTo>
                    <a:pt x="78" y="106"/>
                  </a:lnTo>
                  <a:lnTo>
                    <a:pt x="73" y="108"/>
                  </a:lnTo>
                  <a:lnTo>
                    <a:pt x="68" y="110"/>
                  </a:lnTo>
                  <a:lnTo>
                    <a:pt x="63" y="111"/>
                  </a:lnTo>
                  <a:lnTo>
                    <a:pt x="57" y="110"/>
                  </a:lnTo>
                  <a:lnTo>
                    <a:pt x="52" y="108"/>
                  </a:lnTo>
                  <a:lnTo>
                    <a:pt x="47" y="105"/>
                  </a:lnTo>
                  <a:lnTo>
                    <a:pt x="43" y="100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39" y="85"/>
                  </a:lnTo>
                  <a:lnTo>
                    <a:pt x="39" y="78"/>
                  </a:lnTo>
                  <a:lnTo>
                    <a:pt x="41" y="76"/>
                  </a:lnTo>
                  <a:lnTo>
                    <a:pt x="43" y="72"/>
                  </a:lnTo>
                  <a:lnTo>
                    <a:pt x="46" y="70"/>
                  </a:lnTo>
                  <a:lnTo>
                    <a:pt x="49" y="68"/>
                  </a:lnTo>
                  <a:lnTo>
                    <a:pt x="43" y="66"/>
                  </a:lnTo>
                  <a:lnTo>
                    <a:pt x="39" y="63"/>
                  </a:lnTo>
                  <a:lnTo>
                    <a:pt x="34" y="60"/>
                  </a:lnTo>
                  <a:lnTo>
                    <a:pt x="32" y="55"/>
                  </a:lnTo>
                  <a:lnTo>
                    <a:pt x="31" y="61"/>
                  </a:lnTo>
                  <a:lnTo>
                    <a:pt x="29" y="65"/>
                  </a:lnTo>
                  <a:lnTo>
                    <a:pt x="23" y="68"/>
                  </a:lnTo>
                  <a:lnTo>
                    <a:pt x="14" y="66"/>
                  </a:lnTo>
                  <a:lnTo>
                    <a:pt x="8" y="64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40"/>
                  </a:lnTo>
                  <a:lnTo>
                    <a:pt x="7" y="34"/>
                  </a:lnTo>
                  <a:lnTo>
                    <a:pt x="9" y="31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5" y="27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30" y="7"/>
                  </a:lnTo>
                  <a:lnTo>
                    <a:pt x="37" y="2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62" y="4"/>
                  </a:lnTo>
                  <a:lnTo>
                    <a:pt x="65" y="12"/>
                  </a:lnTo>
                  <a:lnTo>
                    <a:pt x="65" y="20"/>
                  </a:lnTo>
                  <a:lnTo>
                    <a:pt x="60" y="27"/>
                  </a:lnTo>
                  <a:lnTo>
                    <a:pt x="64" y="28"/>
                  </a:lnTo>
                  <a:lnTo>
                    <a:pt x="70" y="31"/>
                  </a:lnTo>
                  <a:lnTo>
                    <a:pt x="73" y="36"/>
                  </a:lnTo>
                  <a:lnTo>
                    <a:pt x="75" y="42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6" y="46"/>
                  </a:lnTo>
                  <a:lnTo>
                    <a:pt x="78" y="43"/>
                  </a:lnTo>
                  <a:lnTo>
                    <a:pt x="80" y="40"/>
                  </a:lnTo>
                  <a:lnTo>
                    <a:pt x="83" y="38"/>
                  </a:lnTo>
                  <a:lnTo>
                    <a:pt x="84" y="34"/>
                  </a:lnTo>
                  <a:lnTo>
                    <a:pt x="81" y="28"/>
                  </a:lnTo>
                  <a:lnTo>
                    <a:pt x="80" y="24"/>
                  </a:lnTo>
                  <a:lnTo>
                    <a:pt x="80" y="18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587"/>
            <p:cNvSpPr>
              <a:spLocks/>
            </p:cNvSpPr>
            <p:nvPr/>
          </p:nvSpPr>
          <p:spPr bwMode="auto">
            <a:xfrm>
              <a:off x="3632" y="2215"/>
              <a:ext cx="70" cy="68"/>
            </a:xfrm>
            <a:custGeom>
              <a:avLst/>
              <a:gdLst>
                <a:gd name="T0" fmla="*/ 0 w 141"/>
                <a:gd name="T1" fmla="*/ 0 h 137"/>
                <a:gd name="T2" fmla="*/ 0 w 141"/>
                <a:gd name="T3" fmla="*/ 0 h 137"/>
                <a:gd name="T4" fmla="*/ 0 w 141"/>
                <a:gd name="T5" fmla="*/ 0 h 137"/>
                <a:gd name="T6" fmla="*/ 0 w 141"/>
                <a:gd name="T7" fmla="*/ 0 h 137"/>
                <a:gd name="T8" fmla="*/ 0 w 141"/>
                <a:gd name="T9" fmla="*/ 0 h 137"/>
                <a:gd name="T10" fmla="*/ 0 w 141"/>
                <a:gd name="T11" fmla="*/ 0 h 137"/>
                <a:gd name="T12" fmla="*/ 0 w 141"/>
                <a:gd name="T13" fmla="*/ 0 h 137"/>
                <a:gd name="T14" fmla="*/ 0 w 141"/>
                <a:gd name="T15" fmla="*/ 0 h 137"/>
                <a:gd name="T16" fmla="*/ 0 w 141"/>
                <a:gd name="T17" fmla="*/ 0 h 137"/>
                <a:gd name="T18" fmla="*/ 0 w 141"/>
                <a:gd name="T19" fmla="*/ 0 h 137"/>
                <a:gd name="T20" fmla="*/ 0 w 141"/>
                <a:gd name="T21" fmla="*/ 0 h 137"/>
                <a:gd name="T22" fmla="*/ 0 w 141"/>
                <a:gd name="T23" fmla="*/ 0 h 137"/>
                <a:gd name="T24" fmla="*/ 0 w 141"/>
                <a:gd name="T25" fmla="*/ 0 h 137"/>
                <a:gd name="T26" fmla="*/ 0 w 141"/>
                <a:gd name="T27" fmla="*/ 0 h 137"/>
                <a:gd name="T28" fmla="*/ 0 w 141"/>
                <a:gd name="T29" fmla="*/ 0 h 137"/>
                <a:gd name="T30" fmla="*/ 0 w 141"/>
                <a:gd name="T31" fmla="*/ 0 h 137"/>
                <a:gd name="T32" fmla="*/ 0 w 141"/>
                <a:gd name="T33" fmla="*/ 0 h 137"/>
                <a:gd name="T34" fmla="*/ 0 w 141"/>
                <a:gd name="T35" fmla="*/ 0 h 137"/>
                <a:gd name="T36" fmla="*/ 0 w 141"/>
                <a:gd name="T37" fmla="*/ 0 h 137"/>
                <a:gd name="T38" fmla="*/ 0 w 141"/>
                <a:gd name="T39" fmla="*/ 0 h 137"/>
                <a:gd name="T40" fmla="*/ 0 w 141"/>
                <a:gd name="T41" fmla="*/ 0 h 137"/>
                <a:gd name="T42" fmla="*/ 0 w 141"/>
                <a:gd name="T43" fmla="*/ 0 h 137"/>
                <a:gd name="T44" fmla="*/ 0 w 141"/>
                <a:gd name="T45" fmla="*/ 0 h 137"/>
                <a:gd name="T46" fmla="*/ 0 w 141"/>
                <a:gd name="T47" fmla="*/ 0 h 137"/>
                <a:gd name="T48" fmla="*/ 0 w 141"/>
                <a:gd name="T49" fmla="*/ 0 h 137"/>
                <a:gd name="T50" fmla="*/ 0 w 141"/>
                <a:gd name="T51" fmla="*/ 0 h 137"/>
                <a:gd name="T52" fmla="*/ 0 w 141"/>
                <a:gd name="T53" fmla="*/ 0 h 137"/>
                <a:gd name="T54" fmla="*/ 0 w 141"/>
                <a:gd name="T55" fmla="*/ 0 h 137"/>
                <a:gd name="T56" fmla="*/ 0 w 141"/>
                <a:gd name="T57" fmla="*/ 0 h 137"/>
                <a:gd name="T58" fmla="*/ 0 w 141"/>
                <a:gd name="T59" fmla="*/ 0 h 137"/>
                <a:gd name="T60" fmla="*/ 0 w 141"/>
                <a:gd name="T61" fmla="*/ 0 h 137"/>
                <a:gd name="T62" fmla="*/ 0 w 141"/>
                <a:gd name="T63" fmla="*/ 0 h 137"/>
                <a:gd name="T64" fmla="*/ 0 w 141"/>
                <a:gd name="T65" fmla="*/ 0 h 137"/>
                <a:gd name="T66" fmla="*/ 0 w 141"/>
                <a:gd name="T67" fmla="*/ 0 h 137"/>
                <a:gd name="T68" fmla="*/ 0 w 141"/>
                <a:gd name="T69" fmla="*/ 0 h 137"/>
                <a:gd name="T70" fmla="*/ 0 w 141"/>
                <a:gd name="T71" fmla="*/ 0 h 137"/>
                <a:gd name="T72" fmla="*/ 0 w 141"/>
                <a:gd name="T73" fmla="*/ 0 h 137"/>
                <a:gd name="T74" fmla="*/ 0 w 141"/>
                <a:gd name="T75" fmla="*/ 0 h 137"/>
                <a:gd name="T76" fmla="*/ 0 w 141"/>
                <a:gd name="T77" fmla="*/ 0 h 137"/>
                <a:gd name="T78" fmla="*/ 0 w 141"/>
                <a:gd name="T79" fmla="*/ 0 h 137"/>
                <a:gd name="T80" fmla="*/ 0 w 141"/>
                <a:gd name="T81" fmla="*/ 0 h 137"/>
                <a:gd name="T82" fmla="*/ 0 w 141"/>
                <a:gd name="T83" fmla="*/ 0 h 137"/>
                <a:gd name="T84" fmla="*/ 0 w 141"/>
                <a:gd name="T85" fmla="*/ 0 h 137"/>
                <a:gd name="T86" fmla="*/ 0 w 141"/>
                <a:gd name="T87" fmla="*/ 0 h 137"/>
                <a:gd name="T88" fmla="*/ 0 w 141"/>
                <a:gd name="T89" fmla="*/ 0 h 137"/>
                <a:gd name="T90" fmla="*/ 0 w 141"/>
                <a:gd name="T91" fmla="*/ 0 h 137"/>
                <a:gd name="T92" fmla="*/ 0 w 141"/>
                <a:gd name="T93" fmla="*/ 0 h 1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1" h="137">
                  <a:moveTo>
                    <a:pt x="141" y="132"/>
                  </a:moveTo>
                  <a:lnTo>
                    <a:pt x="139" y="133"/>
                  </a:lnTo>
                  <a:lnTo>
                    <a:pt x="136" y="134"/>
                  </a:lnTo>
                  <a:lnTo>
                    <a:pt x="134" y="136"/>
                  </a:lnTo>
                  <a:lnTo>
                    <a:pt x="133" y="137"/>
                  </a:lnTo>
                  <a:lnTo>
                    <a:pt x="129" y="131"/>
                  </a:lnTo>
                  <a:lnTo>
                    <a:pt x="126" y="127"/>
                  </a:lnTo>
                  <a:lnTo>
                    <a:pt x="121" y="126"/>
                  </a:lnTo>
                  <a:lnTo>
                    <a:pt x="115" y="127"/>
                  </a:lnTo>
                  <a:lnTo>
                    <a:pt x="110" y="129"/>
                  </a:lnTo>
                  <a:lnTo>
                    <a:pt x="105" y="129"/>
                  </a:lnTo>
                  <a:lnTo>
                    <a:pt x="101" y="129"/>
                  </a:lnTo>
                  <a:lnTo>
                    <a:pt x="95" y="129"/>
                  </a:lnTo>
                  <a:lnTo>
                    <a:pt x="89" y="129"/>
                  </a:lnTo>
                  <a:lnTo>
                    <a:pt x="85" y="129"/>
                  </a:lnTo>
                  <a:lnTo>
                    <a:pt x="81" y="127"/>
                  </a:lnTo>
                  <a:lnTo>
                    <a:pt x="78" y="126"/>
                  </a:lnTo>
                  <a:lnTo>
                    <a:pt x="74" y="124"/>
                  </a:lnTo>
                  <a:lnTo>
                    <a:pt x="73" y="122"/>
                  </a:lnTo>
                  <a:lnTo>
                    <a:pt x="74" y="121"/>
                  </a:lnTo>
                  <a:lnTo>
                    <a:pt x="80" y="122"/>
                  </a:lnTo>
                  <a:lnTo>
                    <a:pt x="88" y="122"/>
                  </a:lnTo>
                  <a:lnTo>
                    <a:pt x="97" y="121"/>
                  </a:lnTo>
                  <a:lnTo>
                    <a:pt x="105" y="118"/>
                  </a:lnTo>
                  <a:lnTo>
                    <a:pt x="111" y="116"/>
                  </a:lnTo>
                  <a:lnTo>
                    <a:pt x="105" y="109"/>
                  </a:lnTo>
                  <a:lnTo>
                    <a:pt x="98" y="102"/>
                  </a:lnTo>
                  <a:lnTo>
                    <a:pt x="93" y="96"/>
                  </a:lnTo>
                  <a:lnTo>
                    <a:pt x="89" y="93"/>
                  </a:lnTo>
                  <a:lnTo>
                    <a:pt x="83" y="94"/>
                  </a:lnTo>
                  <a:lnTo>
                    <a:pt x="75" y="95"/>
                  </a:lnTo>
                  <a:lnTo>
                    <a:pt x="67" y="96"/>
                  </a:lnTo>
                  <a:lnTo>
                    <a:pt x="59" y="98"/>
                  </a:lnTo>
                  <a:lnTo>
                    <a:pt x="50" y="98"/>
                  </a:lnTo>
                  <a:lnTo>
                    <a:pt x="43" y="96"/>
                  </a:lnTo>
                  <a:lnTo>
                    <a:pt x="36" y="95"/>
                  </a:lnTo>
                  <a:lnTo>
                    <a:pt x="32" y="93"/>
                  </a:lnTo>
                  <a:lnTo>
                    <a:pt x="28" y="89"/>
                  </a:lnTo>
                  <a:lnTo>
                    <a:pt x="28" y="87"/>
                  </a:lnTo>
                  <a:lnTo>
                    <a:pt x="30" y="87"/>
                  </a:lnTo>
                  <a:lnTo>
                    <a:pt x="35" y="88"/>
                  </a:lnTo>
                  <a:lnTo>
                    <a:pt x="40" y="89"/>
                  </a:lnTo>
                  <a:lnTo>
                    <a:pt x="44" y="89"/>
                  </a:lnTo>
                  <a:lnTo>
                    <a:pt x="50" y="89"/>
                  </a:lnTo>
                  <a:lnTo>
                    <a:pt x="56" y="88"/>
                  </a:lnTo>
                  <a:lnTo>
                    <a:pt x="62" y="87"/>
                  </a:lnTo>
                  <a:lnTo>
                    <a:pt x="67" y="86"/>
                  </a:lnTo>
                  <a:lnTo>
                    <a:pt x="72" y="85"/>
                  </a:lnTo>
                  <a:lnTo>
                    <a:pt x="77" y="83"/>
                  </a:lnTo>
                  <a:lnTo>
                    <a:pt x="73" y="77"/>
                  </a:lnTo>
                  <a:lnTo>
                    <a:pt x="68" y="71"/>
                  </a:lnTo>
                  <a:lnTo>
                    <a:pt x="63" y="66"/>
                  </a:lnTo>
                  <a:lnTo>
                    <a:pt x="57" y="63"/>
                  </a:lnTo>
                  <a:lnTo>
                    <a:pt x="50" y="65"/>
                  </a:lnTo>
                  <a:lnTo>
                    <a:pt x="42" y="66"/>
                  </a:lnTo>
                  <a:lnTo>
                    <a:pt x="33" y="66"/>
                  </a:lnTo>
                  <a:lnTo>
                    <a:pt x="25" y="66"/>
                  </a:lnTo>
                  <a:lnTo>
                    <a:pt x="18" y="64"/>
                  </a:lnTo>
                  <a:lnTo>
                    <a:pt x="11" y="62"/>
                  </a:lnTo>
                  <a:lnTo>
                    <a:pt x="5" y="58"/>
                  </a:lnTo>
                  <a:lnTo>
                    <a:pt x="2" y="54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3" y="51"/>
                  </a:lnTo>
                  <a:lnTo>
                    <a:pt x="6" y="54"/>
                  </a:lnTo>
                  <a:lnTo>
                    <a:pt x="10" y="55"/>
                  </a:lnTo>
                  <a:lnTo>
                    <a:pt x="13" y="56"/>
                  </a:lnTo>
                  <a:lnTo>
                    <a:pt x="19" y="57"/>
                  </a:lnTo>
                  <a:lnTo>
                    <a:pt x="25" y="57"/>
                  </a:lnTo>
                  <a:lnTo>
                    <a:pt x="30" y="57"/>
                  </a:lnTo>
                  <a:lnTo>
                    <a:pt x="36" y="57"/>
                  </a:lnTo>
                  <a:lnTo>
                    <a:pt x="42" y="56"/>
                  </a:lnTo>
                  <a:lnTo>
                    <a:pt x="47" y="55"/>
                  </a:lnTo>
                  <a:lnTo>
                    <a:pt x="41" y="49"/>
                  </a:lnTo>
                  <a:lnTo>
                    <a:pt x="35" y="43"/>
                  </a:lnTo>
                  <a:lnTo>
                    <a:pt x="29" y="38"/>
                  </a:lnTo>
                  <a:lnTo>
                    <a:pt x="22" y="31"/>
                  </a:lnTo>
                  <a:lnTo>
                    <a:pt x="17" y="24"/>
                  </a:lnTo>
                  <a:lnTo>
                    <a:pt x="11" y="18"/>
                  </a:lnTo>
                  <a:lnTo>
                    <a:pt x="7" y="12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5" y="12"/>
                  </a:lnTo>
                  <a:lnTo>
                    <a:pt x="21" y="19"/>
                  </a:lnTo>
                  <a:lnTo>
                    <a:pt x="27" y="25"/>
                  </a:lnTo>
                  <a:lnTo>
                    <a:pt x="34" y="32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49" y="46"/>
                  </a:lnTo>
                  <a:lnTo>
                    <a:pt x="52" y="39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5" y="16"/>
                  </a:lnTo>
                  <a:lnTo>
                    <a:pt x="53" y="11"/>
                  </a:lnTo>
                  <a:lnTo>
                    <a:pt x="55" y="8"/>
                  </a:lnTo>
                  <a:lnTo>
                    <a:pt x="56" y="9"/>
                  </a:lnTo>
                  <a:lnTo>
                    <a:pt x="58" y="11"/>
                  </a:lnTo>
                  <a:lnTo>
                    <a:pt x="62" y="24"/>
                  </a:lnTo>
                  <a:lnTo>
                    <a:pt x="64" y="36"/>
                  </a:lnTo>
                  <a:lnTo>
                    <a:pt x="64" y="47"/>
                  </a:lnTo>
                  <a:lnTo>
                    <a:pt x="64" y="53"/>
                  </a:lnTo>
                  <a:lnTo>
                    <a:pt x="70" y="57"/>
                  </a:lnTo>
                  <a:lnTo>
                    <a:pt x="75" y="64"/>
                  </a:lnTo>
                  <a:lnTo>
                    <a:pt x="80" y="70"/>
                  </a:lnTo>
                  <a:lnTo>
                    <a:pt x="85" y="73"/>
                  </a:lnTo>
                  <a:lnTo>
                    <a:pt x="91" y="71"/>
                  </a:lnTo>
                  <a:lnTo>
                    <a:pt x="97" y="64"/>
                  </a:lnTo>
                  <a:lnTo>
                    <a:pt x="101" y="55"/>
                  </a:lnTo>
                  <a:lnTo>
                    <a:pt x="101" y="44"/>
                  </a:lnTo>
                  <a:lnTo>
                    <a:pt x="100" y="36"/>
                  </a:lnTo>
                  <a:lnTo>
                    <a:pt x="101" y="33"/>
                  </a:lnTo>
                  <a:lnTo>
                    <a:pt x="102" y="34"/>
                  </a:lnTo>
                  <a:lnTo>
                    <a:pt x="104" y="39"/>
                  </a:lnTo>
                  <a:lnTo>
                    <a:pt x="106" y="50"/>
                  </a:lnTo>
                  <a:lnTo>
                    <a:pt x="108" y="63"/>
                  </a:lnTo>
                  <a:lnTo>
                    <a:pt x="108" y="76"/>
                  </a:lnTo>
                  <a:lnTo>
                    <a:pt x="103" y="85"/>
                  </a:lnTo>
                  <a:lnTo>
                    <a:pt x="110" y="92"/>
                  </a:lnTo>
                  <a:lnTo>
                    <a:pt x="116" y="98"/>
                  </a:lnTo>
                  <a:lnTo>
                    <a:pt x="119" y="103"/>
                  </a:lnTo>
                  <a:lnTo>
                    <a:pt x="123" y="108"/>
                  </a:lnTo>
                  <a:lnTo>
                    <a:pt x="127" y="104"/>
                  </a:lnTo>
                  <a:lnTo>
                    <a:pt x="129" y="100"/>
                  </a:lnTo>
                  <a:lnTo>
                    <a:pt x="132" y="95"/>
                  </a:lnTo>
                  <a:lnTo>
                    <a:pt x="133" y="92"/>
                  </a:lnTo>
                  <a:lnTo>
                    <a:pt x="134" y="89"/>
                  </a:lnTo>
                  <a:lnTo>
                    <a:pt x="136" y="88"/>
                  </a:lnTo>
                  <a:lnTo>
                    <a:pt x="139" y="89"/>
                  </a:lnTo>
                  <a:lnTo>
                    <a:pt x="140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4" y="114"/>
                  </a:lnTo>
                  <a:lnTo>
                    <a:pt x="132" y="117"/>
                  </a:lnTo>
                  <a:lnTo>
                    <a:pt x="134" y="121"/>
                  </a:lnTo>
                  <a:lnTo>
                    <a:pt x="136" y="124"/>
                  </a:lnTo>
                  <a:lnTo>
                    <a:pt x="139" y="129"/>
                  </a:lnTo>
                  <a:lnTo>
                    <a:pt x="141" y="13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588"/>
            <p:cNvSpPr>
              <a:spLocks/>
            </p:cNvSpPr>
            <p:nvPr/>
          </p:nvSpPr>
          <p:spPr bwMode="auto">
            <a:xfrm>
              <a:off x="3724" y="2198"/>
              <a:ext cx="56" cy="76"/>
            </a:xfrm>
            <a:custGeom>
              <a:avLst/>
              <a:gdLst>
                <a:gd name="T0" fmla="*/ 1 w 112"/>
                <a:gd name="T1" fmla="*/ 1 h 151"/>
                <a:gd name="T2" fmla="*/ 0 w 112"/>
                <a:gd name="T3" fmla="*/ 1 h 151"/>
                <a:gd name="T4" fmla="*/ 1 w 112"/>
                <a:gd name="T5" fmla="*/ 1 h 151"/>
                <a:gd name="T6" fmla="*/ 1 w 112"/>
                <a:gd name="T7" fmla="*/ 1 h 151"/>
                <a:gd name="T8" fmla="*/ 1 w 112"/>
                <a:gd name="T9" fmla="*/ 1 h 151"/>
                <a:gd name="T10" fmla="*/ 1 w 112"/>
                <a:gd name="T11" fmla="*/ 1 h 151"/>
                <a:gd name="T12" fmla="*/ 1 w 112"/>
                <a:gd name="T13" fmla="*/ 1 h 151"/>
                <a:gd name="T14" fmla="*/ 1 w 112"/>
                <a:gd name="T15" fmla="*/ 1 h 151"/>
                <a:gd name="T16" fmla="*/ 1 w 112"/>
                <a:gd name="T17" fmla="*/ 1 h 151"/>
                <a:gd name="T18" fmla="*/ 1 w 112"/>
                <a:gd name="T19" fmla="*/ 1 h 151"/>
                <a:gd name="T20" fmla="*/ 1 w 112"/>
                <a:gd name="T21" fmla="*/ 1 h 151"/>
                <a:gd name="T22" fmla="*/ 1 w 112"/>
                <a:gd name="T23" fmla="*/ 1 h 151"/>
                <a:gd name="T24" fmla="*/ 1 w 112"/>
                <a:gd name="T25" fmla="*/ 1 h 151"/>
                <a:gd name="T26" fmla="*/ 1 w 112"/>
                <a:gd name="T27" fmla="*/ 1 h 151"/>
                <a:gd name="T28" fmla="*/ 1 w 112"/>
                <a:gd name="T29" fmla="*/ 1 h 151"/>
                <a:gd name="T30" fmla="*/ 1 w 112"/>
                <a:gd name="T31" fmla="*/ 1 h 151"/>
                <a:gd name="T32" fmla="*/ 1 w 112"/>
                <a:gd name="T33" fmla="*/ 1 h 151"/>
                <a:gd name="T34" fmla="*/ 1 w 112"/>
                <a:gd name="T35" fmla="*/ 1 h 151"/>
                <a:gd name="T36" fmla="*/ 1 w 112"/>
                <a:gd name="T37" fmla="*/ 1 h 151"/>
                <a:gd name="T38" fmla="*/ 1 w 112"/>
                <a:gd name="T39" fmla="*/ 1 h 151"/>
                <a:gd name="T40" fmla="*/ 1 w 112"/>
                <a:gd name="T41" fmla="*/ 1 h 151"/>
                <a:gd name="T42" fmla="*/ 1 w 112"/>
                <a:gd name="T43" fmla="*/ 1 h 151"/>
                <a:gd name="T44" fmla="*/ 1 w 112"/>
                <a:gd name="T45" fmla="*/ 1 h 151"/>
                <a:gd name="T46" fmla="*/ 1 w 112"/>
                <a:gd name="T47" fmla="*/ 1 h 151"/>
                <a:gd name="T48" fmla="*/ 1 w 112"/>
                <a:gd name="T49" fmla="*/ 1 h 151"/>
                <a:gd name="T50" fmla="*/ 1 w 112"/>
                <a:gd name="T51" fmla="*/ 1 h 151"/>
                <a:gd name="T52" fmla="*/ 1 w 112"/>
                <a:gd name="T53" fmla="*/ 1 h 151"/>
                <a:gd name="T54" fmla="*/ 1 w 112"/>
                <a:gd name="T55" fmla="*/ 1 h 151"/>
                <a:gd name="T56" fmla="*/ 1 w 112"/>
                <a:gd name="T57" fmla="*/ 1 h 151"/>
                <a:gd name="T58" fmla="*/ 1 w 112"/>
                <a:gd name="T59" fmla="*/ 1 h 151"/>
                <a:gd name="T60" fmla="*/ 1 w 112"/>
                <a:gd name="T61" fmla="*/ 1 h 151"/>
                <a:gd name="T62" fmla="*/ 1 w 112"/>
                <a:gd name="T63" fmla="*/ 1 h 151"/>
                <a:gd name="T64" fmla="*/ 1 w 112"/>
                <a:gd name="T65" fmla="*/ 1 h 151"/>
                <a:gd name="T66" fmla="*/ 1 w 112"/>
                <a:gd name="T67" fmla="*/ 1 h 151"/>
                <a:gd name="T68" fmla="*/ 1 w 112"/>
                <a:gd name="T69" fmla="*/ 1 h 151"/>
                <a:gd name="T70" fmla="*/ 1 w 112"/>
                <a:gd name="T71" fmla="*/ 1 h 151"/>
                <a:gd name="T72" fmla="*/ 1 w 112"/>
                <a:gd name="T73" fmla="*/ 1 h 151"/>
                <a:gd name="T74" fmla="*/ 1 w 112"/>
                <a:gd name="T75" fmla="*/ 1 h 151"/>
                <a:gd name="T76" fmla="*/ 1 w 112"/>
                <a:gd name="T77" fmla="*/ 1 h 151"/>
                <a:gd name="T78" fmla="*/ 1 w 112"/>
                <a:gd name="T79" fmla="*/ 1 h 151"/>
                <a:gd name="T80" fmla="*/ 1 w 112"/>
                <a:gd name="T81" fmla="*/ 1 h 151"/>
                <a:gd name="T82" fmla="*/ 1 w 112"/>
                <a:gd name="T83" fmla="*/ 1 h 151"/>
                <a:gd name="T84" fmla="*/ 1 w 112"/>
                <a:gd name="T85" fmla="*/ 1 h 151"/>
                <a:gd name="T86" fmla="*/ 1 w 112"/>
                <a:gd name="T87" fmla="*/ 1 h 151"/>
                <a:gd name="T88" fmla="*/ 1 w 112"/>
                <a:gd name="T89" fmla="*/ 1 h 151"/>
                <a:gd name="T90" fmla="*/ 1 w 112"/>
                <a:gd name="T91" fmla="*/ 1 h 151"/>
                <a:gd name="T92" fmla="*/ 1 w 112"/>
                <a:gd name="T93" fmla="*/ 1 h 151"/>
                <a:gd name="T94" fmla="*/ 1 w 112"/>
                <a:gd name="T95" fmla="*/ 1 h 151"/>
                <a:gd name="T96" fmla="*/ 1 w 112"/>
                <a:gd name="T97" fmla="*/ 1 h 151"/>
                <a:gd name="T98" fmla="*/ 1 w 112"/>
                <a:gd name="T99" fmla="*/ 1 h 151"/>
                <a:gd name="T100" fmla="*/ 1 w 112"/>
                <a:gd name="T101" fmla="*/ 1 h 151"/>
                <a:gd name="T102" fmla="*/ 1 w 112"/>
                <a:gd name="T103" fmla="*/ 1 h 151"/>
                <a:gd name="T104" fmla="*/ 1 w 112"/>
                <a:gd name="T105" fmla="*/ 1 h 151"/>
                <a:gd name="T106" fmla="*/ 1 w 112"/>
                <a:gd name="T107" fmla="*/ 1 h 151"/>
                <a:gd name="T108" fmla="*/ 1 w 112"/>
                <a:gd name="T109" fmla="*/ 1 h 151"/>
                <a:gd name="T110" fmla="*/ 1 w 112"/>
                <a:gd name="T111" fmla="*/ 1 h 151"/>
                <a:gd name="T112" fmla="*/ 1 w 112"/>
                <a:gd name="T113" fmla="*/ 1 h 151"/>
                <a:gd name="T114" fmla="*/ 1 w 112"/>
                <a:gd name="T115" fmla="*/ 1 h 1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2" h="151">
                  <a:moveTo>
                    <a:pt x="23" y="151"/>
                  </a:moveTo>
                  <a:lnTo>
                    <a:pt x="15" y="144"/>
                  </a:lnTo>
                  <a:lnTo>
                    <a:pt x="7" y="13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" y="91"/>
                  </a:lnTo>
                  <a:lnTo>
                    <a:pt x="3" y="91"/>
                  </a:lnTo>
                  <a:lnTo>
                    <a:pt x="5" y="92"/>
                  </a:lnTo>
                  <a:lnTo>
                    <a:pt x="5" y="96"/>
                  </a:lnTo>
                  <a:lnTo>
                    <a:pt x="7" y="108"/>
                  </a:lnTo>
                  <a:lnTo>
                    <a:pt x="10" y="122"/>
                  </a:lnTo>
                  <a:lnTo>
                    <a:pt x="16" y="134"/>
                  </a:lnTo>
                  <a:lnTo>
                    <a:pt x="25" y="142"/>
                  </a:lnTo>
                  <a:lnTo>
                    <a:pt x="28" y="138"/>
                  </a:lnTo>
                  <a:lnTo>
                    <a:pt x="31" y="134"/>
                  </a:lnTo>
                  <a:lnTo>
                    <a:pt x="32" y="130"/>
                  </a:lnTo>
                  <a:lnTo>
                    <a:pt x="34" y="128"/>
                  </a:lnTo>
                  <a:lnTo>
                    <a:pt x="30" y="114"/>
                  </a:lnTo>
                  <a:lnTo>
                    <a:pt x="26" y="98"/>
                  </a:lnTo>
                  <a:lnTo>
                    <a:pt x="24" y="82"/>
                  </a:lnTo>
                  <a:lnTo>
                    <a:pt x="24" y="72"/>
                  </a:lnTo>
                  <a:lnTo>
                    <a:pt x="25" y="66"/>
                  </a:lnTo>
                  <a:lnTo>
                    <a:pt x="27" y="65"/>
                  </a:lnTo>
                  <a:lnTo>
                    <a:pt x="28" y="66"/>
                  </a:lnTo>
                  <a:lnTo>
                    <a:pt x="30" y="72"/>
                  </a:lnTo>
                  <a:lnTo>
                    <a:pt x="30" y="82"/>
                  </a:lnTo>
                  <a:lnTo>
                    <a:pt x="32" y="95"/>
                  </a:lnTo>
                  <a:lnTo>
                    <a:pt x="35" y="107"/>
                  </a:lnTo>
                  <a:lnTo>
                    <a:pt x="40" y="115"/>
                  </a:lnTo>
                  <a:lnTo>
                    <a:pt x="45" y="108"/>
                  </a:lnTo>
                  <a:lnTo>
                    <a:pt x="49" y="99"/>
                  </a:lnTo>
                  <a:lnTo>
                    <a:pt x="53" y="90"/>
                  </a:lnTo>
                  <a:lnTo>
                    <a:pt x="55" y="83"/>
                  </a:lnTo>
                  <a:lnTo>
                    <a:pt x="49" y="66"/>
                  </a:lnTo>
                  <a:lnTo>
                    <a:pt x="47" y="49"/>
                  </a:lnTo>
                  <a:lnTo>
                    <a:pt x="49" y="32"/>
                  </a:lnTo>
                  <a:lnTo>
                    <a:pt x="55" y="20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61" y="19"/>
                  </a:lnTo>
                  <a:lnTo>
                    <a:pt x="59" y="22"/>
                  </a:lnTo>
                  <a:lnTo>
                    <a:pt x="56" y="36"/>
                  </a:lnTo>
                  <a:lnTo>
                    <a:pt x="55" y="50"/>
                  </a:lnTo>
                  <a:lnTo>
                    <a:pt x="57" y="61"/>
                  </a:lnTo>
                  <a:lnTo>
                    <a:pt x="61" y="69"/>
                  </a:lnTo>
                  <a:lnTo>
                    <a:pt x="68" y="60"/>
                  </a:lnTo>
                  <a:lnTo>
                    <a:pt x="72" y="51"/>
                  </a:lnTo>
                  <a:lnTo>
                    <a:pt x="76" y="43"/>
                  </a:lnTo>
                  <a:lnTo>
                    <a:pt x="77" y="35"/>
                  </a:lnTo>
                  <a:lnTo>
                    <a:pt x="79" y="27"/>
                  </a:lnTo>
                  <a:lnTo>
                    <a:pt x="84" y="17"/>
                  </a:lnTo>
                  <a:lnTo>
                    <a:pt x="88" y="9"/>
                  </a:lnTo>
                  <a:lnTo>
                    <a:pt x="93" y="4"/>
                  </a:lnTo>
                  <a:lnTo>
                    <a:pt x="96" y="1"/>
                  </a:lnTo>
                  <a:lnTo>
                    <a:pt x="101" y="0"/>
                  </a:lnTo>
                  <a:lnTo>
                    <a:pt x="102" y="1"/>
                  </a:lnTo>
                  <a:lnTo>
                    <a:pt x="101" y="5"/>
                  </a:lnTo>
                  <a:lnTo>
                    <a:pt x="93" y="15"/>
                  </a:lnTo>
                  <a:lnTo>
                    <a:pt x="86" y="24"/>
                  </a:lnTo>
                  <a:lnTo>
                    <a:pt x="81" y="34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7" y="58"/>
                  </a:lnTo>
                  <a:lnTo>
                    <a:pt x="73" y="66"/>
                  </a:lnTo>
                  <a:lnTo>
                    <a:pt x="70" y="72"/>
                  </a:lnTo>
                  <a:lnTo>
                    <a:pt x="76" y="70"/>
                  </a:lnTo>
                  <a:lnTo>
                    <a:pt x="81" y="68"/>
                  </a:lnTo>
                  <a:lnTo>
                    <a:pt x="87" y="66"/>
                  </a:lnTo>
                  <a:lnTo>
                    <a:pt x="93" y="64"/>
                  </a:lnTo>
                  <a:lnTo>
                    <a:pt x="99" y="60"/>
                  </a:lnTo>
                  <a:lnTo>
                    <a:pt x="102" y="57"/>
                  </a:lnTo>
                  <a:lnTo>
                    <a:pt x="106" y="54"/>
                  </a:lnTo>
                  <a:lnTo>
                    <a:pt x="108" y="52"/>
                  </a:lnTo>
                  <a:lnTo>
                    <a:pt x="110" y="50"/>
                  </a:lnTo>
                  <a:lnTo>
                    <a:pt x="112" y="49"/>
                  </a:lnTo>
                  <a:lnTo>
                    <a:pt x="112" y="51"/>
                  </a:lnTo>
                  <a:lnTo>
                    <a:pt x="111" y="54"/>
                  </a:lnTo>
                  <a:lnTo>
                    <a:pt x="107" y="61"/>
                  </a:lnTo>
                  <a:lnTo>
                    <a:pt x="101" y="67"/>
                  </a:lnTo>
                  <a:lnTo>
                    <a:pt x="95" y="72"/>
                  </a:lnTo>
                  <a:lnTo>
                    <a:pt x="89" y="75"/>
                  </a:lnTo>
                  <a:lnTo>
                    <a:pt x="83" y="77"/>
                  </a:lnTo>
                  <a:lnTo>
                    <a:pt x="77" y="80"/>
                  </a:lnTo>
                  <a:lnTo>
                    <a:pt x="72" y="81"/>
                  </a:lnTo>
                  <a:lnTo>
                    <a:pt x="69" y="81"/>
                  </a:lnTo>
                  <a:lnTo>
                    <a:pt x="64" y="90"/>
                  </a:lnTo>
                  <a:lnTo>
                    <a:pt x="57" y="102"/>
                  </a:lnTo>
                  <a:lnTo>
                    <a:pt x="53" y="113"/>
                  </a:lnTo>
                  <a:lnTo>
                    <a:pt x="50" y="121"/>
                  </a:lnTo>
                  <a:lnTo>
                    <a:pt x="55" y="122"/>
                  </a:lnTo>
                  <a:lnTo>
                    <a:pt x="59" y="123"/>
                  </a:lnTo>
                  <a:lnTo>
                    <a:pt x="66" y="123"/>
                  </a:lnTo>
                  <a:lnTo>
                    <a:pt x="72" y="122"/>
                  </a:lnTo>
                  <a:lnTo>
                    <a:pt x="78" y="121"/>
                  </a:lnTo>
                  <a:lnTo>
                    <a:pt x="84" y="119"/>
                  </a:lnTo>
                  <a:lnTo>
                    <a:pt x="88" y="115"/>
                  </a:lnTo>
                  <a:lnTo>
                    <a:pt x="92" y="111"/>
                  </a:lnTo>
                  <a:lnTo>
                    <a:pt x="95" y="106"/>
                  </a:lnTo>
                  <a:lnTo>
                    <a:pt x="97" y="105"/>
                  </a:lnTo>
                  <a:lnTo>
                    <a:pt x="97" y="106"/>
                  </a:lnTo>
                  <a:lnTo>
                    <a:pt x="96" y="111"/>
                  </a:lnTo>
                  <a:lnTo>
                    <a:pt x="93" y="117"/>
                  </a:lnTo>
                  <a:lnTo>
                    <a:pt x="88" y="122"/>
                  </a:lnTo>
                  <a:lnTo>
                    <a:pt x="83" y="127"/>
                  </a:lnTo>
                  <a:lnTo>
                    <a:pt x="76" y="129"/>
                  </a:lnTo>
                  <a:lnTo>
                    <a:pt x="69" y="132"/>
                  </a:lnTo>
                  <a:lnTo>
                    <a:pt x="62" y="133"/>
                  </a:lnTo>
                  <a:lnTo>
                    <a:pt x="55" y="133"/>
                  </a:lnTo>
                  <a:lnTo>
                    <a:pt x="49" y="132"/>
                  </a:lnTo>
                  <a:lnTo>
                    <a:pt x="46" y="135"/>
                  </a:lnTo>
                  <a:lnTo>
                    <a:pt x="43" y="138"/>
                  </a:lnTo>
                  <a:lnTo>
                    <a:pt x="41" y="143"/>
                  </a:lnTo>
                  <a:lnTo>
                    <a:pt x="40" y="147"/>
                  </a:lnTo>
                  <a:lnTo>
                    <a:pt x="34" y="145"/>
                  </a:lnTo>
                  <a:lnTo>
                    <a:pt x="30" y="147"/>
                  </a:lnTo>
                  <a:lnTo>
                    <a:pt x="25" y="149"/>
                  </a:lnTo>
                  <a:lnTo>
                    <a:pt x="23" y="15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589"/>
            <p:cNvSpPr>
              <a:spLocks/>
            </p:cNvSpPr>
            <p:nvPr/>
          </p:nvSpPr>
          <p:spPr bwMode="auto">
            <a:xfrm>
              <a:off x="3751" y="2283"/>
              <a:ext cx="91" cy="41"/>
            </a:xfrm>
            <a:custGeom>
              <a:avLst/>
              <a:gdLst>
                <a:gd name="T0" fmla="*/ 1 w 181"/>
                <a:gd name="T1" fmla="*/ 0 h 83"/>
                <a:gd name="T2" fmla="*/ 1 w 181"/>
                <a:gd name="T3" fmla="*/ 0 h 83"/>
                <a:gd name="T4" fmla="*/ 1 w 181"/>
                <a:gd name="T5" fmla="*/ 0 h 83"/>
                <a:gd name="T6" fmla="*/ 1 w 181"/>
                <a:gd name="T7" fmla="*/ 0 h 83"/>
                <a:gd name="T8" fmla="*/ 1 w 181"/>
                <a:gd name="T9" fmla="*/ 0 h 83"/>
                <a:gd name="T10" fmla="*/ 1 w 181"/>
                <a:gd name="T11" fmla="*/ 0 h 83"/>
                <a:gd name="T12" fmla="*/ 1 w 181"/>
                <a:gd name="T13" fmla="*/ 0 h 83"/>
                <a:gd name="T14" fmla="*/ 1 w 181"/>
                <a:gd name="T15" fmla="*/ 0 h 83"/>
                <a:gd name="T16" fmla="*/ 1 w 181"/>
                <a:gd name="T17" fmla="*/ 0 h 83"/>
                <a:gd name="T18" fmla="*/ 1 w 181"/>
                <a:gd name="T19" fmla="*/ 0 h 83"/>
                <a:gd name="T20" fmla="*/ 1 w 181"/>
                <a:gd name="T21" fmla="*/ 0 h 83"/>
                <a:gd name="T22" fmla="*/ 1 w 181"/>
                <a:gd name="T23" fmla="*/ 0 h 83"/>
                <a:gd name="T24" fmla="*/ 1 w 181"/>
                <a:gd name="T25" fmla="*/ 0 h 83"/>
                <a:gd name="T26" fmla="*/ 1 w 181"/>
                <a:gd name="T27" fmla="*/ 0 h 83"/>
                <a:gd name="T28" fmla="*/ 1 w 181"/>
                <a:gd name="T29" fmla="*/ 0 h 83"/>
                <a:gd name="T30" fmla="*/ 1 w 181"/>
                <a:gd name="T31" fmla="*/ 0 h 83"/>
                <a:gd name="T32" fmla="*/ 1 w 181"/>
                <a:gd name="T33" fmla="*/ 0 h 83"/>
                <a:gd name="T34" fmla="*/ 1 w 181"/>
                <a:gd name="T35" fmla="*/ 0 h 83"/>
                <a:gd name="T36" fmla="*/ 1 w 181"/>
                <a:gd name="T37" fmla="*/ 0 h 83"/>
                <a:gd name="T38" fmla="*/ 1 w 181"/>
                <a:gd name="T39" fmla="*/ 0 h 83"/>
                <a:gd name="T40" fmla="*/ 1 w 181"/>
                <a:gd name="T41" fmla="*/ 0 h 83"/>
                <a:gd name="T42" fmla="*/ 1 w 181"/>
                <a:gd name="T43" fmla="*/ 0 h 83"/>
                <a:gd name="T44" fmla="*/ 1 w 181"/>
                <a:gd name="T45" fmla="*/ 0 h 83"/>
                <a:gd name="T46" fmla="*/ 1 w 181"/>
                <a:gd name="T47" fmla="*/ 0 h 83"/>
                <a:gd name="T48" fmla="*/ 1 w 181"/>
                <a:gd name="T49" fmla="*/ 0 h 83"/>
                <a:gd name="T50" fmla="*/ 1 w 181"/>
                <a:gd name="T51" fmla="*/ 0 h 83"/>
                <a:gd name="T52" fmla="*/ 1 w 181"/>
                <a:gd name="T53" fmla="*/ 0 h 83"/>
                <a:gd name="T54" fmla="*/ 1 w 181"/>
                <a:gd name="T55" fmla="*/ 0 h 83"/>
                <a:gd name="T56" fmla="*/ 1 w 181"/>
                <a:gd name="T57" fmla="*/ 0 h 83"/>
                <a:gd name="T58" fmla="*/ 1 w 181"/>
                <a:gd name="T59" fmla="*/ 0 h 83"/>
                <a:gd name="T60" fmla="*/ 1 w 181"/>
                <a:gd name="T61" fmla="*/ 0 h 83"/>
                <a:gd name="T62" fmla="*/ 1 w 181"/>
                <a:gd name="T63" fmla="*/ 0 h 83"/>
                <a:gd name="T64" fmla="*/ 1 w 181"/>
                <a:gd name="T65" fmla="*/ 0 h 83"/>
                <a:gd name="T66" fmla="*/ 1 w 181"/>
                <a:gd name="T67" fmla="*/ 0 h 83"/>
                <a:gd name="T68" fmla="*/ 1 w 181"/>
                <a:gd name="T69" fmla="*/ 0 h 83"/>
                <a:gd name="T70" fmla="*/ 1 w 181"/>
                <a:gd name="T71" fmla="*/ 0 h 83"/>
                <a:gd name="T72" fmla="*/ 1 w 181"/>
                <a:gd name="T73" fmla="*/ 0 h 83"/>
                <a:gd name="T74" fmla="*/ 1 w 181"/>
                <a:gd name="T75" fmla="*/ 0 h 83"/>
                <a:gd name="T76" fmla="*/ 1 w 181"/>
                <a:gd name="T77" fmla="*/ 0 h 83"/>
                <a:gd name="T78" fmla="*/ 1 w 181"/>
                <a:gd name="T79" fmla="*/ 0 h 83"/>
                <a:gd name="T80" fmla="*/ 1 w 181"/>
                <a:gd name="T81" fmla="*/ 0 h 83"/>
                <a:gd name="T82" fmla="*/ 1 w 181"/>
                <a:gd name="T83" fmla="*/ 0 h 83"/>
                <a:gd name="T84" fmla="*/ 1 w 181"/>
                <a:gd name="T85" fmla="*/ 0 h 83"/>
                <a:gd name="T86" fmla="*/ 1 w 181"/>
                <a:gd name="T87" fmla="*/ 0 h 83"/>
                <a:gd name="T88" fmla="*/ 1 w 181"/>
                <a:gd name="T89" fmla="*/ 0 h 83"/>
                <a:gd name="T90" fmla="*/ 1 w 181"/>
                <a:gd name="T91" fmla="*/ 0 h 83"/>
                <a:gd name="T92" fmla="*/ 1 w 181"/>
                <a:gd name="T93" fmla="*/ 0 h 83"/>
                <a:gd name="T94" fmla="*/ 1 w 181"/>
                <a:gd name="T95" fmla="*/ 0 h 83"/>
                <a:gd name="T96" fmla="*/ 1 w 181"/>
                <a:gd name="T97" fmla="*/ 0 h 83"/>
                <a:gd name="T98" fmla="*/ 1 w 181"/>
                <a:gd name="T99" fmla="*/ 0 h 83"/>
                <a:gd name="T100" fmla="*/ 1 w 181"/>
                <a:gd name="T101" fmla="*/ 0 h 83"/>
                <a:gd name="T102" fmla="*/ 1 w 181"/>
                <a:gd name="T103" fmla="*/ 0 h 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1" h="83">
                  <a:moveTo>
                    <a:pt x="0" y="25"/>
                  </a:moveTo>
                  <a:lnTo>
                    <a:pt x="1" y="26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31" y="32"/>
                  </a:lnTo>
                  <a:lnTo>
                    <a:pt x="39" y="33"/>
                  </a:lnTo>
                  <a:lnTo>
                    <a:pt x="45" y="35"/>
                  </a:lnTo>
                  <a:lnTo>
                    <a:pt x="49" y="36"/>
                  </a:lnTo>
                  <a:lnTo>
                    <a:pt x="53" y="39"/>
                  </a:lnTo>
                  <a:lnTo>
                    <a:pt x="56" y="46"/>
                  </a:lnTo>
                  <a:lnTo>
                    <a:pt x="61" y="56"/>
                  </a:lnTo>
                  <a:lnTo>
                    <a:pt x="69" y="66"/>
                  </a:lnTo>
                  <a:lnTo>
                    <a:pt x="79" y="75"/>
                  </a:lnTo>
                  <a:lnTo>
                    <a:pt x="85" y="76"/>
                  </a:lnTo>
                  <a:lnTo>
                    <a:pt x="86" y="75"/>
                  </a:lnTo>
                  <a:lnTo>
                    <a:pt x="85" y="72"/>
                  </a:lnTo>
                  <a:lnTo>
                    <a:pt x="80" y="68"/>
                  </a:lnTo>
                  <a:lnTo>
                    <a:pt x="75" y="61"/>
                  </a:lnTo>
                  <a:lnTo>
                    <a:pt x="71" y="54"/>
                  </a:lnTo>
                  <a:lnTo>
                    <a:pt x="69" y="46"/>
                  </a:lnTo>
                  <a:lnTo>
                    <a:pt x="68" y="40"/>
                  </a:lnTo>
                  <a:lnTo>
                    <a:pt x="76" y="40"/>
                  </a:lnTo>
                  <a:lnTo>
                    <a:pt x="86" y="41"/>
                  </a:lnTo>
                  <a:lnTo>
                    <a:pt x="94" y="43"/>
                  </a:lnTo>
                  <a:lnTo>
                    <a:pt x="101" y="46"/>
                  </a:lnTo>
                  <a:lnTo>
                    <a:pt x="104" y="55"/>
                  </a:lnTo>
                  <a:lnTo>
                    <a:pt x="110" y="64"/>
                  </a:lnTo>
                  <a:lnTo>
                    <a:pt x="120" y="73"/>
                  </a:lnTo>
                  <a:lnTo>
                    <a:pt x="130" y="80"/>
                  </a:lnTo>
                  <a:lnTo>
                    <a:pt x="138" y="83"/>
                  </a:lnTo>
                  <a:lnTo>
                    <a:pt x="144" y="83"/>
                  </a:lnTo>
                  <a:lnTo>
                    <a:pt x="145" y="81"/>
                  </a:lnTo>
                  <a:lnTo>
                    <a:pt x="142" y="78"/>
                  </a:lnTo>
                  <a:lnTo>
                    <a:pt x="130" y="71"/>
                  </a:lnTo>
                  <a:lnTo>
                    <a:pt x="121" y="63"/>
                  </a:lnTo>
                  <a:lnTo>
                    <a:pt x="114" y="56"/>
                  </a:lnTo>
                  <a:lnTo>
                    <a:pt x="112" y="49"/>
                  </a:lnTo>
                  <a:lnTo>
                    <a:pt x="119" y="53"/>
                  </a:lnTo>
                  <a:lnTo>
                    <a:pt x="128" y="56"/>
                  </a:lnTo>
                  <a:lnTo>
                    <a:pt x="137" y="57"/>
                  </a:lnTo>
                  <a:lnTo>
                    <a:pt x="147" y="60"/>
                  </a:lnTo>
                  <a:lnTo>
                    <a:pt x="157" y="61"/>
                  </a:lnTo>
                  <a:lnTo>
                    <a:pt x="165" y="62"/>
                  </a:lnTo>
                  <a:lnTo>
                    <a:pt x="171" y="63"/>
                  </a:lnTo>
                  <a:lnTo>
                    <a:pt x="176" y="63"/>
                  </a:lnTo>
                  <a:lnTo>
                    <a:pt x="180" y="63"/>
                  </a:lnTo>
                  <a:lnTo>
                    <a:pt x="181" y="61"/>
                  </a:lnTo>
                  <a:lnTo>
                    <a:pt x="177" y="58"/>
                  </a:lnTo>
                  <a:lnTo>
                    <a:pt x="173" y="57"/>
                  </a:lnTo>
                  <a:lnTo>
                    <a:pt x="166" y="56"/>
                  </a:lnTo>
                  <a:lnTo>
                    <a:pt x="159" y="55"/>
                  </a:lnTo>
                  <a:lnTo>
                    <a:pt x="150" y="53"/>
                  </a:lnTo>
                  <a:lnTo>
                    <a:pt x="142" y="50"/>
                  </a:lnTo>
                  <a:lnTo>
                    <a:pt x="133" y="47"/>
                  </a:lnTo>
                  <a:lnTo>
                    <a:pt x="125" y="45"/>
                  </a:lnTo>
                  <a:lnTo>
                    <a:pt x="121" y="42"/>
                  </a:lnTo>
                  <a:lnTo>
                    <a:pt x="117" y="41"/>
                  </a:lnTo>
                  <a:lnTo>
                    <a:pt x="123" y="35"/>
                  </a:lnTo>
                  <a:lnTo>
                    <a:pt x="129" y="32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5" y="27"/>
                  </a:lnTo>
                  <a:lnTo>
                    <a:pt x="146" y="26"/>
                  </a:lnTo>
                  <a:lnTo>
                    <a:pt x="144" y="24"/>
                  </a:lnTo>
                  <a:lnTo>
                    <a:pt x="138" y="21"/>
                  </a:lnTo>
                  <a:lnTo>
                    <a:pt x="131" y="21"/>
                  </a:lnTo>
                  <a:lnTo>
                    <a:pt x="122" y="25"/>
                  </a:lnTo>
                  <a:lnTo>
                    <a:pt x="114" y="30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99" y="34"/>
                  </a:lnTo>
                  <a:lnTo>
                    <a:pt x="93" y="33"/>
                  </a:lnTo>
                  <a:lnTo>
                    <a:pt x="87" y="33"/>
                  </a:lnTo>
                  <a:lnTo>
                    <a:pt x="83" y="32"/>
                  </a:lnTo>
                  <a:lnTo>
                    <a:pt x="78" y="32"/>
                  </a:lnTo>
                  <a:lnTo>
                    <a:pt x="75" y="32"/>
                  </a:lnTo>
                  <a:lnTo>
                    <a:pt x="72" y="32"/>
                  </a:lnTo>
                  <a:lnTo>
                    <a:pt x="71" y="25"/>
                  </a:lnTo>
                  <a:lnTo>
                    <a:pt x="74" y="17"/>
                  </a:lnTo>
                  <a:lnTo>
                    <a:pt x="79" y="10"/>
                  </a:lnTo>
                  <a:lnTo>
                    <a:pt x="87" y="5"/>
                  </a:lnTo>
                  <a:lnTo>
                    <a:pt x="93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79" y="3"/>
                  </a:lnTo>
                  <a:lnTo>
                    <a:pt x="74" y="6"/>
                  </a:lnTo>
                  <a:lnTo>
                    <a:pt x="69" y="10"/>
                  </a:lnTo>
                  <a:lnTo>
                    <a:pt x="63" y="15"/>
                  </a:lnTo>
                  <a:lnTo>
                    <a:pt x="59" y="18"/>
                  </a:lnTo>
                  <a:lnTo>
                    <a:pt x="55" y="21"/>
                  </a:lnTo>
                  <a:lnTo>
                    <a:pt x="53" y="24"/>
                  </a:lnTo>
                  <a:lnTo>
                    <a:pt x="48" y="24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590"/>
            <p:cNvSpPr>
              <a:spLocks/>
            </p:cNvSpPr>
            <p:nvPr/>
          </p:nvSpPr>
          <p:spPr bwMode="auto">
            <a:xfrm>
              <a:off x="3742" y="2320"/>
              <a:ext cx="74" cy="84"/>
            </a:xfrm>
            <a:custGeom>
              <a:avLst/>
              <a:gdLst>
                <a:gd name="T0" fmla="*/ 1 w 148"/>
                <a:gd name="T1" fmla="*/ 0 h 169"/>
                <a:gd name="T2" fmla="*/ 1 w 148"/>
                <a:gd name="T3" fmla="*/ 0 h 169"/>
                <a:gd name="T4" fmla="*/ 1 w 148"/>
                <a:gd name="T5" fmla="*/ 0 h 169"/>
                <a:gd name="T6" fmla="*/ 1 w 148"/>
                <a:gd name="T7" fmla="*/ 0 h 169"/>
                <a:gd name="T8" fmla="*/ 1 w 148"/>
                <a:gd name="T9" fmla="*/ 0 h 169"/>
                <a:gd name="T10" fmla="*/ 1 w 148"/>
                <a:gd name="T11" fmla="*/ 0 h 169"/>
                <a:gd name="T12" fmla="*/ 1 w 148"/>
                <a:gd name="T13" fmla="*/ 0 h 169"/>
                <a:gd name="T14" fmla="*/ 1 w 148"/>
                <a:gd name="T15" fmla="*/ 0 h 169"/>
                <a:gd name="T16" fmla="*/ 1 w 148"/>
                <a:gd name="T17" fmla="*/ 0 h 169"/>
                <a:gd name="T18" fmla="*/ 1 w 148"/>
                <a:gd name="T19" fmla="*/ 0 h 169"/>
                <a:gd name="T20" fmla="*/ 1 w 148"/>
                <a:gd name="T21" fmla="*/ 0 h 169"/>
                <a:gd name="T22" fmla="*/ 1 w 148"/>
                <a:gd name="T23" fmla="*/ 0 h 169"/>
                <a:gd name="T24" fmla="*/ 1 w 148"/>
                <a:gd name="T25" fmla="*/ 0 h 169"/>
                <a:gd name="T26" fmla="*/ 1 w 148"/>
                <a:gd name="T27" fmla="*/ 0 h 169"/>
                <a:gd name="T28" fmla="*/ 1 w 148"/>
                <a:gd name="T29" fmla="*/ 0 h 169"/>
                <a:gd name="T30" fmla="*/ 1 w 148"/>
                <a:gd name="T31" fmla="*/ 0 h 169"/>
                <a:gd name="T32" fmla="*/ 1 w 148"/>
                <a:gd name="T33" fmla="*/ 0 h 169"/>
                <a:gd name="T34" fmla="*/ 1 w 148"/>
                <a:gd name="T35" fmla="*/ 0 h 169"/>
                <a:gd name="T36" fmla="*/ 1 w 148"/>
                <a:gd name="T37" fmla="*/ 0 h 169"/>
                <a:gd name="T38" fmla="*/ 1 w 148"/>
                <a:gd name="T39" fmla="*/ 0 h 169"/>
                <a:gd name="T40" fmla="*/ 1 w 148"/>
                <a:gd name="T41" fmla="*/ 0 h 169"/>
                <a:gd name="T42" fmla="*/ 1 w 148"/>
                <a:gd name="T43" fmla="*/ 0 h 169"/>
                <a:gd name="T44" fmla="*/ 1 w 148"/>
                <a:gd name="T45" fmla="*/ 0 h 169"/>
                <a:gd name="T46" fmla="*/ 1 w 148"/>
                <a:gd name="T47" fmla="*/ 0 h 169"/>
                <a:gd name="T48" fmla="*/ 1 w 148"/>
                <a:gd name="T49" fmla="*/ 0 h 169"/>
                <a:gd name="T50" fmla="*/ 1 w 148"/>
                <a:gd name="T51" fmla="*/ 0 h 169"/>
                <a:gd name="T52" fmla="*/ 1 w 148"/>
                <a:gd name="T53" fmla="*/ 0 h 169"/>
                <a:gd name="T54" fmla="*/ 1 w 148"/>
                <a:gd name="T55" fmla="*/ 0 h 169"/>
                <a:gd name="T56" fmla="*/ 1 w 148"/>
                <a:gd name="T57" fmla="*/ 0 h 169"/>
                <a:gd name="T58" fmla="*/ 1 w 148"/>
                <a:gd name="T59" fmla="*/ 0 h 169"/>
                <a:gd name="T60" fmla="*/ 1 w 148"/>
                <a:gd name="T61" fmla="*/ 0 h 169"/>
                <a:gd name="T62" fmla="*/ 1 w 148"/>
                <a:gd name="T63" fmla="*/ 0 h 169"/>
                <a:gd name="T64" fmla="*/ 1 w 148"/>
                <a:gd name="T65" fmla="*/ 0 h 169"/>
                <a:gd name="T66" fmla="*/ 1 w 148"/>
                <a:gd name="T67" fmla="*/ 0 h 169"/>
                <a:gd name="T68" fmla="*/ 1 w 148"/>
                <a:gd name="T69" fmla="*/ 0 h 169"/>
                <a:gd name="T70" fmla="*/ 1 w 148"/>
                <a:gd name="T71" fmla="*/ 0 h 169"/>
                <a:gd name="T72" fmla="*/ 1 w 148"/>
                <a:gd name="T73" fmla="*/ 0 h 169"/>
                <a:gd name="T74" fmla="*/ 1 w 148"/>
                <a:gd name="T75" fmla="*/ 0 h 169"/>
                <a:gd name="T76" fmla="*/ 1 w 148"/>
                <a:gd name="T77" fmla="*/ 0 h 169"/>
                <a:gd name="T78" fmla="*/ 1 w 148"/>
                <a:gd name="T79" fmla="*/ 0 h 169"/>
                <a:gd name="T80" fmla="*/ 1 w 148"/>
                <a:gd name="T81" fmla="*/ 0 h 169"/>
                <a:gd name="T82" fmla="*/ 1 w 148"/>
                <a:gd name="T83" fmla="*/ 0 h 169"/>
                <a:gd name="T84" fmla="*/ 1 w 148"/>
                <a:gd name="T85" fmla="*/ 0 h 169"/>
                <a:gd name="T86" fmla="*/ 1 w 148"/>
                <a:gd name="T87" fmla="*/ 0 h 169"/>
                <a:gd name="T88" fmla="*/ 1 w 148"/>
                <a:gd name="T89" fmla="*/ 0 h 169"/>
                <a:gd name="T90" fmla="*/ 1 w 148"/>
                <a:gd name="T91" fmla="*/ 0 h 169"/>
                <a:gd name="T92" fmla="*/ 1 w 148"/>
                <a:gd name="T93" fmla="*/ 0 h 169"/>
                <a:gd name="T94" fmla="*/ 1 w 148"/>
                <a:gd name="T95" fmla="*/ 0 h 1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8" h="169">
                  <a:moveTo>
                    <a:pt x="0" y="0"/>
                  </a:moveTo>
                  <a:lnTo>
                    <a:pt x="6" y="5"/>
                  </a:lnTo>
                  <a:lnTo>
                    <a:pt x="13" y="13"/>
                  </a:lnTo>
                  <a:lnTo>
                    <a:pt x="20" y="22"/>
                  </a:lnTo>
                  <a:lnTo>
                    <a:pt x="25" y="27"/>
                  </a:lnTo>
                  <a:lnTo>
                    <a:pt x="21" y="40"/>
                  </a:lnTo>
                  <a:lnTo>
                    <a:pt x="21" y="58"/>
                  </a:lnTo>
                  <a:lnTo>
                    <a:pt x="22" y="76"/>
                  </a:lnTo>
                  <a:lnTo>
                    <a:pt x="28" y="89"/>
                  </a:lnTo>
                  <a:lnTo>
                    <a:pt x="27" y="74"/>
                  </a:lnTo>
                  <a:lnTo>
                    <a:pt x="28" y="59"/>
                  </a:lnTo>
                  <a:lnTo>
                    <a:pt x="30" y="45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40" y="36"/>
                  </a:lnTo>
                  <a:lnTo>
                    <a:pt x="41" y="38"/>
                  </a:lnTo>
                  <a:lnTo>
                    <a:pt x="43" y="42"/>
                  </a:lnTo>
                  <a:lnTo>
                    <a:pt x="49" y="48"/>
                  </a:lnTo>
                  <a:lnTo>
                    <a:pt x="56" y="56"/>
                  </a:lnTo>
                  <a:lnTo>
                    <a:pt x="63" y="64"/>
                  </a:lnTo>
                  <a:lnTo>
                    <a:pt x="67" y="70"/>
                  </a:lnTo>
                  <a:lnTo>
                    <a:pt x="65" y="83"/>
                  </a:lnTo>
                  <a:lnTo>
                    <a:pt x="63" y="100"/>
                  </a:lnTo>
                  <a:lnTo>
                    <a:pt x="65" y="114"/>
                  </a:lnTo>
                  <a:lnTo>
                    <a:pt x="74" y="127"/>
                  </a:lnTo>
                  <a:lnTo>
                    <a:pt x="72" y="112"/>
                  </a:lnTo>
                  <a:lnTo>
                    <a:pt x="72" y="97"/>
                  </a:lnTo>
                  <a:lnTo>
                    <a:pt x="74" y="85"/>
                  </a:lnTo>
                  <a:lnTo>
                    <a:pt x="80" y="76"/>
                  </a:lnTo>
                  <a:lnTo>
                    <a:pt x="86" y="82"/>
                  </a:lnTo>
                  <a:lnTo>
                    <a:pt x="94" y="90"/>
                  </a:lnTo>
                  <a:lnTo>
                    <a:pt x="102" y="103"/>
                  </a:lnTo>
                  <a:lnTo>
                    <a:pt x="112" y="116"/>
                  </a:lnTo>
                  <a:lnTo>
                    <a:pt x="121" y="129"/>
                  </a:lnTo>
                  <a:lnTo>
                    <a:pt x="131" y="142"/>
                  </a:lnTo>
                  <a:lnTo>
                    <a:pt x="138" y="154"/>
                  </a:lnTo>
                  <a:lnTo>
                    <a:pt x="142" y="162"/>
                  </a:lnTo>
                  <a:lnTo>
                    <a:pt x="146" y="168"/>
                  </a:lnTo>
                  <a:lnTo>
                    <a:pt x="148" y="169"/>
                  </a:lnTo>
                  <a:lnTo>
                    <a:pt x="148" y="165"/>
                  </a:lnTo>
                  <a:lnTo>
                    <a:pt x="147" y="159"/>
                  </a:lnTo>
                  <a:lnTo>
                    <a:pt x="143" y="153"/>
                  </a:lnTo>
                  <a:lnTo>
                    <a:pt x="138" y="142"/>
                  </a:lnTo>
                  <a:lnTo>
                    <a:pt x="129" y="128"/>
                  </a:lnTo>
                  <a:lnTo>
                    <a:pt x="121" y="114"/>
                  </a:lnTo>
                  <a:lnTo>
                    <a:pt x="111" y="101"/>
                  </a:lnTo>
                  <a:lnTo>
                    <a:pt x="103" y="88"/>
                  </a:lnTo>
                  <a:lnTo>
                    <a:pt x="95" y="79"/>
                  </a:lnTo>
                  <a:lnTo>
                    <a:pt x="89" y="73"/>
                  </a:lnTo>
                  <a:lnTo>
                    <a:pt x="93" y="71"/>
                  </a:lnTo>
                  <a:lnTo>
                    <a:pt x="97" y="67"/>
                  </a:lnTo>
                  <a:lnTo>
                    <a:pt x="102" y="66"/>
                  </a:lnTo>
                  <a:lnTo>
                    <a:pt x="106" y="65"/>
                  </a:lnTo>
                  <a:lnTo>
                    <a:pt x="110" y="64"/>
                  </a:lnTo>
                  <a:lnTo>
                    <a:pt x="114" y="64"/>
                  </a:lnTo>
                  <a:lnTo>
                    <a:pt x="119" y="65"/>
                  </a:lnTo>
                  <a:lnTo>
                    <a:pt x="124" y="67"/>
                  </a:lnTo>
                  <a:lnTo>
                    <a:pt x="131" y="71"/>
                  </a:lnTo>
                  <a:lnTo>
                    <a:pt x="134" y="72"/>
                  </a:lnTo>
                  <a:lnTo>
                    <a:pt x="134" y="71"/>
                  </a:lnTo>
                  <a:lnTo>
                    <a:pt x="132" y="66"/>
                  </a:lnTo>
                  <a:lnTo>
                    <a:pt x="128" y="63"/>
                  </a:lnTo>
                  <a:lnTo>
                    <a:pt x="123" y="60"/>
                  </a:lnTo>
                  <a:lnTo>
                    <a:pt x="116" y="58"/>
                  </a:lnTo>
                  <a:lnTo>
                    <a:pt x="109" y="57"/>
                  </a:lnTo>
                  <a:lnTo>
                    <a:pt x="101" y="57"/>
                  </a:lnTo>
                  <a:lnTo>
                    <a:pt x="93" y="58"/>
                  </a:lnTo>
                  <a:lnTo>
                    <a:pt x="87" y="59"/>
                  </a:lnTo>
                  <a:lnTo>
                    <a:pt x="81" y="63"/>
                  </a:lnTo>
                  <a:lnTo>
                    <a:pt x="73" y="56"/>
                  </a:lnTo>
                  <a:lnTo>
                    <a:pt x="65" y="48"/>
                  </a:lnTo>
                  <a:lnTo>
                    <a:pt x="57" y="41"/>
                  </a:lnTo>
                  <a:lnTo>
                    <a:pt x="52" y="36"/>
                  </a:lnTo>
                  <a:lnTo>
                    <a:pt x="58" y="33"/>
                  </a:lnTo>
                  <a:lnTo>
                    <a:pt x="66" y="31"/>
                  </a:lnTo>
                  <a:lnTo>
                    <a:pt x="75" y="30"/>
                  </a:lnTo>
                  <a:lnTo>
                    <a:pt x="83" y="31"/>
                  </a:lnTo>
                  <a:lnTo>
                    <a:pt x="87" y="33"/>
                  </a:lnTo>
                  <a:lnTo>
                    <a:pt x="88" y="31"/>
                  </a:lnTo>
                  <a:lnTo>
                    <a:pt x="86" y="29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3" y="27"/>
                  </a:lnTo>
                  <a:lnTo>
                    <a:pt x="67" y="26"/>
                  </a:lnTo>
                  <a:lnTo>
                    <a:pt x="61" y="26"/>
                  </a:lnTo>
                  <a:lnTo>
                    <a:pt x="56" y="25"/>
                  </a:lnTo>
                  <a:lnTo>
                    <a:pt x="51" y="25"/>
                  </a:lnTo>
                  <a:lnTo>
                    <a:pt x="45" y="25"/>
                  </a:lnTo>
                  <a:lnTo>
                    <a:pt x="42" y="25"/>
                  </a:lnTo>
                  <a:lnTo>
                    <a:pt x="37" y="23"/>
                  </a:lnTo>
                  <a:lnTo>
                    <a:pt x="32" y="20"/>
                  </a:lnTo>
                  <a:lnTo>
                    <a:pt x="26" y="15"/>
                  </a:lnTo>
                  <a:lnTo>
                    <a:pt x="20" y="11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591"/>
            <p:cNvSpPr>
              <a:spLocks/>
            </p:cNvSpPr>
            <p:nvPr/>
          </p:nvSpPr>
          <p:spPr bwMode="auto">
            <a:xfrm>
              <a:off x="3679" y="2327"/>
              <a:ext cx="55" cy="98"/>
            </a:xfrm>
            <a:custGeom>
              <a:avLst/>
              <a:gdLst>
                <a:gd name="T0" fmla="*/ 1 w 110"/>
                <a:gd name="T1" fmla="*/ 1 h 195"/>
                <a:gd name="T2" fmla="*/ 1 w 110"/>
                <a:gd name="T3" fmla="*/ 1 h 195"/>
                <a:gd name="T4" fmla="*/ 1 w 110"/>
                <a:gd name="T5" fmla="*/ 1 h 195"/>
                <a:gd name="T6" fmla="*/ 1 w 110"/>
                <a:gd name="T7" fmla="*/ 1 h 195"/>
                <a:gd name="T8" fmla="*/ 1 w 110"/>
                <a:gd name="T9" fmla="*/ 1 h 195"/>
                <a:gd name="T10" fmla="*/ 1 w 110"/>
                <a:gd name="T11" fmla="*/ 1 h 195"/>
                <a:gd name="T12" fmla="*/ 1 w 110"/>
                <a:gd name="T13" fmla="*/ 1 h 195"/>
                <a:gd name="T14" fmla="*/ 1 w 110"/>
                <a:gd name="T15" fmla="*/ 1 h 195"/>
                <a:gd name="T16" fmla="*/ 1 w 110"/>
                <a:gd name="T17" fmla="*/ 1 h 195"/>
                <a:gd name="T18" fmla="*/ 1 w 110"/>
                <a:gd name="T19" fmla="*/ 1 h 195"/>
                <a:gd name="T20" fmla="*/ 1 w 110"/>
                <a:gd name="T21" fmla="*/ 1 h 195"/>
                <a:gd name="T22" fmla="*/ 1 w 110"/>
                <a:gd name="T23" fmla="*/ 1 h 195"/>
                <a:gd name="T24" fmla="*/ 1 w 110"/>
                <a:gd name="T25" fmla="*/ 1 h 195"/>
                <a:gd name="T26" fmla="*/ 1 w 110"/>
                <a:gd name="T27" fmla="*/ 1 h 195"/>
                <a:gd name="T28" fmla="*/ 1 w 110"/>
                <a:gd name="T29" fmla="*/ 1 h 195"/>
                <a:gd name="T30" fmla="*/ 1 w 110"/>
                <a:gd name="T31" fmla="*/ 1 h 195"/>
                <a:gd name="T32" fmla="*/ 1 w 110"/>
                <a:gd name="T33" fmla="*/ 1 h 195"/>
                <a:gd name="T34" fmla="*/ 1 w 110"/>
                <a:gd name="T35" fmla="*/ 1 h 195"/>
                <a:gd name="T36" fmla="*/ 1 w 110"/>
                <a:gd name="T37" fmla="*/ 1 h 195"/>
                <a:gd name="T38" fmla="*/ 1 w 110"/>
                <a:gd name="T39" fmla="*/ 1 h 195"/>
                <a:gd name="T40" fmla="*/ 1 w 110"/>
                <a:gd name="T41" fmla="*/ 1 h 195"/>
                <a:gd name="T42" fmla="*/ 1 w 110"/>
                <a:gd name="T43" fmla="*/ 1 h 195"/>
                <a:gd name="T44" fmla="*/ 1 w 110"/>
                <a:gd name="T45" fmla="*/ 1 h 195"/>
                <a:gd name="T46" fmla="*/ 1 w 110"/>
                <a:gd name="T47" fmla="*/ 1 h 195"/>
                <a:gd name="T48" fmla="*/ 0 w 110"/>
                <a:gd name="T49" fmla="*/ 1 h 195"/>
                <a:gd name="T50" fmla="*/ 1 w 110"/>
                <a:gd name="T51" fmla="*/ 1 h 195"/>
                <a:gd name="T52" fmla="*/ 1 w 110"/>
                <a:gd name="T53" fmla="*/ 1 h 195"/>
                <a:gd name="T54" fmla="*/ 1 w 110"/>
                <a:gd name="T55" fmla="*/ 1 h 195"/>
                <a:gd name="T56" fmla="*/ 1 w 110"/>
                <a:gd name="T57" fmla="*/ 1 h 195"/>
                <a:gd name="T58" fmla="*/ 1 w 110"/>
                <a:gd name="T59" fmla="*/ 1 h 195"/>
                <a:gd name="T60" fmla="*/ 1 w 110"/>
                <a:gd name="T61" fmla="*/ 1 h 195"/>
                <a:gd name="T62" fmla="*/ 1 w 110"/>
                <a:gd name="T63" fmla="*/ 1 h 195"/>
                <a:gd name="T64" fmla="*/ 1 w 110"/>
                <a:gd name="T65" fmla="*/ 1 h 195"/>
                <a:gd name="T66" fmla="*/ 1 w 110"/>
                <a:gd name="T67" fmla="*/ 1 h 195"/>
                <a:gd name="T68" fmla="*/ 1 w 110"/>
                <a:gd name="T69" fmla="*/ 1 h 195"/>
                <a:gd name="T70" fmla="*/ 1 w 110"/>
                <a:gd name="T71" fmla="*/ 1 h 195"/>
                <a:gd name="T72" fmla="*/ 1 w 110"/>
                <a:gd name="T73" fmla="*/ 1 h 195"/>
                <a:gd name="T74" fmla="*/ 1 w 110"/>
                <a:gd name="T75" fmla="*/ 1 h 195"/>
                <a:gd name="T76" fmla="*/ 1 w 110"/>
                <a:gd name="T77" fmla="*/ 1 h 195"/>
                <a:gd name="T78" fmla="*/ 1 w 110"/>
                <a:gd name="T79" fmla="*/ 1 h 195"/>
                <a:gd name="T80" fmla="*/ 1 w 110"/>
                <a:gd name="T81" fmla="*/ 1 h 195"/>
                <a:gd name="T82" fmla="*/ 1 w 110"/>
                <a:gd name="T83" fmla="*/ 1 h 195"/>
                <a:gd name="T84" fmla="*/ 1 w 110"/>
                <a:gd name="T85" fmla="*/ 1 h 195"/>
                <a:gd name="T86" fmla="*/ 1 w 110"/>
                <a:gd name="T87" fmla="*/ 1 h 195"/>
                <a:gd name="T88" fmla="*/ 1 w 110"/>
                <a:gd name="T89" fmla="*/ 1 h 195"/>
                <a:gd name="T90" fmla="*/ 1 w 110"/>
                <a:gd name="T91" fmla="*/ 1 h 195"/>
                <a:gd name="T92" fmla="*/ 1 w 110"/>
                <a:gd name="T93" fmla="*/ 1 h 195"/>
                <a:gd name="T94" fmla="*/ 1 w 110"/>
                <a:gd name="T95" fmla="*/ 1 h 195"/>
                <a:gd name="T96" fmla="*/ 1 w 110"/>
                <a:gd name="T97" fmla="*/ 0 h 1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95">
                  <a:moveTo>
                    <a:pt x="73" y="10"/>
                  </a:moveTo>
                  <a:lnTo>
                    <a:pt x="73" y="18"/>
                  </a:lnTo>
                  <a:lnTo>
                    <a:pt x="72" y="25"/>
                  </a:lnTo>
                  <a:lnTo>
                    <a:pt x="70" y="29"/>
                  </a:lnTo>
                  <a:lnTo>
                    <a:pt x="67" y="33"/>
                  </a:lnTo>
                  <a:lnTo>
                    <a:pt x="61" y="36"/>
                  </a:lnTo>
                  <a:lnTo>
                    <a:pt x="53" y="40"/>
                  </a:lnTo>
                  <a:lnTo>
                    <a:pt x="45" y="44"/>
                  </a:lnTo>
                  <a:lnTo>
                    <a:pt x="35" y="49"/>
                  </a:lnTo>
                  <a:lnTo>
                    <a:pt x="26" y="53"/>
                  </a:lnTo>
                  <a:lnTo>
                    <a:pt x="19" y="58"/>
                  </a:lnTo>
                  <a:lnTo>
                    <a:pt x="14" y="64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2" y="73"/>
                  </a:lnTo>
                  <a:lnTo>
                    <a:pt x="14" y="72"/>
                  </a:lnTo>
                  <a:lnTo>
                    <a:pt x="17" y="70"/>
                  </a:lnTo>
                  <a:lnTo>
                    <a:pt x="21" y="66"/>
                  </a:lnTo>
                  <a:lnTo>
                    <a:pt x="25" y="61"/>
                  </a:lnTo>
                  <a:lnTo>
                    <a:pt x="31" y="58"/>
                  </a:lnTo>
                  <a:lnTo>
                    <a:pt x="37" y="56"/>
                  </a:lnTo>
                  <a:lnTo>
                    <a:pt x="42" y="52"/>
                  </a:lnTo>
                  <a:lnTo>
                    <a:pt x="49" y="51"/>
                  </a:lnTo>
                  <a:lnTo>
                    <a:pt x="56" y="49"/>
                  </a:lnTo>
                  <a:lnTo>
                    <a:pt x="62" y="49"/>
                  </a:lnTo>
                  <a:lnTo>
                    <a:pt x="61" y="59"/>
                  </a:lnTo>
                  <a:lnTo>
                    <a:pt x="59" y="68"/>
                  </a:lnTo>
                  <a:lnTo>
                    <a:pt x="55" y="75"/>
                  </a:lnTo>
                  <a:lnTo>
                    <a:pt x="53" y="81"/>
                  </a:lnTo>
                  <a:lnTo>
                    <a:pt x="45" y="82"/>
                  </a:lnTo>
                  <a:lnTo>
                    <a:pt x="35" y="86"/>
                  </a:lnTo>
                  <a:lnTo>
                    <a:pt x="29" y="88"/>
                  </a:lnTo>
                  <a:lnTo>
                    <a:pt x="22" y="93"/>
                  </a:lnTo>
                  <a:lnTo>
                    <a:pt x="15" y="97"/>
                  </a:lnTo>
                  <a:lnTo>
                    <a:pt x="10" y="102"/>
                  </a:lnTo>
                  <a:lnTo>
                    <a:pt x="8" y="108"/>
                  </a:lnTo>
                  <a:lnTo>
                    <a:pt x="7" y="113"/>
                  </a:lnTo>
                  <a:lnTo>
                    <a:pt x="7" y="117"/>
                  </a:lnTo>
                  <a:lnTo>
                    <a:pt x="8" y="118"/>
                  </a:lnTo>
                  <a:lnTo>
                    <a:pt x="10" y="116"/>
                  </a:lnTo>
                  <a:lnTo>
                    <a:pt x="11" y="112"/>
                  </a:lnTo>
                  <a:lnTo>
                    <a:pt x="14" y="109"/>
                  </a:lnTo>
                  <a:lnTo>
                    <a:pt x="17" y="105"/>
                  </a:lnTo>
                  <a:lnTo>
                    <a:pt x="23" y="102"/>
                  </a:lnTo>
                  <a:lnTo>
                    <a:pt x="29" y="98"/>
                  </a:lnTo>
                  <a:lnTo>
                    <a:pt x="35" y="95"/>
                  </a:lnTo>
                  <a:lnTo>
                    <a:pt x="42" y="93"/>
                  </a:lnTo>
                  <a:lnTo>
                    <a:pt x="48" y="91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52" y="111"/>
                  </a:lnTo>
                  <a:lnTo>
                    <a:pt x="49" y="119"/>
                  </a:lnTo>
                  <a:lnTo>
                    <a:pt x="46" y="125"/>
                  </a:lnTo>
                  <a:lnTo>
                    <a:pt x="39" y="127"/>
                  </a:lnTo>
                  <a:lnTo>
                    <a:pt x="32" y="129"/>
                  </a:lnTo>
                  <a:lnTo>
                    <a:pt x="26" y="133"/>
                  </a:lnTo>
                  <a:lnTo>
                    <a:pt x="21" y="136"/>
                  </a:lnTo>
                  <a:lnTo>
                    <a:pt x="16" y="141"/>
                  </a:lnTo>
                  <a:lnTo>
                    <a:pt x="12" y="146"/>
                  </a:lnTo>
                  <a:lnTo>
                    <a:pt x="10" y="151"/>
                  </a:lnTo>
                  <a:lnTo>
                    <a:pt x="9" y="157"/>
                  </a:lnTo>
                  <a:lnTo>
                    <a:pt x="17" y="149"/>
                  </a:lnTo>
                  <a:lnTo>
                    <a:pt x="26" y="141"/>
                  </a:lnTo>
                  <a:lnTo>
                    <a:pt x="35" y="135"/>
                  </a:lnTo>
                  <a:lnTo>
                    <a:pt x="42" y="133"/>
                  </a:lnTo>
                  <a:lnTo>
                    <a:pt x="41" y="139"/>
                  </a:lnTo>
                  <a:lnTo>
                    <a:pt x="39" y="146"/>
                  </a:lnTo>
                  <a:lnTo>
                    <a:pt x="35" y="154"/>
                  </a:lnTo>
                  <a:lnTo>
                    <a:pt x="31" y="163"/>
                  </a:lnTo>
                  <a:lnTo>
                    <a:pt x="24" y="171"/>
                  </a:lnTo>
                  <a:lnTo>
                    <a:pt x="18" y="179"/>
                  </a:lnTo>
                  <a:lnTo>
                    <a:pt x="11" y="185"/>
                  </a:lnTo>
                  <a:lnTo>
                    <a:pt x="4" y="189"/>
                  </a:lnTo>
                  <a:lnTo>
                    <a:pt x="1" y="192"/>
                  </a:lnTo>
                  <a:lnTo>
                    <a:pt x="0" y="194"/>
                  </a:lnTo>
                  <a:lnTo>
                    <a:pt x="1" y="195"/>
                  </a:lnTo>
                  <a:lnTo>
                    <a:pt x="6" y="194"/>
                  </a:lnTo>
                  <a:lnTo>
                    <a:pt x="10" y="192"/>
                  </a:lnTo>
                  <a:lnTo>
                    <a:pt x="16" y="188"/>
                  </a:lnTo>
                  <a:lnTo>
                    <a:pt x="23" y="183"/>
                  </a:lnTo>
                  <a:lnTo>
                    <a:pt x="30" y="174"/>
                  </a:lnTo>
                  <a:lnTo>
                    <a:pt x="37" y="166"/>
                  </a:lnTo>
                  <a:lnTo>
                    <a:pt x="44" y="156"/>
                  </a:lnTo>
                  <a:lnTo>
                    <a:pt x="48" y="144"/>
                  </a:lnTo>
                  <a:lnTo>
                    <a:pt x="52" y="133"/>
                  </a:lnTo>
                  <a:lnTo>
                    <a:pt x="60" y="135"/>
                  </a:lnTo>
                  <a:lnTo>
                    <a:pt x="67" y="141"/>
                  </a:lnTo>
                  <a:lnTo>
                    <a:pt x="71" y="149"/>
                  </a:lnTo>
                  <a:lnTo>
                    <a:pt x="71" y="156"/>
                  </a:lnTo>
                  <a:lnTo>
                    <a:pt x="69" y="163"/>
                  </a:lnTo>
                  <a:lnTo>
                    <a:pt x="69" y="168"/>
                  </a:lnTo>
                  <a:lnTo>
                    <a:pt x="70" y="169"/>
                  </a:lnTo>
                  <a:lnTo>
                    <a:pt x="73" y="165"/>
                  </a:lnTo>
                  <a:lnTo>
                    <a:pt x="76" y="162"/>
                  </a:lnTo>
                  <a:lnTo>
                    <a:pt x="78" y="158"/>
                  </a:lnTo>
                  <a:lnTo>
                    <a:pt x="78" y="155"/>
                  </a:lnTo>
                  <a:lnTo>
                    <a:pt x="77" y="150"/>
                  </a:lnTo>
                  <a:lnTo>
                    <a:pt x="73" y="142"/>
                  </a:lnTo>
                  <a:lnTo>
                    <a:pt x="69" y="134"/>
                  </a:lnTo>
                  <a:lnTo>
                    <a:pt x="64" y="128"/>
                  </a:lnTo>
                  <a:lnTo>
                    <a:pt x="61" y="125"/>
                  </a:lnTo>
                  <a:lnTo>
                    <a:pt x="63" y="116"/>
                  </a:lnTo>
                  <a:lnTo>
                    <a:pt x="64" y="105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8" y="85"/>
                  </a:lnTo>
                  <a:lnTo>
                    <a:pt x="69" y="85"/>
                  </a:lnTo>
                  <a:lnTo>
                    <a:pt x="72" y="86"/>
                  </a:lnTo>
                  <a:lnTo>
                    <a:pt x="78" y="88"/>
                  </a:lnTo>
                  <a:lnTo>
                    <a:pt x="85" y="93"/>
                  </a:lnTo>
                  <a:lnTo>
                    <a:pt x="91" y="98"/>
                  </a:lnTo>
                  <a:lnTo>
                    <a:pt x="97" y="108"/>
                  </a:lnTo>
                  <a:lnTo>
                    <a:pt x="99" y="120"/>
                  </a:lnTo>
                  <a:lnTo>
                    <a:pt x="100" y="125"/>
                  </a:lnTo>
                  <a:lnTo>
                    <a:pt x="101" y="126"/>
                  </a:lnTo>
                  <a:lnTo>
                    <a:pt x="103" y="125"/>
                  </a:lnTo>
                  <a:lnTo>
                    <a:pt x="103" y="119"/>
                  </a:lnTo>
                  <a:lnTo>
                    <a:pt x="103" y="114"/>
                  </a:lnTo>
                  <a:lnTo>
                    <a:pt x="102" y="109"/>
                  </a:lnTo>
                  <a:lnTo>
                    <a:pt x="100" y="101"/>
                  </a:lnTo>
                  <a:lnTo>
                    <a:pt x="97" y="94"/>
                  </a:lnTo>
                  <a:lnTo>
                    <a:pt x="92" y="87"/>
                  </a:lnTo>
                  <a:lnTo>
                    <a:pt x="85" y="81"/>
                  </a:lnTo>
                  <a:lnTo>
                    <a:pt x="78" y="75"/>
                  </a:lnTo>
                  <a:lnTo>
                    <a:pt x="69" y="73"/>
                  </a:lnTo>
                  <a:lnTo>
                    <a:pt x="71" y="67"/>
                  </a:lnTo>
                  <a:lnTo>
                    <a:pt x="73" y="59"/>
                  </a:lnTo>
                  <a:lnTo>
                    <a:pt x="76" y="52"/>
                  </a:lnTo>
                  <a:lnTo>
                    <a:pt x="76" y="48"/>
                  </a:lnTo>
                  <a:lnTo>
                    <a:pt x="85" y="50"/>
                  </a:lnTo>
                  <a:lnTo>
                    <a:pt x="95" y="53"/>
                  </a:lnTo>
                  <a:lnTo>
                    <a:pt x="102" y="60"/>
                  </a:lnTo>
                  <a:lnTo>
                    <a:pt x="107" y="71"/>
                  </a:lnTo>
                  <a:lnTo>
                    <a:pt x="108" y="75"/>
                  </a:lnTo>
                  <a:lnTo>
                    <a:pt x="109" y="76"/>
                  </a:lnTo>
                  <a:lnTo>
                    <a:pt x="110" y="74"/>
                  </a:lnTo>
                  <a:lnTo>
                    <a:pt x="110" y="68"/>
                  </a:lnTo>
                  <a:lnTo>
                    <a:pt x="107" y="59"/>
                  </a:lnTo>
                  <a:lnTo>
                    <a:pt x="100" y="49"/>
                  </a:lnTo>
                  <a:lnTo>
                    <a:pt x="91" y="40"/>
                  </a:lnTo>
                  <a:lnTo>
                    <a:pt x="82" y="36"/>
                  </a:lnTo>
                  <a:lnTo>
                    <a:pt x="82" y="27"/>
                  </a:lnTo>
                  <a:lnTo>
                    <a:pt x="82" y="19"/>
                  </a:lnTo>
                  <a:lnTo>
                    <a:pt x="82" y="12"/>
                  </a:lnTo>
                  <a:lnTo>
                    <a:pt x="82" y="5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5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592"/>
            <p:cNvSpPr>
              <a:spLocks/>
            </p:cNvSpPr>
            <p:nvPr/>
          </p:nvSpPr>
          <p:spPr bwMode="auto">
            <a:xfrm>
              <a:off x="3618" y="2305"/>
              <a:ext cx="89" cy="50"/>
            </a:xfrm>
            <a:custGeom>
              <a:avLst/>
              <a:gdLst>
                <a:gd name="T0" fmla="*/ 1 w 177"/>
                <a:gd name="T1" fmla="*/ 0 h 101"/>
                <a:gd name="T2" fmla="*/ 1 w 177"/>
                <a:gd name="T3" fmla="*/ 0 h 101"/>
                <a:gd name="T4" fmla="*/ 1 w 177"/>
                <a:gd name="T5" fmla="*/ 0 h 101"/>
                <a:gd name="T6" fmla="*/ 1 w 177"/>
                <a:gd name="T7" fmla="*/ 0 h 101"/>
                <a:gd name="T8" fmla="*/ 1 w 177"/>
                <a:gd name="T9" fmla="*/ 0 h 101"/>
                <a:gd name="T10" fmla="*/ 1 w 177"/>
                <a:gd name="T11" fmla="*/ 0 h 101"/>
                <a:gd name="T12" fmla="*/ 1 w 177"/>
                <a:gd name="T13" fmla="*/ 0 h 101"/>
                <a:gd name="T14" fmla="*/ 1 w 177"/>
                <a:gd name="T15" fmla="*/ 0 h 101"/>
                <a:gd name="T16" fmla="*/ 1 w 177"/>
                <a:gd name="T17" fmla="*/ 0 h 101"/>
                <a:gd name="T18" fmla="*/ 1 w 177"/>
                <a:gd name="T19" fmla="*/ 0 h 101"/>
                <a:gd name="T20" fmla="*/ 1 w 177"/>
                <a:gd name="T21" fmla="*/ 0 h 101"/>
                <a:gd name="T22" fmla="*/ 1 w 177"/>
                <a:gd name="T23" fmla="*/ 0 h 101"/>
                <a:gd name="T24" fmla="*/ 1 w 177"/>
                <a:gd name="T25" fmla="*/ 0 h 101"/>
                <a:gd name="T26" fmla="*/ 1 w 177"/>
                <a:gd name="T27" fmla="*/ 0 h 101"/>
                <a:gd name="T28" fmla="*/ 1 w 177"/>
                <a:gd name="T29" fmla="*/ 0 h 101"/>
                <a:gd name="T30" fmla="*/ 1 w 177"/>
                <a:gd name="T31" fmla="*/ 0 h 101"/>
                <a:gd name="T32" fmla="*/ 1 w 177"/>
                <a:gd name="T33" fmla="*/ 0 h 101"/>
                <a:gd name="T34" fmla="*/ 1 w 177"/>
                <a:gd name="T35" fmla="*/ 0 h 101"/>
                <a:gd name="T36" fmla="*/ 1 w 177"/>
                <a:gd name="T37" fmla="*/ 0 h 101"/>
                <a:gd name="T38" fmla="*/ 1 w 177"/>
                <a:gd name="T39" fmla="*/ 0 h 101"/>
                <a:gd name="T40" fmla="*/ 1 w 177"/>
                <a:gd name="T41" fmla="*/ 0 h 101"/>
                <a:gd name="T42" fmla="*/ 1 w 177"/>
                <a:gd name="T43" fmla="*/ 0 h 101"/>
                <a:gd name="T44" fmla="*/ 1 w 177"/>
                <a:gd name="T45" fmla="*/ 0 h 101"/>
                <a:gd name="T46" fmla="*/ 1 w 177"/>
                <a:gd name="T47" fmla="*/ 0 h 101"/>
                <a:gd name="T48" fmla="*/ 1 w 177"/>
                <a:gd name="T49" fmla="*/ 0 h 101"/>
                <a:gd name="T50" fmla="*/ 1 w 177"/>
                <a:gd name="T51" fmla="*/ 0 h 101"/>
                <a:gd name="T52" fmla="*/ 1 w 177"/>
                <a:gd name="T53" fmla="*/ 0 h 101"/>
                <a:gd name="T54" fmla="*/ 1 w 177"/>
                <a:gd name="T55" fmla="*/ 0 h 101"/>
                <a:gd name="T56" fmla="*/ 1 w 177"/>
                <a:gd name="T57" fmla="*/ 0 h 101"/>
                <a:gd name="T58" fmla="*/ 1 w 177"/>
                <a:gd name="T59" fmla="*/ 0 h 101"/>
                <a:gd name="T60" fmla="*/ 1 w 177"/>
                <a:gd name="T61" fmla="*/ 0 h 101"/>
                <a:gd name="T62" fmla="*/ 1 w 177"/>
                <a:gd name="T63" fmla="*/ 0 h 101"/>
                <a:gd name="T64" fmla="*/ 1 w 177"/>
                <a:gd name="T65" fmla="*/ 0 h 101"/>
                <a:gd name="T66" fmla="*/ 1 w 177"/>
                <a:gd name="T67" fmla="*/ 0 h 101"/>
                <a:gd name="T68" fmla="*/ 1 w 177"/>
                <a:gd name="T69" fmla="*/ 0 h 101"/>
                <a:gd name="T70" fmla="*/ 1 w 177"/>
                <a:gd name="T71" fmla="*/ 0 h 101"/>
                <a:gd name="T72" fmla="*/ 1 w 177"/>
                <a:gd name="T73" fmla="*/ 0 h 101"/>
                <a:gd name="T74" fmla="*/ 1 w 177"/>
                <a:gd name="T75" fmla="*/ 0 h 101"/>
                <a:gd name="T76" fmla="*/ 1 w 177"/>
                <a:gd name="T77" fmla="*/ 0 h 101"/>
                <a:gd name="T78" fmla="*/ 1 w 177"/>
                <a:gd name="T79" fmla="*/ 0 h 101"/>
                <a:gd name="T80" fmla="*/ 1 w 177"/>
                <a:gd name="T81" fmla="*/ 0 h 101"/>
                <a:gd name="T82" fmla="*/ 1 w 177"/>
                <a:gd name="T83" fmla="*/ 0 h 101"/>
                <a:gd name="T84" fmla="*/ 1 w 177"/>
                <a:gd name="T85" fmla="*/ 0 h 101"/>
                <a:gd name="T86" fmla="*/ 1 w 177"/>
                <a:gd name="T87" fmla="*/ 0 h 101"/>
                <a:gd name="T88" fmla="*/ 1 w 177"/>
                <a:gd name="T89" fmla="*/ 0 h 101"/>
                <a:gd name="T90" fmla="*/ 1 w 177"/>
                <a:gd name="T91" fmla="*/ 0 h 101"/>
                <a:gd name="T92" fmla="*/ 1 w 177"/>
                <a:gd name="T93" fmla="*/ 0 h 101"/>
                <a:gd name="T94" fmla="*/ 1 w 177"/>
                <a:gd name="T95" fmla="*/ 0 h 101"/>
                <a:gd name="T96" fmla="*/ 1 w 177"/>
                <a:gd name="T97" fmla="*/ 0 h 101"/>
                <a:gd name="T98" fmla="*/ 1 w 177"/>
                <a:gd name="T99" fmla="*/ 0 h 101"/>
                <a:gd name="T100" fmla="*/ 1 w 177"/>
                <a:gd name="T101" fmla="*/ 0 h 101"/>
                <a:gd name="T102" fmla="*/ 1 w 177"/>
                <a:gd name="T103" fmla="*/ 0 h 1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7" h="101">
                  <a:moveTo>
                    <a:pt x="157" y="3"/>
                  </a:moveTo>
                  <a:lnTo>
                    <a:pt x="152" y="5"/>
                  </a:lnTo>
                  <a:lnTo>
                    <a:pt x="145" y="7"/>
                  </a:lnTo>
                  <a:lnTo>
                    <a:pt x="137" y="11"/>
                  </a:lnTo>
                  <a:lnTo>
                    <a:pt x="128" y="14"/>
                  </a:lnTo>
                  <a:lnTo>
                    <a:pt x="119" y="19"/>
                  </a:lnTo>
                  <a:lnTo>
                    <a:pt x="113" y="22"/>
                  </a:lnTo>
                  <a:lnTo>
                    <a:pt x="107" y="25"/>
                  </a:lnTo>
                  <a:lnTo>
                    <a:pt x="105" y="27"/>
                  </a:lnTo>
                  <a:lnTo>
                    <a:pt x="101" y="25"/>
                  </a:lnTo>
                  <a:lnTo>
                    <a:pt x="96" y="21"/>
                  </a:lnTo>
                  <a:lnTo>
                    <a:pt x="91" y="20"/>
                  </a:lnTo>
                  <a:lnTo>
                    <a:pt x="85" y="18"/>
                  </a:lnTo>
                  <a:lnTo>
                    <a:pt x="78" y="18"/>
                  </a:lnTo>
                  <a:lnTo>
                    <a:pt x="72" y="17"/>
                  </a:lnTo>
                  <a:lnTo>
                    <a:pt x="66" y="18"/>
                  </a:lnTo>
                  <a:lnTo>
                    <a:pt x="61" y="19"/>
                  </a:lnTo>
                  <a:lnTo>
                    <a:pt x="57" y="21"/>
                  </a:lnTo>
                  <a:lnTo>
                    <a:pt x="58" y="22"/>
                  </a:lnTo>
                  <a:lnTo>
                    <a:pt x="61" y="22"/>
                  </a:lnTo>
                  <a:lnTo>
                    <a:pt x="65" y="22"/>
                  </a:lnTo>
                  <a:lnTo>
                    <a:pt x="72" y="23"/>
                  </a:lnTo>
                  <a:lnTo>
                    <a:pt x="83" y="27"/>
                  </a:lnTo>
                  <a:lnTo>
                    <a:pt x="91" y="32"/>
                  </a:lnTo>
                  <a:lnTo>
                    <a:pt x="96" y="35"/>
                  </a:lnTo>
                  <a:lnTo>
                    <a:pt x="93" y="40"/>
                  </a:lnTo>
                  <a:lnTo>
                    <a:pt x="88" y="44"/>
                  </a:lnTo>
                  <a:lnTo>
                    <a:pt x="83" y="49"/>
                  </a:lnTo>
                  <a:lnTo>
                    <a:pt x="79" y="51"/>
                  </a:lnTo>
                  <a:lnTo>
                    <a:pt x="72" y="50"/>
                  </a:lnTo>
                  <a:lnTo>
                    <a:pt x="65" y="49"/>
                  </a:lnTo>
                  <a:lnTo>
                    <a:pt x="57" y="48"/>
                  </a:lnTo>
                  <a:lnTo>
                    <a:pt x="49" y="46"/>
                  </a:lnTo>
                  <a:lnTo>
                    <a:pt x="41" y="45"/>
                  </a:lnTo>
                  <a:lnTo>
                    <a:pt x="34" y="45"/>
                  </a:lnTo>
                  <a:lnTo>
                    <a:pt x="28" y="46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3" y="49"/>
                  </a:lnTo>
                  <a:lnTo>
                    <a:pt x="39" y="50"/>
                  </a:lnTo>
                  <a:lnTo>
                    <a:pt x="45" y="51"/>
                  </a:lnTo>
                  <a:lnTo>
                    <a:pt x="50" y="52"/>
                  </a:lnTo>
                  <a:lnTo>
                    <a:pt x="56" y="53"/>
                  </a:lnTo>
                  <a:lnTo>
                    <a:pt x="61" y="56"/>
                  </a:lnTo>
                  <a:lnTo>
                    <a:pt x="65" y="58"/>
                  </a:lnTo>
                  <a:lnTo>
                    <a:pt x="60" y="64"/>
                  </a:lnTo>
                  <a:lnTo>
                    <a:pt x="53" y="68"/>
                  </a:lnTo>
                  <a:lnTo>
                    <a:pt x="45" y="73"/>
                  </a:lnTo>
                  <a:lnTo>
                    <a:pt x="37" y="76"/>
                  </a:lnTo>
                  <a:lnTo>
                    <a:pt x="28" y="79"/>
                  </a:lnTo>
                  <a:lnTo>
                    <a:pt x="19" y="80"/>
                  </a:lnTo>
                  <a:lnTo>
                    <a:pt x="12" y="81"/>
                  </a:lnTo>
                  <a:lnTo>
                    <a:pt x="7" y="81"/>
                  </a:lnTo>
                  <a:lnTo>
                    <a:pt x="2" y="81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5"/>
                  </a:lnTo>
                  <a:lnTo>
                    <a:pt x="11" y="85"/>
                  </a:lnTo>
                  <a:lnTo>
                    <a:pt x="18" y="85"/>
                  </a:lnTo>
                  <a:lnTo>
                    <a:pt x="27" y="83"/>
                  </a:lnTo>
                  <a:lnTo>
                    <a:pt x="37" y="82"/>
                  </a:lnTo>
                  <a:lnTo>
                    <a:pt x="47" y="80"/>
                  </a:lnTo>
                  <a:lnTo>
                    <a:pt x="56" y="76"/>
                  </a:lnTo>
                  <a:lnTo>
                    <a:pt x="65" y="72"/>
                  </a:lnTo>
                  <a:lnTo>
                    <a:pt x="73" y="66"/>
                  </a:lnTo>
                  <a:lnTo>
                    <a:pt x="78" y="73"/>
                  </a:lnTo>
                  <a:lnTo>
                    <a:pt x="79" y="81"/>
                  </a:lnTo>
                  <a:lnTo>
                    <a:pt x="77" y="89"/>
                  </a:lnTo>
                  <a:lnTo>
                    <a:pt x="72" y="97"/>
                  </a:lnTo>
                  <a:lnTo>
                    <a:pt x="70" y="100"/>
                  </a:lnTo>
                  <a:lnTo>
                    <a:pt x="70" y="101"/>
                  </a:lnTo>
                  <a:lnTo>
                    <a:pt x="73" y="101"/>
                  </a:lnTo>
                  <a:lnTo>
                    <a:pt x="77" y="98"/>
                  </a:lnTo>
                  <a:lnTo>
                    <a:pt x="81" y="94"/>
                  </a:lnTo>
                  <a:lnTo>
                    <a:pt x="85" y="85"/>
                  </a:lnTo>
                  <a:lnTo>
                    <a:pt x="86" y="74"/>
                  </a:lnTo>
                  <a:lnTo>
                    <a:pt x="85" y="64"/>
                  </a:lnTo>
                  <a:lnTo>
                    <a:pt x="93" y="56"/>
                  </a:lnTo>
                  <a:lnTo>
                    <a:pt x="101" y="46"/>
                  </a:lnTo>
                  <a:lnTo>
                    <a:pt x="109" y="40"/>
                  </a:lnTo>
                  <a:lnTo>
                    <a:pt x="118" y="36"/>
                  </a:lnTo>
                  <a:lnTo>
                    <a:pt x="123" y="43"/>
                  </a:lnTo>
                  <a:lnTo>
                    <a:pt x="125" y="52"/>
                  </a:lnTo>
                  <a:lnTo>
                    <a:pt x="125" y="64"/>
                  </a:lnTo>
                  <a:lnTo>
                    <a:pt x="123" y="73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5" y="78"/>
                  </a:lnTo>
                  <a:lnTo>
                    <a:pt x="128" y="74"/>
                  </a:lnTo>
                  <a:lnTo>
                    <a:pt x="131" y="66"/>
                  </a:lnTo>
                  <a:lnTo>
                    <a:pt x="133" y="56"/>
                  </a:lnTo>
                  <a:lnTo>
                    <a:pt x="132" y="43"/>
                  </a:lnTo>
                  <a:lnTo>
                    <a:pt x="129" y="30"/>
                  </a:lnTo>
                  <a:lnTo>
                    <a:pt x="132" y="27"/>
                  </a:lnTo>
                  <a:lnTo>
                    <a:pt x="138" y="23"/>
                  </a:lnTo>
                  <a:lnTo>
                    <a:pt x="144" y="19"/>
                  </a:lnTo>
                  <a:lnTo>
                    <a:pt x="152" y="14"/>
                  </a:lnTo>
                  <a:lnTo>
                    <a:pt x="160" y="10"/>
                  </a:lnTo>
                  <a:lnTo>
                    <a:pt x="167" y="6"/>
                  </a:lnTo>
                  <a:lnTo>
                    <a:pt x="172" y="4"/>
                  </a:lnTo>
                  <a:lnTo>
                    <a:pt x="177" y="2"/>
                  </a:lnTo>
                  <a:lnTo>
                    <a:pt x="174" y="0"/>
                  </a:lnTo>
                  <a:lnTo>
                    <a:pt x="168" y="2"/>
                  </a:lnTo>
                  <a:lnTo>
                    <a:pt x="161" y="3"/>
                  </a:lnTo>
                  <a:lnTo>
                    <a:pt x="157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593"/>
            <p:cNvSpPr>
              <a:spLocks/>
            </p:cNvSpPr>
            <p:nvPr/>
          </p:nvSpPr>
          <p:spPr bwMode="auto">
            <a:xfrm>
              <a:off x="3741" y="2277"/>
              <a:ext cx="8" cy="9"/>
            </a:xfrm>
            <a:custGeom>
              <a:avLst/>
              <a:gdLst>
                <a:gd name="T0" fmla="*/ 1 w 16"/>
                <a:gd name="T1" fmla="*/ 1 h 17"/>
                <a:gd name="T2" fmla="*/ 1 w 16"/>
                <a:gd name="T3" fmla="*/ 0 h 17"/>
                <a:gd name="T4" fmla="*/ 1 w 16"/>
                <a:gd name="T5" fmla="*/ 0 h 17"/>
                <a:gd name="T6" fmla="*/ 1 w 16"/>
                <a:gd name="T7" fmla="*/ 1 h 17"/>
                <a:gd name="T8" fmla="*/ 1 w 16"/>
                <a:gd name="T9" fmla="*/ 1 h 17"/>
                <a:gd name="T10" fmla="*/ 1 w 16"/>
                <a:gd name="T11" fmla="*/ 1 h 17"/>
                <a:gd name="T12" fmla="*/ 1 w 16"/>
                <a:gd name="T13" fmla="*/ 1 h 17"/>
                <a:gd name="T14" fmla="*/ 1 w 16"/>
                <a:gd name="T15" fmla="*/ 1 h 17"/>
                <a:gd name="T16" fmla="*/ 1 w 16"/>
                <a:gd name="T17" fmla="*/ 1 h 17"/>
                <a:gd name="T18" fmla="*/ 1 w 16"/>
                <a:gd name="T19" fmla="*/ 1 h 17"/>
                <a:gd name="T20" fmla="*/ 1 w 16"/>
                <a:gd name="T21" fmla="*/ 1 h 17"/>
                <a:gd name="T22" fmla="*/ 1 w 16"/>
                <a:gd name="T23" fmla="*/ 1 h 17"/>
                <a:gd name="T24" fmla="*/ 1 w 16"/>
                <a:gd name="T25" fmla="*/ 1 h 17"/>
                <a:gd name="T26" fmla="*/ 1 w 16"/>
                <a:gd name="T27" fmla="*/ 1 h 17"/>
                <a:gd name="T28" fmla="*/ 0 w 16"/>
                <a:gd name="T29" fmla="*/ 1 h 17"/>
                <a:gd name="T30" fmla="*/ 0 w 16"/>
                <a:gd name="T31" fmla="*/ 1 h 17"/>
                <a:gd name="T32" fmla="*/ 1 w 16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17">
                  <a:moveTo>
                    <a:pt x="2" y="1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594"/>
            <p:cNvSpPr>
              <a:spLocks/>
            </p:cNvSpPr>
            <p:nvPr/>
          </p:nvSpPr>
          <p:spPr bwMode="auto">
            <a:xfrm>
              <a:off x="3739" y="2297"/>
              <a:ext cx="7" cy="6"/>
            </a:xfrm>
            <a:custGeom>
              <a:avLst/>
              <a:gdLst>
                <a:gd name="T0" fmla="*/ 1 w 14"/>
                <a:gd name="T1" fmla="*/ 1 h 12"/>
                <a:gd name="T2" fmla="*/ 1 w 14"/>
                <a:gd name="T3" fmla="*/ 0 h 12"/>
                <a:gd name="T4" fmla="*/ 1 w 14"/>
                <a:gd name="T5" fmla="*/ 0 h 12"/>
                <a:gd name="T6" fmla="*/ 1 w 14"/>
                <a:gd name="T7" fmla="*/ 1 h 12"/>
                <a:gd name="T8" fmla="*/ 1 w 14"/>
                <a:gd name="T9" fmla="*/ 1 h 12"/>
                <a:gd name="T10" fmla="*/ 1 w 14"/>
                <a:gd name="T11" fmla="*/ 1 h 12"/>
                <a:gd name="T12" fmla="*/ 1 w 14"/>
                <a:gd name="T13" fmla="*/ 1 h 12"/>
                <a:gd name="T14" fmla="*/ 1 w 14"/>
                <a:gd name="T15" fmla="*/ 1 h 12"/>
                <a:gd name="T16" fmla="*/ 1 w 14"/>
                <a:gd name="T17" fmla="*/ 1 h 12"/>
                <a:gd name="T18" fmla="*/ 1 w 14"/>
                <a:gd name="T19" fmla="*/ 1 h 12"/>
                <a:gd name="T20" fmla="*/ 1 w 14"/>
                <a:gd name="T21" fmla="*/ 1 h 12"/>
                <a:gd name="T22" fmla="*/ 1 w 14"/>
                <a:gd name="T23" fmla="*/ 1 h 12"/>
                <a:gd name="T24" fmla="*/ 1 w 14"/>
                <a:gd name="T25" fmla="*/ 1 h 12"/>
                <a:gd name="T26" fmla="*/ 1 w 14"/>
                <a:gd name="T27" fmla="*/ 1 h 12"/>
                <a:gd name="T28" fmla="*/ 0 w 14"/>
                <a:gd name="T29" fmla="*/ 1 h 12"/>
                <a:gd name="T30" fmla="*/ 0 w 14"/>
                <a:gd name="T31" fmla="*/ 1 h 12"/>
                <a:gd name="T32" fmla="*/ 1 w 14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2">
                  <a:moveTo>
                    <a:pt x="1" y="2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595"/>
            <p:cNvSpPr>
              <a:spLocks/>
            </p:cNvSpPr>
            <p:nvPr/>
          </p:nvSpPr>
          <p:spPr bwMode="auto">
            <a:xfrm>
              <a:off x="3754" y="2311"/>
              <a:ext cx="10" cy="9"/>
            </a:xfrm>
            <a:custGeom>
              <a:avLst/>
              <a:gdLst>
                <a:gd name="T0" fmla="*/ 1 w 18"/>
                <a:gd name="T1" fmla="*/ 1 h 17"/>
                <a:gd name="T2" fmla="*/ 1 w 18"/>
                <a:gd name="T3" fmla="*/ 1 h 17"/>
                <a:gd name="T4" fmla="*/ 1 w 18"/>
                <a:gd name="T5" fmla="*/ 0 h 17"/>
                <a:gd name="T6" fmla="*/ 1 w 18"/>
                <a:gd name="T7" fmla="*/ 0 h 17"/>
                <a:gd name="T8" fmla="*/ 1 w 18"/>
                <a:gd name="T9" fmla="*/ 1 h 17"/>
                <a:gd name="T10" fmla="*/ 1 w 18"/>
                <a:gd name="T11" fmla="*/ 1 h 17"/>
                <a:gd name="T12" fmla="*/ 1 w 18"/>
                <a:gd name="T13" fmla="*/ 1 h 17"/>
                <a:gd name="T14" fmla="*/ 1 w 18"/>
                <a:gd name="T15" fmla="*/ 1 h 17"/>
                <a:gd name="T16" fmla="*/ 1 w 18"/>
                <a:gd name="T17" fmla="*/ 1 h 17"/>
                <a:gd name="T18" fmla="*/ 1 w 18"/>
                <a:gd name="T19" fmla="*/ 1 h 17"/>
                <a:gd name="T20" fmla="*/ 1 w 18"/>
                <a:gd name="T21" fmla="*/ 1 h 17"/>
                <a:gd name="T22" fmla="*/ 1 w 18"/>
                <a:gd name="T23" fmla="*/ 1 h 17"/>
                <a:gd name="T24" fmla="*/ 1 w 18"/>
                <a:gd name="T25" fmla="*/ 1 h 17"/>
                <a:gd name="T26" fmla="*/ 1 w 18"/>
                <a:gd name="T27" fmla="*/ 1 h 17"/>
                <a:gd name="T28" fmla="*/ 0 w 18"/>
                <a:gd name="T29" fmla="*/ 1 h 17"/>
                <a:gd name="T30" fmla="*/ 0 w 18"/>
                <a:gd name="T31" fmla="*/ 1 h 17"/>
                <a:gd name="T32" fmla="*/ 1 w 18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7">
                  <a:moveTo>
                    <a:pt x="2" y="5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596"/>
            <p:cNvSpPr>
              <a:spLocks/>
            </p:cNvSpPr>
            <p:nvPr/>
          </p:nvSpPr>
          <p:spPr bwMode="auto">
            <a:xfrm>
              <a:off x="3720" y="2308"/>
              <a:ext cx="11" cy="9"/>
            </a:xfrm>
            <a:custGeom>
              <a:avLst/>
              <a:gdLst>
                <a:gd name="T0" fmla="*/ 1 w 20"/>
                <a:gd name="T1" fmla="*/ 0 h 20"/>
                <a:gd name="T2" fmla="*/ 1 w 20"/>
                <a:gd name="T3" fmla="*/ 0 h 20"/>
                <a:gd name="T4" fmla="*/ 1 w 20"/>
                <a:gd name="T5" fmla="*/ 0 h 20"/>
                <a:gd name="T6" fmla="*/ 1 w 20"/>
                <a:gd name="T7" fmla="*/ 0 h 20"/>
                <a:gd name="T8" fmla="*/ 1 w 20"/>
                <a:gd name="T9" fmla="*/ 0 h 20"/>
                <a:gd name="T10" fmla="*/ 1 w 20"/>
                <a:gd name="T11" fmla="*/ 0 h 20"/>
                <a:gd name="T12" fmla="*/ 1 w 20"/>
                <a:gd name="T13" fmla="*/ 0 h 20"/>
                <a:gd name="T14" fmla="*/ 1 w 20"/>
                <a:gd name="T15" fmla="*/ 0 h 20"/>
                <a:gd name="T16" fmla="*/ 1 w 20"/>
                <a:gd name="T17" fmla="*/ 0 h 20"/>
                <a:gd name="T18" fmla="*/ 1 w 20"/>
                <a:gd name="T19" fmla="*/ 0 h 20"/>
                <a:gd name="T20" fmla="*/ 1 w 20"/>
                <a:gd name="T21" fmla="*/ 0 h 20"/>
                <a:gd name="T22" fmla="*/ 1 w 20"/>
                <a:gd name="T23" fmla="*/ 0 h 20"/>
                <a:gd name="T24" fmla="*/ 0 w 20"/>
                <a:gd name="T25" fmla="*/ 0 h 20"/>
                <a:gd name="T26" fmla="*/ 1 w 20"/>
                <a:gd name="T27" fmla="*/ 0 h 20"/>
                <a:gd name="T28" fmla="*/ 1 w 20"/>
                <a:gd name="T29" fmla="*/ 0 h 20"/>
                <a:gd name="T30" fmla="*/ 1 w 20"/>
                <a:gd name="T31" fmla="*/ 0 h 20"/>
                <a:gd name="T32" fmla="*/ 1 w 20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20"/>
                  </a:lnTo>
                  <a:lnTo>
                    <a:pt x="11" y="20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4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597"/>
            <p:cNvSpPr>
              <a:spLocks/>
            </p:cNvSpPr>
            <p:nvPr/>
          </p:nvSpPr>
          <p:spPr bwMode="auto">
            <a:xfrm>
              <a:off x="3715" y="2286"/>
              <a:ext cx="11" cy="9"/>
            </a:xfrm>
            <a:custGeom>
              <a:avLst/>
              <a:gdLst>
                <a:gd name="T0" fmla="*/ 0 w 21"/>
                <a:gd name="T1" fmla="*/ 0 h 19"/>
                <a:gd name="T2" fmla="*/ 0 w 21"/>
                <a:gd name="T3" fmla="*/ 0 h 19"/>
                <a:gd name="T4" fmla="*/ 1 w 21"/>
                <a:gd name="T5" fmla="*/ 0 h 19"/>
                <a:gd name="T6" fmla="*/ 1 w 21"/>
                <a:gd name="T7" fmla="*/ 0 h 19"/>
                <a:gd name="T8" fmla="*/ 1 w 21"/>
                <a:gd name="T9" fmla="*/ 0 h 19"/>
                <a:gd name="T10" fmla="*/ 1 w 21"/>
                <a:gd name="T11" fmla="*/ 0 h 19"/>
                <a:gd name="T12" fmla="*/ 1 w 21"/>
                <a:gd name="T13" fmla="*/ 0 h 19"/>
                <a:gd name="T14" fmla="*/ 1 w 21"/>
                <a:gd name="T15" fmla="*/ 0 h 19"/>
                <a:gd name="T16" fmla="*/ 1 w 21"/>
                <a:gd name="T17" fmla="*/ 0 h 19"/>
                <a:gd name="T18" fmla="*/ 1 w 21"/>
                <a:gd name="T19" fmla="*/ 0 h 19"/>
                <a:gd name="T20" fmla="*/ 1 w 21"/>
                <a:gd name="T21" fmla="*/ 0 h 19"/>
                <a:gd name="T22" fmla="*/ 1 w 21"/>
                <a:gd name="T23" fmla="*/ 0 h 19"/>
                <a:gd name="T24" fmla="*/ 1 w 21"/>
                <a:gd name="T25" fmla="*/ 0 h 19"/>
                <a:gd name="T26" fmla="*/ 1 w 21"/>
                <a:gd name="T27" fmla="*/ 0 h 19"/>
                <a:gd name="T28" fmla="*/ 1 w 21"/>
                <a:gd name="T29" fmla="*/ 0 h 19"/>
                <a:gd name="T30" fmla="*/ 1 w 21"/>
                <a:gd name="T31" fmla="*/ 0 h 19"/>
                <a:gd name="T32" fmla="*/ 0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19">
                  <a:moveTo>
                    <a:pt x="0" y="11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1" y="10"/>
                  </a:lnTo>
                  <a:lnTo>
                    <a:pt x="20" y="13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6" y="18"/>
                  </a:lnTo>
                  <a:lnTo>
                    <a:pt x="3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598"/>
            <p:cNvSpPr>
              <a:spLocks/>
            </p:cNvSpPr>
            <p:nvPr/>
          </p:nvSpPr>
          <p:spPr bwMode="auto">
            <a:xfrm>
              <a:off x="3700" y="2286"/>
              <a:ext cx="8" cy="8"/>
            </a:xfrm>
            <a:custGeom>
              <a:avLst/>
              <a:gdLst>
                <a:gd name="T0" fmla="*/ 0 w 18"/>
                <a:gd name="T1" fmla="*/ 1 h 16"/>
                <a:gd name="T2" fmla="*/ 0 w 18"/>
                <a:gd name="T3" fmla="*/ 1 h 16"/>
                <a:gd name="T4" fmla="*/ 0 w 18"/>
                <a:gd name="T5" fmla="*/ 1 h 16"/>
                <a:gd name="T6" fmla="*/ 0 w 18"/>
                <a:gd name="T7" fmla="*/ 1 h 16"/>
                <a:gd name="T8" fmla="*/ 0 w 18"/>
                <a:gd name="T9" fmla="*/ 0 h 16"/>
                <a:gd name="T10" fmla="*/ 0 w 18"/>
                <a:gd name="T11" fmla="*/ 0 h 16"/>
                <a:gd name="T12" fmla="*/ 0 w 18"/>
                <a:gd name="T13" fmla="*/ 1 h 16"/>
                <a:gd name="T14" fmla="*/ 0 w 18"/>
                <a:gd name="T15" fmla="*/ 1 h 16"/>
                <a:gd name="T16" fmla="*/ 0 w 18"/>
                <a:gd name="T17" fmla="*/ 1 h 16"/>
                <a:gd name="T18" fmla="*/ 0 w 18"/>
                <a:gd name="T19" fmla="*/ 1 h 16"/>
                <a:gd name="T20" fmla="*/ 0 w 18"/>
                <a:gd name="T21" fmla="*/ 1 h 16"/>
                <a:gd name="T22" fmla="*/ 0 w 18"/>
                <a:gd name="T23" fmla="*/ 1 h 16"/>
                <a:gd name="T24" fmla="*/ 0 w 18"/>
                <a:gd name="T25" fmla="*/ 1 h 16"/>
                <a:gd name="T26" fmla="*/ 0 w 18"/>
                <a:gd name="T27" fmla="*/ 1 h 16"/>
                <a:gd name="T28" fmla="*/ 0 w 18"/>
                <a:gd name="T29" fmla="*/ 1 h 16"/>
                <a:gd name="T30" fmla="*/ 0 w 18"/>
                <a:gd name="T31" fmla="*/ 1 h 16"/>
                <a:gd name="T32" fmla="*/ 0 w 18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6">
                  <a:moveTo>
                    <a:pt x="0" y="11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5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0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599"/>
            <p:cNvSpPr>
              <a:spLocks/>
            </p:cNvSpPr>
            <p:nvPr/>
          </p:nvSpPr>
          <p:spPr bwMode="auto">
            <a:xfrm>
              <a:off x="3712" y="2271"/>
              <a:ext cx="9" cy="9"/>
            </a:xfrm>
            <a:custGeom>
              <a:avLst/>
              <a:gdLst>
                <a:gd name="T0" fmla="*/ 0 w 18"/>
                <a:gd name="T1" fmla="*/ 1 h 17"/>
                <a:gd name="T2" fmla="*/ 1 w 18"/>
                <a:gd name="T3" fmla="*/ 1 h 17"/>
                <a:gd name="T4" fmla="*/ 1 w 18"/>
                <a:gd name="T5" fmla="*/ 1 h 17"/>
                <a:gd name="T6" fmla="*/ 1 w 18"/>
                <a:gd name="T7" fmla="*/ 1 h 17"/>
                <a:gd name="T8" fmla="*/ 1 w 18"/>
                <a:gd name="T9" fmla="*/ 0 h 17"/>
                <a:gd name="T10" fmla="*/ 1 w 18"/>
                <a:gd name="T11" fmla="*/ 0 h 17"/>
                <a:gd name="T12" fmla="*/ 1 w 18"/>
                <a:gd name="T13" fmla="*/ 1 h 17"/>
                <a:gd name="T14" fmla="*/ 1 w 18"/>
                <a:gd name="T15" fmla="*/ 1 h 17"/>
                <a:gd name="T16" fmla="*/ 1 w 18"/>
                <a:gd name="T17" fmla="*/ 1 h 17"/>
                <a:gd name="T18" fmla="*/ 1 w 18"/>
                <a:gd name="T19" fmla="*/ 1 h 17"/>
                <a:gd name="T20" fmla="*/ 1 w 18"/>
                <a:gd name="T21" fmla="*/ 1 h 17"/>
                <a:gd name="T22" fmla="*/ 1 w 18"/>
                <a:gd name="T23" fmla="*/ 1 h 17"/>
                <a:gd name="T24" fmla="*/ 1 w 18"/>
                <a:gd name="T25" fmla="*/ 1 h 17"/>
                <a:gd name="T26" fmla="*/ 1 w 18"/>
                <a:gd name="T27" fmla="*/ 1 h 17"/>
                <a:gd name="T28" fmla="*/ 1 w 18"/>
                <a:gd name="T29" fmla="*/ 1 h 17"/>
                <a:gd name="T30" fmla="*/ 1 w 18"/>
                <a:gd name="T31" fmla="*/ 1 h 17"/>
                <a:gd name="T32" fmla="*/ 0 w 18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7">
                  <a:moveTo>
                    <a:pt x="0" y="9"/>
                  </a:moveTo>
                  <a:lnTo>
                    <a:pt x="1" y="6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600"/>
            <p:cNvSpPr>
              <a:spLocks/>
            </p:cNvSpPr>
            <p:nvPr/>
          </p:nvSpPr>
          <p:spPr bwMode="auto">
            <a:xfrm>
              <a:off x="3890" y="2269"/>
              <a:ext cx="66" cy="67"/>
            </a:xfrm>
            <a:custGeom>
              <a:avLst/>
              <a:gdLst>
                <a:gd name="T0" fmla="*/ 1 w 132"/>
                <a:gd name="T1" fmla="*/ 1 h 134"/>
                <a:gd name="T2" fmla="*/ 1 w 132"/>
                <a:gd name="T3" fmla="*/ 1 h 134"/>
                <a:gd name="T4" fmla="*/ 1 w 132"/>
                <a:gd name="T5" fmla="*/ 1 h 134"/>
                <a:gd name="T6" fmla="*/ 1 w 132"/>
                <a:gd name="T7" fmla="*/ 1 h 134"/>
                <a:gd name="T8" fmla="*/ 1 w 132"/>
                <a:gd name="T9" fmla="*/ 1 h 134"/>
                <a:gd name="T10" fmla="*/ 1 w 132"/>
                <a:gd name="T11" fmla="*/ 1 h 134"/>
                <a:gd name="T12" fmla="*/ 1 w 132"/>
                <a:gd name="T13" fmla="*/ 1 h 134"/>
                <a:gd name="T14" fmla="*/ 1 w 132"/>
                <a:gd name="T15" fmla="*/ 1 h 134"/>
                <a:gd name="T16" fmla="*/ 1 w 132"/>
                <a:gd name="T17" fmla="*/ 1 h 134"/>
                <a:gd name="T18" fmla="*/ 1 w 132"/>
                <a:gd name="T19" fmla="*/ 1 h 134"/>
                <a:gd name="T20" fmla="*/ 1 w 132"/>
                <a:gd name="T21" fmla="*/ 1 h 134"/>
                <a:gd name="T22" fmla="*/ 1 w 132"/>
                <a:gd name="T23" fmla="*/ 1 h 134"/>
                <a:gd name="T24" fmla="*/ 1 w 132"/>
                <a:gd name="T25" fmla="*/ 1 h 134"/>
                <a:gd name="T26" fmla="*/ 1 w 132"/>
                <a:gd name="T27" fmla="*/ 1 h 134"/>
                <a:gd name="T28" fmla="*/ 1 w 132"/>
                <a:gd name="T29" fmla="*/ 1 h 134"/>
                <a:gd name="T30" fmla="*/ 1 w 132"/>
                <a:gd name="T31" fmla="*/ 1 h 134"/>
                <a:gd name="T32" fmla="*/ 1 w 132"/>
                <a:gd name="T33" fmla="*/ 1 h 134"/>
                <a:gd name="T34" fmla="*/ 1 w 132"/>
                <a:gd name="T35" fmla="*/ 1 h 134"/>
                <a:gd name="T36" fmla="*/ 1 w 132"/>
                <a:gd name="T37" fmla="*/ 1 h 134"/>
                <a:gd name="T38" fmla="*/ 1 w 132"/>
                <a:gd name="T39" fmla="*/ 1 h 134"/>
                <a:gd name="T40" fmla="*/ 1 w 132"/>
                <a:gd name="T41" fmla="*/ 1 h 134"/>
                <a:gd name="T42" fmla="*/ 1 w 132"/>
                <a:gd name="T43" fmla="*/ 1 h 134"/>
                <a:gd name="T44" fmla="*/ 1 w 132"/>
                <a:gd name="T45" fmla="*/ 1 h 134"/>
                <a:gd name="T46" fmla="*/ 1 w 132"/>
                <a:gd name="T47" fmla="*/ 1 h 134"/>
                <a:gd name="T48" fmla="*/ 1 w 132"/>
                <a:gd name="T49" fmla="*/ 1 h 134"/>
                <a:gd name="T50" fmla="*/ 1 w 132"/>
                <a:gd name="T51" fmla="*/ 1 h 134"/>
                <a:gd name="T52" fmla="*/ 1 w 132"/>
                <a:gd name="T53" fmla="*/ 1 h 134"/>
                <a:gd name="T54" fmla="*/ 1 w 132"/>
                <a:gd name="T55" fmla="*/ 1 h 134"/>
                <a:gd name="T56" fmla="*/ 1 w 132"/>
                <a:gd name="T57" fmla="*/ 1 h 134"/>
                <a:gd name="T58" fmla="*/ 1 w 132"/>
                <a:gd name="T59" fmla="*/ 1 h 134"/>
                <a:gd name="T60" fmla="*/ 1 w 132"/>
                <a:gd name="T61" fmla="*/ 1 h 134"/>
                <a:gd name="T62" fmla="*/ 1 w 132"/>
                <a:gd name="T63" fmla="*/ 1 h 134"/>
                <a:gd name="T64" fmla="*/ 1 w 132"/>
                <a:gd name="T65" fmla="*/ 1 h 134"/>
                <a:gd name="T66" fmla="*/ 1 w 132"/>
                <a:gd name="T67" fmla="*/ 1 h 134"/>
                <a:gd name="T68" fmla="*/ 1 w 132"/>
                <a:gd name="T69" fmla="*/ 1 h 134"/>
                <a:gd name="T70" fmla="*/ 1 w 132"/>
                <a:gd name="T71" fmla="*/ 1 h 134"/>
                <a:gd name="T72" fmla="*/ 1 w 132"/>
                <a:gd name="T73" fmla="*/ 1 h 134"/>
                <a:gd name="T74" fmla="*/ 1 w 132"/>
                <a:gd name="T75" fmla="*/ 1 h 134"/>
                <a:gd name="T76" fmla="*/ 1 w 132"/>
                <a:gd name="T77" fmla="*/ 1 h 134"/>
                <a:gd name="T78" fmla="*/ 1 w 132"/>
                <a:gd name="T79" fmla="*/ 1 h 134"/>
                <a:gd name="T80" fmla="*/ 1 w 132"/>
                <a:gd name="T81" fmla="*/ 1 h 134"/>
                <a:gd name="T82" fmla="*/ 1 w 132"/>
                <a:gd name="T83" fmla="*/ 1 h 134"/>
                <a:gd name="T84" fmla="*/ 1 w 132"/>
                <a:gd name="T85" fmla="*/ 1 h 134"/>
                <a:gd name="T86" fmla="*/ 1 w 132"/>
                <a:gd name="T87" fmla="*/ 1 h 134"/>
                <a:gd name="T88" fmla="*/ 1 w 132"/>
                <a:gd name="T89" fmla="*/ 1 h 134"/>
                <a:gd name="T90" fmla="*/ 1 w 132"/>
                <a:gd name="T91" fmla="*/ 1 h 134"/>
                <a:gd name="T92" fmla="*/ 1 w 132"/>
                <a:gd name="T93" fmla="*/ 1 h 134"/>
                <a:gd name="T94" fmla="*/ 1 w 132"/>
                <a:gd name="T95" fmla="*/ 1 h 134"/>
                <a:gd name="T96" fmla="*/ 1 w 132"/>
                <a:gd name="T97" fmla="*/ 1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2" h="134">
                  <a:moveTo>
                    <a:pt x="33" y="30"/>
                  </a:moveTo>
                  <a:lnTo>
                    <a:pt x="23" y="32"/>
                  </a:lnTo>
                  <a:lnTo>
                    <a:pt x="14" y="38"/>
                  </a:lnTo>
                  <a:lnTo>
                    <a:pt x="11" y="48"/>
                  </a:lnTo>
                  <a:lnTo>
                    <a:pt x="17" y="62"/>
                  </a:lnTo>
                  <a:lnTo>
                    <a:pt x="21" y="64"/>
                  </a:lnTo>
                  <a:lnTo>
                    <a:pt x="26" y="66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36" y="66"/>
                  </a:lnTo>
                  <a:lnTo>
                    <a:pt x="40" y="68"/>
                  </a:lnTo>
                  <a:lnTo>
                    <a:pt x="43" y="71"/>
                  </a:lnTo>
                  <a:lnTo>
                    <a:pt x="45" y="75"/>
                  </a:lnTo>
                  <a:lnTo>
                    <a:pt x="46" y="77"/>
                  </a:lnTo>
                  <a:lnTo>
                    <a:pt x="46" y="78"/>
                  </a:lnTo>
                  <a:lnTo>
                    <a:pt x="44" y="78"/>
                  </a:lnTo>
                  <a:lnTo>
                    <a:pt x="40" y="77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27" y="71"/>
                  </a:lnTo>
                  <a:lnTo>
                    <a:pt x="23" y="69"/>
                  </a:lnTo>
                  <a:lnTo>
                    <a:pt x="19" y="68"/>
                  </a:lnTo>
                  <a:lnTo>
                    <a:pt x="13" y="68"/>
                  </a:lnTo>
                  <a:lnTo>
                    <a:pt x="7" y="70"/>
                  </a:lnTo>
                  <a:lnTo>
                    <a:pt x="3" y="75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2" y="92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5" y="100"/>
                  </a:lnTo>
                  <a:lnTo>
                    <a:pt x="12" y="104"/>
                  </a:lnTo>
                  <a:lnTo>
                    <a:pt x="20" y="104"/>
                  </a:lnTo>
                  <a:lnTo>
                    <a:pt x="27" y="103"/>
                  </a:lnTo>
                  <a:lnTo>
                    <a:pt x="32" y="99"/>
                  </a:lnTo>
                  <a:lnTo>
                    <a:pt x="35" y="97"/>
                  </a:lnTo>
                  <a:lnTo>
                    <a:pt x="38" y="97"/>
                  </a:lnTo>
                  <a:lnTo>
                    <a:pt x="42" y="97"/>
                  </a:lnTo>
                  <a:lnTo>
                    <a:pt x="45" y="98"/>
                  </a:lnTo>
                  <a:lnTo>
                    <a:pt x="38" y="104"/>
                  </a:lnTo>
                  <a:lnTo>
                    <a:pt x="33" y="113"/>
                  </a:lnTo>
                  <a:lnTo>
                    <a:pt x="29" y="122"/>
                  </a:lnTo>
                  <a:lnTo>
                    <a:pt x="32" y="129"/>
                  </a:lnTo>
                  <a:lnTo>
                    <a:pt x="38" y="132"/>
                  </a:lnTo>
                  <a:lnTo>
                    <a:pt x="46" y="134"/>
                  </a:lnTo>
                  <a:lnTo>
                    <a:pt x="53" y="131"/>
                  </a:lnTo>
                  <a:lnTo>
                    <a:pt x="59" y="127"/>
                  </a:lnTo>
                  <a:lnTo>
                    <a:pt x="61" y="120"/>
                  </a:lnTo>
                  <a:lnTo>
                    <a:pt x="63" y="113"/>
                  </a:lnTo>
                  <a:lnTo>
                    <a:pt x="60" y="107"/>
                  </a:lnTo>
                  <a:lnTo>
                    <a:pt x="58" y="101"/>
                  </a:lnTo>
                  <a:lnTo>
                    <a:pt x="56" y="98"/>
                  </a:lnTo>
                  <a:lnTo>
                    <a:pt x="56" y="96"/>
                  </a:lnTo>
                  <a:lnTo>
                    <a:pt x="58" y="94"/>
                  </a:lnTo>
                  <a:lnTo>
                    <a:pt x="60" y="93"/>
                  </a:lnTo>
                  <a:lnTo>
                    <a:pt x="61" y="94"/>
                  </a:lnTo>
                  <a:lnTo>
                    <a:pt x="63" y="97"/>
                  </a:lnTo>
                  <a:lnTo>
                    <a:pt x="64" y="100"/>
                  </a:lnTo>
                  <a:lnTo>
                    <a:pt x="65" y="105"/>
                  </a:lnTo>
                  <a:lnTo>
                    <a:pt x="66" y="109"/>
                  </a:lnTo>
                  <a:lnTo>
                    <a:pt x="71" y="114"/>
                  </a:lnTo>
                  <a:lnTo>
                    <a:pt x="76" y="114"/>
                  </a:lnTo>
                  <a:lnTo>
                    <a:pt x="86" y="109"/>
                  </a:lnTo>
                  <a:lnTo>
                    <a:pt x="89" y="113"/>
                  </a:lnTo>
                  <a:lnTo>
                    <a:pt x="94" y="115"/>
                  </a:lnTo>
                  <a:lnTo>
                    <a:pt x="99" y="117"/>
                  </a:lnTo>
                  <a:lnTo>
                    <a:pt x="105" y="117"/>
                  </a:lnTo>
                  <a:lnTo>
                    <a:pt x="110" y="116"/>
                  </a:lnTo>
                  <a:lnTo>
                    <a:pt x="116" y="114"/>
                  </a:lnTo>
                  <a:lnTo>
                    <a:pt x="120" y="108"/>
                  </a:lnTo>
                  <a:lnTo>
                    <a:pt x="124" y="101"/>
                  </a:lnTo>
                  <a:lnTo>
                    <a:pt x="124" y="100"/>
                  </a:lnTo>
                  <a:lnTo>
                    <a:pt x="124" y="99"/>
                  </a:lnTo>
                  <a:lnTo>
                    <a:pt x="123" y="98"/>
                  </a:lnTo>
                  <a:lnTo>
                    <a:pt x="123" y="97"/>
                  </a:lnTo>
                  <a:lnTo>
                    <a:pt x="120" y="93"/>
                  </a:lnTo>
                  <a:lnTo>
                    <a:pt x="117" y="89"/>
                  </a:lnTo>
                  <a:lnTo>
                    <a:pt x="111" y="85"/>
                  </a:lnTo>
                  <a:lnTo>
                    <a:pt x="103" y="85"/>
                  </a:lnTo>
                  <a:lnTo>
                    <a:pt x="98" y="85"/>
                  </a:lnTo>
                  <a:lnTo>
                    <a:pt x="95" y="84"/>
                  </a:lnTo>
                  <a:lnTo>
                    <a:pt x="91" y="82"/>
                  </a:lnTo>
                  <a:lnTo>
                    <a:pt x="89" y="79"/>
                  </a:lnTo>
                  <a:lnTo>
                    <a:pt x="93" y="75"/>
                  </a:lnTo>
                  <a:lnTo>
                    <a:pt x="97" y="69"/>
                  </a:lnTo>
                  <a:lnTo>
                    <a:pt x="101" y="66"/>
                  </a:lnTo>
                  <a:lnTo>
                    <a:pt x="104" y="63"/>
                  </a:lnTo>
                  <a:lnTo>
                    <a:pt x="113" y="63"/>
                  </a:lnTo>
                  <a:lnTo>
                    <a:pt x="120" y="62"/>
                  </a:lnTo>
                  <a:lnTo>
                    <a:pt x="125" y="59"/>
                  </a:lnTo>
                  <a:lnTo>
                    <a:pt x="129" y="54"/>
                  </a:lnTo>
                  <a:lnTo>
                    <a:pt x="132" y="48"/>
                  </a:lnTo>
                  <a:lnTo>
                    <a:pt x="132" y="44"/>
                  </a:lnTo>
                  <a:lnTo>
                    <a:pt x="129" y="38"/>
                  </a:lnTo>
                  <a:lnTo>
                    <a:pt x="127" y="33"/>
                  </a:lnTo>
                  <a:lnTo>
                    <a:pt x="121" y="30"/>
                  </a:lnTo>
                  <a:lnTo>
                    <a:pt x="114" y="29"/>
                  </a:lnTo>
                  <a:lnTo>
                    <a:pt x="108" y="30"/>
                  </a:lnTo>
                  <a:lnTo>
                    <a:pt x="102" y="32"/>
                  </a:lnTo>
                  <a:lnTo>
                    <a:pt x="98" y="37"/>
                  </a:lnTo>
                  <a:lnTo>
                    <a:pt x="97" y="40"/>
                  </a:lnTo>
                  <a:lnTo>
                    <a:pt x="97" y="44"/>
                  </a:lnTo>
                  <a:lnTo>
                    <a:pt x="98" y="47"/>
                  </a:lnTo>
                  <a:lnTo>
                    <a:pt x="94" y="52"/>
                  </a:lnTo>
                  <a:lnTo>
                    <a:pt x="88" y="56"/>
                  </a:lnTo>
                  <a:lnTo>
                    <a:pt x="83" y="60"/>
                  </a:lnTo>
                  <a:lnTo>
                    <a:pt x="81" y="62"/>
                  </a:lnTo>
                  <a:lnTo>
                    <a:pt x="80" y="60"/>
                  </a:lnTo>
                  <a:lnTo>
                    <a:pt x="78" y="59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5" y="51"/>
                  </a:lnTo>
                  <a:lnTo>
                    <a:pt x="78" y="45"/>
                  </a:lnTo>
                  <a:lnTo>
                    <a:pt x="79" y="40"/>
                  </a:lnTo>
                  <a:lnTo>
                    <a:pt x="80" y="36"/>
                  </a:lnTo>
                  <a:lnTo>
                    <a:pt x="86" y="31"/>
                  </a:lnTo>
                  <a:lnTo>
                    <a:pt x="90" y="25"/>
                  </a:lnTo>
                  <a:lnTo>
                    <a:pt x="93" y="19"/>
                  </a:lnTo>
                  <a:lnTo>
                    <a:pt x="93" y="13"/>
                  </a:lnTo>
                  <a:lnTo>
                    <a:pt x="89" y="7"/>
                  </a:lnTo>
                  <a:lnTo>
                    <a:pt x="84" y="2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7" y="1"/>
                  </a:lnTo>
                  <a:lnTo>
                    <a:pt x="64" y="2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3" y="14"/>
                  </a:lnTo>
                  <a:lnTo>
                    <a:pt x="52" y="16"/>
                  </a:lnTo>
                  <a:lnTo>
                    <a:pt x="52" y="19"/>
                  </a:lnTo>
                  <a:lnTo>
                    <a:pt x="53" y="25"/>
                  </a:lnTo>
                  <a:lnTo>
                    <a:pt x="57" y="29"/>
                  </a:lnTo>
                  <a:lnTo>
                    <a:pt x="60" y="32"/>
                  </a:lnTo>
                  <a:lnTo>
                    <a:pt x="64" y="34"/>
                  </a:lnTo>
                  <a:lnTo>
                    <a:pt x="64" y="40"/>
                  </a:lnTo>
                  <a:lnTo>
                    <a:pt x="64" y="45"/>
                  </a:lnTo>
                  <a:lnTo>
                    <a:pt x="63" y="49"/>
                  </a:lnTo>
                  <a:lnTo>
                    <a:pt x="63" y="53"/>
                  </a:lnTo>
                  <a:lnTo>
                    <a:pt x="60" y="53"/>
                  </a:lnTo>
                  <a:lnTo>
                    <a:pt x="57" y="54"/>
                  </a:lnTo>
                  <a:lnTo>
                    <a:pt x="56" y="55"/>
                  </a:lnTo>
                  <a:lnTo>
                    <a:pt x="55" y="55"/>
                  </a:lnTo>
                  <a:lnTo>
                    <a:pt x="50" y="49"/>
                  </a:lnTo>
                  <a:lnTo>
                    <a:pt x="48" y="40"/>
                  </a:lnTo>
                  <a:lnTo>
                    <a:pt x="42" y="33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601"/>
            <p:cNvSpPr>
              <a:spLocks/>
            </p:cNvSpPr>
            <p:nvPr/>
          </p:nvSpPr>
          <p:spPr bwMode="auto">
            <a:xfrm>
              <a:off x="3844" y="2357"/>
              <a:ext cx="68" cy="118"/>
            </a:xfrm>
            <a:custGeom>
              <a:avLst/>
              <a:gdLst>
                <a:gd name="T0" fmla="*/ 1 w 135"/>
                <a:gd name="T1" fmla="*/ 0 h 235"/>
                <a:gd name="T2" fmla="*/ 1 w 135"/>
                <a:gd name="T3" fmla="*/ 1 h 235"/>
                <a:gd name="T4" fmla="*/ 1 w 135"/>
                <a:gd name="T5" fmla="*/ 1 h 235"/>
                <a:gd name="T6" fmla="*/ 1 w 135"/>
                <a:gd name="T7" fmla="*/ 1 h 235"/>
                <a:gd name="T8" fmla="*/ 1 w 135"/>
                <a:gd name="T9" fmla="*/ 1 h 235"/>
                <a:gd name="T10" fmla="*/ 1 w 135"/>
                <a:gd name="T11" fmla="*/ 1 h 235"/>
                <a:gd name="T12" fmla="*/ 1 w 135"/>
                <a:gd name="T13" fmla="*/ 1 h 235"/>
                <a:gd name="T14" fmla="*/ 1 w 135"/>
                <a:gd name="T15" fmla="*/ 1 h 235"/>
                <a:gd name="T16" fmla="*/ 1 w 135"/>
                <a:gd name="T17" fmla="*/ 1 h 235"/>
                <a:gd name="T18" fmla="*/ 1 w 135"/>
                <a:gd name="T19" fmla="*/ 1 h 235"/>
                <a:gd name="T20" fmla="*/ 1 w 135"/>
                <a:gd name="T21" fmla="*/ 1 h 235"/>
                <a:gd name="T22" fmla="*/ 1 w 135"/>
                <a:gd name="T23" fmla="*/ 1 h 235"/>
                <a:gd name="T24" fmla="*/ 0 w 135"/>
                <a:gd name="T25" fmla="*/ 1 h 235"/>
                <a:gd name="T26" fmla="*/ 1 w 135"/>
                <a:gd name="T27" fmla="*/ 1 h 235"/>
                <a:gd name="T28" fmla="*/ 1 w 135"/>
                <a:gd name="T29" fmla="*/ 1 h 235"/>
                <a:gd name="T30" fmla="*/ 1 w 135"/>
                <a:gd name="T31" fmla="*/ 1 h 235"/>
                <a:gd name="T32" fmla="*/ 1 w 135"/>
                <a:gd name="T33" fmla="*/ 1 h 235"/>
                <a:gd name="T34" fmla="*/ 1 w 135"/>
                <a:gd name="T35" fmla="*/ 1 h 235"/>
                <a:gd name="T36" fmla="*/ 1 w 135"/>
                <a:gd name="T37" fmla="*/ 1 h 235"/>
                <a:gd name="T38" fmla="*/ 1 w 135"/>
                <a:gd name="T39" fmla="*/ 1 h 235"/>
                <a:gd name="T40" fmla="*/ 1 w 135"/>
                <a:gd name="T41" fmla="*/ 1 h 235"/>
                <a:gd name="T42" fmla="*/ 1 w 135"/>
                <a:gd name="T43" fmla="*/ 1 h 235"/>
                <a:gd name="T44" fmla="*/ 1 w 135"/>
                <a:gd name="T45" fmla="*/ 1 h 235"/>
                <a:gd name="T46" fmla="*/ 1 w 135"/>
                <a:gd name="T47" fmla="*/ 1 h 235"/>
                <a:gd name="T48" fmla="*/ 1 w 135"/>
                <a:gd name="T49" fmla="*/ 1 h 235"/>
                <a:gd name="T50" fmla="*/ 1 w 135"/>
                <a:gd name="T51" fmla="*/ 1 h 235"/>
                <a:gd name="T52" fmla="*/ 1 w 135"/>
                <a:gd name="T53" fmla="*/ 1 h 235"/>
                <a:gd name="T54" fmla="*/ 1 w 135"/>
                <a:gd name="T55" fmla="*/ 1 h 235"/>
                <a:gd name="T56" fmla="*/ 1 w 135"/>
                <a:gd name="T57" fmla="*/ 1 h 235"/>
                <a:gd name="T58" fmla="*/ 1 w 135"/>
                <a:gd name="T59" fmla="*/ 1 h 235"/>
                <a:gd name="T60" fmla="*/ 1 w 135"/>
                <a:gd name="T61" fmla="*/ 1 h 235"/>
                <a:gd name="T62" fmla="*/ 1 w 135"/>
                <a:gd name="T63" fmla="*/ 1 h 235"/>
                <a:gd name="T64" fmla="*/ 1 w 135"/>
                <a:gd name="T65" fmla="*/ 1 h 235"/>
                <a:gd name="T66" fmla="*/ 1 w 135"/>
                <a:gd name="T67" fmla="*/ 1 h 235"/>
                <a:gd name="T68" fmla="*/ 1 w 135"/>
                <a:gd name="T69" fmla="*/ 1 h 235"/>
                <a:gd name="T70" fmla="*/ 1 w 135"/>
                <a:gd name="T71" fmla="*/ 1 h 235"/>
                <a:gd name="T72" fmla="*/ 1 w 135"/>
                <a:gd name="T73" fmla="*/ 1 h 235"/>
                <a:gd name="T74" fmla="*/ 1 w 135"/>
                <a:gd name="T75" fmla="*/ 1 h 235"/>
                <a:gd name="T76" fmla="*/ 1 w 135"/>
                <a:gd name="T77" fmla="*/ 1 h 235"/>
                <a:gd name="T78" fmla="*/ 1 w 135"/>
                <a:gd name="T79" fmla="*/ 1 h 235"/>
                <a:gd name="T80" fmla="*/ 1 w 135"/>
                <a:gd name="T81" fmla="*/ 1 h 235"/>
                <a:gd name="T82" fmla="*/ 1 w 135"/>
                <a:gd name="T83" fmla="*/ 1 h 235"/>
                <a:gd name="T84" fmla="*/ 1 w 135"/>
                <a:gd name="T85" fmla="*/ 1 h 235"/>
                <a:gd name="T86" fmla="*/ 1 w 135"/>
                <a:gd name="T87" fmla="*/ 1 h 235"/>
                <a:gd name="T88" fmla="*/ 1 w 135"/>
                <a:gd name="T89" fmla="*/ 1 h 235"/>
                <a:gd name="T90" fmla="*/ 1 w 135"/>
                <a:gd name="T91" fmla="*/ 1 h 235"/>
                <a:gd name="T92" fmla="*/ 1 w 135"/>
                <a:gd name="T93" fmla="*/ 1 h 235"/>
                <a:gd name="T94" fmla="*/ 1 w 135"/>
                <a:gd name="T95" fmla="*/ 1 h 235"/>
                <a:gd name="T96" fmla="*/ 1 w 135"/>
                <a:gd name="T97" fmla="*/ 1 h 235"/>
                <a:gd name="T98" fmla="*/ 1 w 135"/>
                <a:gd name="T99" fmla="*/ 0 h 2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" h="235">
                  <a:moveTo>
                    <a:pt x="134" y="0"/>
                  </a:moveTo>
                  <a:lnTo>
                    <a:pt x="124" y="15"/>
                  </a:lnTo>
                  <a:lnTo>
                    <a:pt x="111" y="28"/>
                  </a:lnTo>
                  <a:lnTo>
                    <a:pt x="97" y="39"/>
                  </a:lnTo>
                  <a:lnTo>
                    <a:pt x="83" y="48"/>
                  </a:lnTo>
                  <a:lnTo>
                    <a:pt x="68" y="53"/>
                  </a:lnTo>
                  <a:lnTo>
                    <a:pt x="53" y="58"/>
                  </a:lnTo>
                  <a:lnTo>
                    <a:pt x="39" y="60"/>
                  </a:lnTo>
                  <a:lnTo>
                    <a:pt x="26" y="60"/>
                  </a:lnTo>
                  <a:lnTo>
                    <a:pt x="26" y="72"/>
                  </a:lnTo>
                  <a:lnTo>
                    <a:pt x="23" y="84"/>
                  </a:lnTo>
                  <a:lnTo>
                    <a:pt x="15" y="98"/>
                  </a:lnTo>
                  <a:lnTo>
                    <a:pt x="0" y="109"/>
                  </a:lnTo>
                  <a:lnTo>
                    <a:pt x="10" y="124"/>
                  </a:lnTo>
                  <a:lnTo>
                    <a:pt x="15" y="142"/>
                  </a:lnTo>
                  <a:lnTo>
                    <a:pt x="16" y="162"/>
                  </a:lnTo>
                  <a:lnTo>
                    <a:pt x="10" y="178"/>
                  </a:lnTo>
                  <a:lnTo>
                    <a:pt x="15" y="180"/>
                  </a:lnTo>
                  <a:lnTo>
                    <a:pt x="22" y="184"/>
                  </a:lnTo>
                  <a:lnTo>
                    <a:pt x="30" y="187"/>
                  </a:lnTo>
                  <a:lnTo>
                    <a:pt x="39" y="193"/>
                  </a:lnTo>
                  <a:lnTo>
                    <a:pt x="48" y="201"/>
                  </a:lnTo>
                  <a:lnTo>
                    <a:pt x="56" y="210"/>
                  </a:lnTo>
                  <a:lnTo>
                    <a:pt x="61" y="222"/>
                  </a:lnTo>
                  <a:lnTo>
                    <a:pt x="66" y="235"/>
                  </a:lnTo>
                  <a:lnTo>
                    <a:pt x="69" y="227"/>
                  </a:lnTo>
                  <a:lnTo>
                    <a:pt x="74" y="218"/>
                  </a:lnTo>
                  <a:lnTo>
                    <a:pt x="80" y="210"/>
                  </a:lnTo>
                  <a:lnTo>
                    <a:pt x="86" y="202"/>
                  </a:lnTo>
                  <a:lnTo>
                    <a:pt x="94" y="194"/>
                  </a:lnTo>
                  <a:lnTo>
                    <a:pt x="103" y="188"/>
                  </a:lnTo>
                  <a:lnTo>
                    <a:pt x="112" y="185"/>
                  </a:lnTo>
                  <a:lnTo>
                    <a:pt x="122" y="182"/>
                  </a:lnTo>
                  <a:lnTo>
                    <a:pt x="118" y="172"/>
                  </a:lnTo>
                  <a:lnTo>
                    <a:pt x="114" y="158"/>
                  </a:lnTo>
                  <a:lnTo>
                    <a:pt x="117" y="144"/>
                  </a:lnTo>
                  <a:lnTo>
                    <a:pt x="126" y="128"/>
                  </a:lnTo>
                  <a:lnTo>
                    <a:pt x="117" y="103"/>
                  </a:lnTo>
                  <a:lnTo>
                    <a:pt x="114" y="79"/>
                  </a:lnTo>
                  <a:lnTo>
                    <a:pt x="115" y="57"/>
                  </a:lnTo>
                  <a:lnTo>
                    <a:pt x="118" y="41"/>
                  </a:lnTo>
                  <a:lnTo>
                    <a:pt x="121" y="31"/>
                  </a:lnTo>
                  <a:lnTo>
                    <a:pt x="126" y="21"/>
                  </a:lnTo>
                  <a:lnTo>
                    <a:pt x="130" y="12"/>
                  </a:lnTo>
                  <a:lnTo>
                    <a:pt x="134" y="7"/>
                  </a:lnTo>
                  <a:lnTo>
                    <a:pt x="135" y="6"/>
                  </a:lnTo>
                  <a:lnTo>
                    <a:pt x="135" y="4"/>
                  </a:lnTo>
                  <a:lnTo>
                    <a:pt x="134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602"/>
            <p:cNvSpPr>
              <a:spLocks/>
            </p:cNvSpPr>
            <p:nvPr/>
          </p:nvSpPr>
          <p:spPr bwMode="auto">
            <a:xfrm>
              <a:off x="4016" y="2328"/>
              <a:ext cx="127" cy="97"/>
            </a:xfrm>
            <a:custGeom>
              <a:avLst/>
              <a:gdLst>
                <a:gd name="T0" fmla="*/ 1 w 253"/>
                <a:gd name="T1" fmla="*/ 0 h 194"/>
                <a:gd name="T2" fmla="*/ 1 w 253"/>
                <a:gd name="T3" fmla="*/ 1 h 194"/>
                <a:gd name="T4" fmla="*/ 1 w 253"/>
                <a:gd name="T5" fmla="*/ 1 h 194"/>
                <a:gd name="T6" fmla="*/ 1 w 253"/>
                <a:gd name="T7" fmla="*/ 1 h 194"/>
                <a:gd name="T8" fmla="*/ 1 w 253"/>
                <a:gd name="T9" fmla="*/ 1 h 194"/>
                <a:gd name="T10" fmla="*/ 1 w 253"/>
                <a:gd name="T11" fmla="*/ 1 h 194"/>
                <a:gd name="T12" fmla="*/ 1 w 253"/>
                <a:gd name="T13" fmla="*/ 1 h 194"/>
                <a:gd name="T14" fmla="*/ 1 w 253"/>
                <a:gd name="T15" fmla="*/ 1 h 194"/>
                <a:gd name="T16" fmla="*/ 1 w 253"/>
                <a:gd name="T17" fmla="*/ 1 h 194"/>
                <a:gd name="T18" fmla="*/ 1 w 253"/>
                <a:gd name="T19" fmla="*/ 1 h 194"/>
                <a:gd name="T20" fmla="*/ 1 w 253"/>
                <a:gd name="T21" fmla="*/ 1 h 194"/>
                <a:gd name="T22" fmla="*/ 1 w 253"/>
                <a:gd name="T23" fmla="*/ 1 h 194"/>
                <a:gd name="T24" fmla="*/ 0 w 253"/>
                <a:gd name="T25" fmla="*/ 1 h 194"/>
                <a:gd name="T26" fmla="*/ 1 w 253"/>
                <a:gd name="T27" fmla="*/ 1 h 194"/>
                <a:gd name="T28" fmla="*/ 1 w 253"/>
                <a:gd name="T29" fmla="*/ 1 h 194"/>
                <a:gd name="T30" fmla="*/ 1 w 253"/>
                <a:gd name="T31" fmla="*/ 1 h 194"/>
                <a:gd name="T32" fmla="*/ 1 w 253"/>
                <a:gd name="T33" fmla="*/ 1 h 194"/>
                <a:gd name="T34" fmla="*/ 1 w 253"/>
                <a:gd name="T35" fmla="*/ 1 h 194"/>
                <a:gd name="T36" fmla="*/ 1 w 253"/>
                <a:gd name="T37" fmla="*/ 1 h 194"/>
                <a:gd name="T38" fmla="*/ 1 w 253"/>
                <a:gd name="T39" fmla="*/ 1 h 194"/>
                <a:gd name="T40" fmla="*/ 1 w 253"/>
                <a:gd name="T41" fmla="*/ 1 h 194"/>
                <a:gd name="T42" fmla="*/ 1 w 253"/>
                <a:gd name="T43" fmla="*/ 1 h 194"/>
                <a:gd name="T44" fmla="*/ 1 w 253"/>
                <a:gd name="T45" fmla="*/ 1 h 194"/>
                <a:gd name="T46" fmla="*/ 1 w 253"/>
                <a:gd name="T47" fmla="*/ 1 h 194"/>
                <a:gd name="T48" fmla="*/ 1 w 253"/>
                <a:gd name="T49" fmla="*/ 1 h 194"/>
                <a:gd name="T50" fmla="*/ 1 w 253"/>
                <a:gd name="T51" fmla="*/ 1 h 194"/>
                <a:gd name="T52" fmla="*/ 1 w 253"/>
                <a:gd name="T53" fmla="*/ 1 h 194"/>
                <a:gd name="T54" fmla="*/ 1 w 253"/>
                <a:gd name="T55" fmla="*/ 1 h 194"/>
                <a:gd name="T56" fmla="*/ 1 w 253"/>
                <a:gd name="T57" fmla="*/ 1 h 194"/>
                <a:gd name="T58" fmla="*/ 1 w 253"/>
                <a:gd name="T59" fmla="*/ 1 h 194"/>
                <a:gd name="T60" fmla="*/ 1 w 253"/>
                <a:gd name="T61" fmla="*/ 1 h 194"/>
                <a:gd name="T62" fmla="*/ 1 w 253"/>
                <a:gd name="T63" fmla="*/ 1 h 194"/>
                <a:gd name="T64" fmla="*/ 1 w 253"/>
                <a:gd name="T65" fmla="*/ 1 h 194"/>
                <a:gd name="T66" fmla="*/ 1 w 253"/>
                <a:gd name="T67" fmla="*/ 1 h 194"/>
                <a:gd name="T68" fmla="*/ 1 w 253"/>
                <a:gd name="T69" fmla="*/ 1 h 194"/>
                <a:gd name="T70" fmla="*/ 1 w 253"/>
                <a:gd name="T71" fmla="*/ 1 h 194"/>
                <a:gd name="T72" fmla="*/ 1 w 253"/>
                <a:gd name="T73" fmla="*/ 1 h 194"/>
                <a:gd name="T74" fmla="*/ 1 w 253"/>
                <a:gd name="T75" fmla="*/ 1 h 194"/>
                <a:gd name="T76" fmla="*/ 1 w 253"/>
                <a:gd name="T77" fmla="*/ 1 h 194"/>
                <a:gd name="T78" fmla="*/ 1 w 253"/>
                <a:gd name="T79" fmla="*/ 1 h 194"/>
                <a:gd name="T80" fmla="*/ 1 w 253"/>
                <a:gd name="T81" fmla="*/ 1 h 194"/>
                <a:gd name="T82" fmla="*/ 1 w 253"/>
                <a:gd name="T83" fmla="*/ 1 h 194"/>
                <a:gd name="T84" fmla="*/ 1 w 253"/>
                <a:gd name="T85" fmla="*/ 1 h 194"/>
                <a:gd name="T86" fmla="*/ 1 w 253"/>
                <a:gd name="T87" fmla="*/ 1 h 194"/>
                <a:gd name="T88" fmla="*/ 1 w 253"/>
                <a:gd name="T89" fmla="*/ 1 h 194"/>
                <a:gd name="T90" fmla="*/ 1 w 253"/>
                <a:gd name="T91" fmla="*/ 1 h 194"/>
                <a:gd name="T92" fmla="*/ 1 w 253"/>
                <a:gd name="T93" fmla="*/ 1 h 194"/>
                <a:gd name="T94" fmla="*/ 1 w 253"/>
                <a:gd name="T95" fmla="*/ 1 h 194"/>
                <a:gd name="T96" fmla="*/ 1 w 253"/>
                <a:gd name="T97" fmla="*/ 1 h 194"/>
                <a:gd name="T98" fmla="*/ 1 w 253"/>
                <a:gd name="T99" fmla="*/ 1 h 194"/>
                <a:gd name="T100" fmla="*/ 1 w 253"/>
                <a:gd name="T101" fmla="*/ 1 h 194"/>
                <a:gd name="T102" fmla="*/ 1 w 253"/>
                <a:gd name="T103" fmla="*/ 1 h 194"/>
                <a:gd name="T104" fmla="*/ 1 w 253"/>
                <a:gd name="T105" fmla="*/ 1 h 194"/>
                <a:gd name="T106" fmla="*/ 1 w 253"/>
                <a:gd name="T107" fmla="*/ 1 h 194"/>
                <a:gd name="T108" fmla="*/ 1 w 253"/>
                <a:gd name="T109" fmla="*/ 1 h 194"/>
                <a:gd name="T110" fmla="*/ 1 w 253"/>
                <a:gd name="T111" fmla="*/ 1 h 194"/>
                <a:gd name="T112" fmla="*/ 1 w 253"/>
                <a:gd name="T113" fmla="*/ 1 h 194"/>
                <a:gd name="T114" fmla="*/ 1 w 253"/>
                <a:gd name="T115" fmla="*/ 1 h 194"/>
                <a:gd name="T116" fmla="*/ 1 w 253"/>
                <a:gd name="T117" fmla="*/ 1 h 194"/>
                <a:gd name="T118" fmla="*/ 1 w 253"/>
                <a:gd name="T119" fmla="*/ 1 h 194"/>
                <a:gd name="T120" fmla="*/ 1 w 253"/>
                <a:gd name="T121" fmla="*/ 0 h 1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3" h="194">
                  <a:moveTo>
                    <a:pt x="115" y="0"/>
                  </a:moveTo>
                  <a:lnTo>
                    <a:pt x="106" y="3"/>
                  </a:lnTo>
                  <a:lnTo>
                    <a:pt x="95" y="7"/>
                  </a:lnTo>
                  <a:lnTo>
                    <a:pt x="83" y="11"/>
                  </a:lnTo>
                  <a:lnTo>
                    <a:pt x="69" y="15"/>
                  </a:lnTo>
                  <a:lnTo>
                    <a:pt x="54" y="20"/>
                  </a:lnTo>
                  <a:lnTo>
                    <a:pt x="40" y="24"/>
                  </a:lnTo>
                  <a:lnTo>
                    <a:pt x="27" y="26"/>
                  </a:lnTo>
                  <a:lnTo>
                    <a:pt x="16" y="27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13" y="33"/>
                  </a:lnTo>
                  <a:lnTo>
                    <a:pt x="26" y="44"/>
                  </a:lnTo>
                  <a:lnTo>
                    <a:pt x="36" y="58"/>
                  </a:lnTo>
                  <a:lnTo>
                    <a:pt x="47" y="73"/>
                  </a:lnTo>
                  <a:lnTo>
                    <a:pt x="55" y="90"/>
                  </a:lnTo>
                  <a:lnTo>
                    <a:pt x="62" y="109"/>
                  </a:lnTo>
                  <a:lnTo>
                    <a:pt x="66" y="127"/>
                  </a:lnTo>
                  <a:lnTo>
                    <a:pt x="70" y="146"/>
                  </a:lnTo>
                  <a:lnTo>
                    <a:pt x="77" y="146"/>
                  </a:lnTo>
                  <a:lnTo>
                    <a:pt x="85" y="148"/>
                  </a:lnTo>
                  <a:lnTo>
                    <a:pt x="94" y="153"/>
                  </a:lnTo>
                  <a:lnTo>
                    <a:pt x="104" y="157"/>
                  </a:lnTo>
                  <a:lnTo>
                    <a:pt x="114" y="165"/>
                  </a:lnTo>
                  <a:lnTo>
                    <a:pt x="123" y="173"/>
                  </a:lnTo>
                  <a:lnTo>
                    <a:pt x="131" y="184"/>
                  </a:lnTo>
                  <a:lnTo>
                    <a:pt x="137" y="194"/>
                  </a:lnTo>
                  <a:lnTo>
                    <a:pt x="144" y="188"/>
                  </a:lnTo>
                  <a:lnTo>
                    <a:pt x="154" y="183"/>
                  </a:lnTo>
                  <a:lnTo>
                    <a:pt x="165" y="178"/>
                  </a:lnTo>
                  <a:lnTo>
                    <a:pt x="179" y="175"/>
                  </a:lnTo>
                  <a:lnTo>
                    <a:pt x="195" y="173"/>
                  </a:lnTo>
                  <a:lnTo>
                    <a:pt x="214" y="175"/>
                  </a:lnTo>
                  <a:lnTo>
                    <a:pt x="232" y="180"/>
                  </a:lnTo>
                  <a:lnTo>
                    <a:pt x="253" y="188"/>
                  </a:lnTo>
                  <a:lnTo>
                    <a:pt x="247" y="180"/>
                  </a:lnTo>
                  <a:lnTo>
                    <a:pt x="240" y="172"/>
                  </a:lnTo>
                  <a:lnTo>
                    <a:pt x="236" y="162"/>
                  </a:lnTo>
                  <a:lnTo>
                    <a:pt x="231" y="149"/>
                  </a:lnTo>
                  <a:lnTo>
                    <a:pt x="230" y="135"/>
                  </a:lnTo>
                  <a:lnTo>
                    <a:pt x="230" y="120"/>
                  </a:lnTo>
                  <a:lnTo>
                    <a:pt x="235" y="103"/>
                  </a:lnTo>
                  <a:lnTo>
                    <a:pt x="243" y="84"/>
                  </a:lnTo>
                  <a:lnTo>
                    <a:pt x="231" y="81"/>
                  </a:lnTo>
                  <a:lnTo>
                    <a:pt x="218" y="78"/>
                  </a:lnTo>
                  <a:lnTo>
                    <a:pt x="207" y="72"/>
                  </a:lnTo>
                  <a:lnTo>
                    <a:pt x="197" y="65"/>
                  </a:lnTo>
                  <a:lnTo>
                    <a:pt x="187" y="57"/>
                  </a:lnTo>
                  <a:lnTo>
                    <a:pt x="180" y="44"/>
                  </a:lnTo>
                  <a:lnTo>
                    <a:pt x="177" y="30"/>
                  </a:lnTo>
                  <a:lnTo>
                    <a:pt x="176" y="12"/>
                  </a:lnTo>
                  <a:lnTo>
                    <a:pt x="169" y="13"/>
                  </a:lnTo>
                  <a:lnTo>
                    <a:pt x="162" y="15"/>
                  </a:lnTo>
                  <a:lnTo>
                    <a:pt x="155" y="15"/>
                  </a:lnTo>
                  <a:lnTo>
                    <a:pt x="148" y="15"/>
                  </a:lnTo>
                  <a:lnTo>
                    <a:pt x="140" y="14"/>
                  </a:lnTo>
                  <a:lnTo>
                    <a:pt x="132" y="11"/>
                  </a:lnTo>
                  <a:lnTo>
                    <a:pt x="124" y="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603"/>
            <p:cNvSpPr>
              <a:spLocks/>
            </p:cNvSpPr>
            <p:nvPr/>
          </p:nvSpPr>
          <p:spPr bwMode="auto">
            <a:xfrm>
              <a:off x="3951" y="2182"/>
              <a:ext cx="111" cy="138"/>
            </a:xfrm>
            <a:custGeom>
              <a:avLst/>
              <a:gdLst>
                <a:gd name="T0" fmla="*/ 1 w 222"/>
                <a:gd name="T1" fmla="*/ 1 h 274"/>
                <a:gd name="T2" fmla="*/ 1 w 222"/>
                <a:gd name="T3" fmla="*/ 1 h 274"/>
                <a:gd name="T4" fmla="*/ 1 w 222"/>
                <a:gd name="T5" fmla="*/ 1 h 274"/>
                <a:gd name="T6" fmla="*/ 1 w 222"/>
                <a:gd name="T7" fmla="*/ 1 h 274"/>
                <a:gd name="T8" fmla="*/ 1 w 222"/>
                <a:gd name="T9" fmla="*/ 1 h 274"/>
                <a:gd name="T10" fmla="*/ 1 w 222"/>
                <a:gd name="T11" fmla="*/ 1 h 274"/>
                <a:gd name="T12" fmla="*/ 1 w 222"/>
                <a:gd name="T13" fmla="*/ 1 h 274"/>
                <a:gd name="T14" fmla="*/ 1 w 222"/>
                <a:gd name="T15" fmla="*/ 1 h 274"/>
                <a:gd name="T16" fmla="*/ 1 w 222"/>
                <a:gd name="T17" fmla="*/ 1 h 274"/>
                <a:gd name="T18" fmla="*/ 1 w 222"/>
                <a:gd name="T19" fmla="*/ 1 h 274"/>
                <a:gd name="T20" fmla="*/ 1 w 222"/>
                <a:gd name="T21" fmla="*/ 1 h 274"/>
                <a:gd name="T22" fmla="*/ 0 w 222"/>
                <a:gd name="T23" fmla="*/ 1 h 274"/>
                <a:gd name="T24" fmla="*/ 1 w 222"/>
                <a:gd name="T25" fmla="*/ 1 h 274"/>
                <a:gd name="T26" fmla="*/ 1 w 222"/>
                <a:gd name="T27" fmla="*/ 1 h 274"/>
                <a:gd name="T28" fmla="*/ 1 w 222"/>
                <a:gd name="T29" fmla="*/ 1 h 274"/>
                <a:gd name="T30" fmla="*/ 1 w 222"/>
                <a:gd name="T31" fmla="*/ 1 h 274"/>
                <a:gd name="T32" fmla="*/ 1 w 222"/>
                <a:gd name="T33" fmla="*/ 1 h 274"/>
                <a:gd name="T34" fmla="*/ 1 w 222"/>
                <a:gd name="T35" fmla="*/ 1 h 274"/>
                <a:gd name="T36" fmla="*/ 1 w 222"/>
                <a:gd name="T37" fmla="*/ 1 h 274"/>
                <a:gd name="T38" fmla="*/ 1 w 222"/>
                <a:gd name="T39" fmla="*/ 1 h 274"/>
                <a:gd name="T40" fmla="*/ 1 w 222"/>
                <a:gd name="T41" fmla="*/ 1 h 274"/>
                <a:gd name="T42" fmla="*/ 1 w 222"/>
                <a:gd name="T43" fmla="*/ 1 h 274"/>
                <a:gd name="T44" fmla="*/ 1 w 222"/>
                <a:gd name="T45" fmla="*/ 1 h 274"/>
                <a:gd name="T46" fmla="*/ 1 w 222"/>
                <a:gd name="T47" fmla="*/ 1 h 274"/>
                <a:gd name="T48" fmla="*/ 1 w 222"/>
                <a:gd name="T49" fmla="*/ 1 h 274"/>
                <a:gd name="T50" fmla="*/ 1 w 222"/>
                <a:gd name="T51" fmla="*/ 1 h 274"/>
                <a:gd name="T52" fmla="*/ 1 w 222"/>
                <a:gd name="T53" fmla="*/ 1 h 274"/>
                <a:gd name="T54" fmla="*/ 1 w 222"/>
                <a:gd name="T55" fmla="*/ 1 h 274"/>
                <a:gd name="T56" fmla="*/ 1 w 222"/>
                <a:gd name="T57" fmla="*/ 1 h 274"/>
                <a:gd name="T58" fmla="*/ 1 w 222"/>
                <a:gd name="T59" fmla="*/ 1 h 274"/>
                <a:gd name="T60" fmla="*/ 1 w 222"/>
                <a:gd name="T61" fmla="*/ 1 h 274"/>
                <a:gd name="T62" fmla="*/ 1 w 222"/>
                <a:gd name="T63" fmla="*/ 1 h 274"/>
                <a:gd name="T64" fmla="*/ 1 w 222"/>
                <a:gd name="T65" fmla="*/ 1 h 274"/>
                <a:gd name="T66" fmla="*/ 1 w 222"/>
                <a:gd name="T67" fmla="*/ 1 h 2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2" h="274">
                  <a:moveTo>
                    <a:pt x="194" y="133"/>
                  </a:moveTo>
                  <a:lnTo>
                    <a:pt x="187" y="133"/>
                  </a:lnTo>
                  <a:lnTo>
                    <a:pt x="175" y="133"/>
                  </a:lnTo>
                  <a:lnTo>
                    <a:pt x="158" y="135"/>
                  </a:lnTo>
                  <a:lnTo>
                    <a:pt x="140" y="139"/>
                  </a:lnTo>
                  <a:lnTo>
                    <a:pt x="120" y="148"/>
                  </a:lnTo>
                  <a:lnTo>
                    <a:pt x="102" y="160"/>
                  </a:lnTo>
                  <a:lnTo>
                    <a:pt x="85" y="179"/>
                  </a:lnTo>
                  <a:lnTo>
                    <a:pt x="72" y="205"/>
                  </a:lnTo>
                  <a:lnTo>
                    <a:pt x="64" y="228"/>
                  </a:lnTo>
                  <a:lnTo>
                    <a:pt x="57" y="247"/>
                  </a:lnTo>
                  <a:lnTo>
                    <a:pt x="49" y="258"/>
                  </a:lnTo>
                  <a:lnTo>
                    <a:pt x="40" y="264"/>
                  </a:lnTo>
                  <a:lnTo>
                    <a:pt x="34" y="265"/>
                  </a:lnTo>
                  <a:lnTo>
                    <a:pt x="29" y="266"/>
                  </a:lnTo>
                  <a:lnTo>
                    <a:pt x="24" y="267"/>
                  </a:lnTo>
                  <a:lnTo>
                    <a:pt x="18" y="269"/>
                  </a:lnTo>
                  <a:lnTo>
                    <a:pt x="13" y="270"/>
                  </a:lnTo>
                  <a:lnTo>
                    <a:pt x="9" y="271"/>
                  </a:lnTo>
                  <a:lnTo>
                    <a:pt x="4" y="273"/>
                  </a:lnTo>
                  <a:lnTo>
                    <a:pt x="1" y="274"/>
                  </a:lnTo>
                  <a:lnTo>
                    <a:pt x="1" y="273"/>
                  </a:lnTo>
                  <a:lnTo>
                    <a:pt x="1" y="272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18" y="262"/>
                  </a:lnTo>
                  <a:lnTo>
                    <a:pt x="33" y="249"/>
                  </a:lnTo>
                  <a:lnTo>
                    <a:pt x="42" y="234"/>
                  </a:lnTo>
                  <a:lnTo>
                    <a:pt x="49" y="218"/>
                  </a:lnTo>
                  <a:lnTo>
                    <a:pt x="52" y="201"/>
                  </a:lnTo>
                  <a:lnTo>
                    <a:pt x="55" y="186"/>
                  </a:lnTo>
                  <a:lnTo>
                    <a:pt x="55" y="172"/>
                  </a:lnTo>
                  <a:lnTo>
                    <a:pt x="55" y="161"/>
                  </a:lnTo>
                  <a:lnTo>
                    <a:pt x="54" y="152"/>
                  </a:lnTo>
                  <a:lnTo>
                    <a:pt x="52" y="142"/>
                  </a:lnTo>
                  <a:lnTo>
                    <a:pt x="49" y="130"/>
                  </a:lnTo>
                  <a:lnTo>
                    <a:pt x="46" y="118"/>
                  </a:lnTo>
                  <a:lnTo>
                    <a:pt x="52" y="116"/>
                  </a:lnTo>
                  <a:lnTo>
                    <a:pt x="62" y="112"/>
                  </a:lnTo>
                  <a:lnTo>
                    <a:pt x="70" y="104"/>
                  </a:lnTo>
                  <a:lnTo>
                    <a:pt x="79" y="95"/>
                  </a:lnTo>
                  <a:lnTo>
                    <a:pt x="86" y="84"/>
                  </a:lnTo>
                  <a:lnTo>
                    <a:pt x="90" y="73"/>
                  </a:lnTo>
                  <a:lnTo>
                    <a:pt x="92" y="61"/>
                  </a:lnTo>
                  <a:lnTo>
                    <a:pt x="88" y="48"/>
                  </a:lnTo>
                  <a:lnTo>
                    <a:pt x="97" y="47"/>
                  </a:lnTo>
                  <a:lnTo>
                    <a:pt x="110" y="44"/>
                  </a:lnTo>
                  <a:lnTo>
                    <a:pt x="123" y="39"/>
                  </a:lnTo>
                  <a:lnTo>
                    <a:pt x="138" y="32"/>
                  </a:lnTo>
                  <a:lnTo>
                    <a:pt x="150" y="25"/>
                  </a:lnTo>
                  <a:lnTo>
                    <a:pt x="163" y="17"/>
                  </a:lnTo>
                  <a:lnTo>
                    <a:pt x="173" y="8"/>
                  </a:lnTo>
                  <a:lnTo>
                    <a:pt x="180" y="0"/>
                  </a:lnTo>
                  <a:lnTo>
                    <a:pt x="180" y="10"/>
                  </a:lnTo>
                  <a:lnTo>
                    <a:pt x="181" y="23"/>
                  </a:lnTo>
                  <a:lnTo>
                    <a:pt x="184" y="37"/>
                  </a:lnTo>
                  <a:lnTo>
                    <a:pt x="188" y="50"/>
                  </a:lnTo>
                  <a:lnTo>
                    <a:pt x="194" y="62"/>
                  </a:lnTo>
                  <a:lnTo>
                    <a:pt x="202" y="74"/>
                  </a:lnTo>
                  <a:lnTo>
                    <a:pt x="211" y="83"/>
                  </a:lnTo>
                  <a:lnTo>
                    <a:pt x="222" y="90"/>
                  </a:lnTo>
                  <a:lnTo>
                    <a:pt x="215" y="91"/>
                  </a:lnTo>
                  <a:lnTo>
                    <a:pt x="208" y="93"/>
                  </a:lnTo>
                  <a:lnTo>
                    <a:pt x="201" y="97"/>
                  </a:lnTo>
                  <a:lnTo>
                    <a:pt x="195" y="101"/>
                  </a:lnTo>
                  <a:lnTo>
                    <a:pt x="191" y="107"/>
                  </a:lnTo>
                  <a:lnTo>
                    <a:pt x="190" y="115"/>
                  </a:lnTo>
                  <a:lnTo>
                    <a:pt x="190" y="123"/>
                  </a:lnTo>
                  <a:lnTo>
                    <a:pt x="194" y="13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604"/>
            <p:cNvSpPr>
              <a:spLocks/>
            </p:cNvSpPr>
            <p:nvPr/>
          </p:nvSpPr>
          <p:spPr bwMode="auto">
            <a:xfrm>
              <a:off x="3915" y="2185"/>
              <a:ext cx="66" cy="132"/>
            </a:xfrm>
            <a:custGeom>
              <a:avLst/>
              <a:gdLst>
                <a:gd name="T0" fmla="*/ 1 w 131"/>
                <a:gd name="T1" fmla="*/ 0 h 265"/>
                <a:gd name="T2" fmla="*/ 1 w 131"/>
                <a:gd name="T3" fmla="*/ 0 h 265"/>
                <a:gd name="T4" fmla="*/ 1 w 131"/>
                <a:gd name="T5" fmla="*/ 0 h 265"/>
                <a:gd name="T6" fmla="*/ 1 w 131"/>
                <a:gd name="T7" fmla="*/ 0 h 265"/>
                <a:gd name="T8" fmla="*/ 1 w 131"/>
                <a:gd name="T9" fmla="*/ 0 h 265"/>
                <a:gd name="T10" fmla="*/ 1 w 131"/>
                <a:gd name="T11" fmla="*/ 0 h 265"/>
                <a:gd name="T12" fmla="*/ 1 w 131"/>
                <a:gd name="T13" fmla="*/ 0 h 265"/>
                <a:gd name="T14" fmla="*/ 1 w 131"/>
                <a:gd name="T15" fmla="*/ 0 h 265"/>
                <a:gd name="T16" fmla="*/ 1 w 131"/>
                <a:gd name="T17" fmla="*/ 0 h 265"/>
                <a:gd name="T18" fmla="*/ 1 w 131"/>
                <a:gd name="T19" fmla="*/ 0 h 265"/>
                <a:gd name="T20" fmla="*/ 1 w 131"/>
                <a:gd name="T21" fmla="*/ 0 h 265"/>
                <a:gd name="T22" fmla="*/ 1 w 131"/>
                <a:gd name="T23" fmla="*/ 0 h 265"/>
                <a:gd name="T24" fmla="*/ 1 w 131"/>
                <a:gd name="T25" fmla="*/ 0 h 265"/>
                <a:gd name="T26" fmla="*/ 1 w 131"/>
                <a:gd name="T27" fmla="*/ 0 h 265"/>
                <a:gd name="T28" fmla="*/ 1 w 131"/>
                <a:gd name="T29" fmla="*/ 0 h 265"/>
                <a:gd name="T30" fmla="*/ 1 w 131"/>
                <a:gd name="T31" fmla="*/ 0 h 265"/>
                <a:gd name="T32" fmla="*/ 1 w 131"/>
                <a:gd name="T33" fmla="*/ 0 h 265"/>
                <a:gd name="T34" fmla="*/ 1 w 131"/>
                <a:gd name="T35" fmla="*/ 0 h 265"/>
                <a:gd name="T36" fmla="*/ 1 w 131"/>
                <a:gd name="T37" fmla="*/ 0 h 265"/>
                <a:gd name="T38" fmla="*/ 1 w 131"/>
                <a:gd name="T39" fmla="*/ 0 h 265"/>
                <a:gd name="T40" fmla="*/ 1 w 131"/>
                <a:gd name="T41" fmla="*/ 0 h 265"/>
                <a:gd name="T42" fmla="*/ 1 w 131"/>
                <a:gd name="T43" fmla="*/ 0 h 265"/>
                <a:gd name="T44" fmla="*/ 1 w 131"/>
                <a:gd name="T45" fmla="*/ 0 h 265"/>
                <a:gd name="T46" fmla="*/ 1 w 131"/>
                <a:gd name="T47" fmla="*/ 0 h 265"/>
                <a:gd name="T48" fmla="*/ 1 w 131"/>
                <a:gd name="T49" fmla="*/ 0 h 265"/>
                <a:gd name="T50" fmla="*/ 1 w 131"/>
                <a:gd name="T51" fmla="*/ 0 h 265"/>
                <a:gd name="T52" fmla="*/ 1 w 131"/>
                <a:gd name="T53" fmla="*/ 0 h 265"/>
                <a:gd name="T54" fmla="*/ 1 w 131"/>
                <a:gd name="T55" fmla="*/ 0 h 265"/>
                <a:gd name="T56" fmla="*/ 1 w 131"/>
                <a:gd name="T57" fmla="*/ 0 h 265"/>
                <a:gd name="T58" fmla="*/ 1 w 131"/>
                <a:gd name="T59" fmla="*/ 0 h 265"/>
                <a:gd name="T60" fmla="*/ 1 w 131"/>
                <a:gd name="T61" fmla="*/ 0 h 265"/>
                <a:gd name="T62" fmla="*/ 1 w 131"/>
                <a:gd name="T63" fmla="*/ 0 h 265"/>
                <a:gd name="T64" fmla="*/ 0 w 131"/>
                <a:gd name="T65" fmla="*/ 0 h 265"/>
                <a:gd name="T66" fmla="*/ 1 w 131"/>
                <a:gd name="T67" fmla="*/ 0 h 265"/>
                <a:gd name="T68" fmla="*/ 1 w 131"/>
                <a:gd name="T69" fmla="*/ 0 h 265"/>
                <a:gd name="T70" fmla="*/ 1 w 131"/>
                <a:gd name="T71" fmla="*/ 0 h 265"/>
                <a:gd name="T72" fmla="*/ 1 w 131"/>
                <a:gd name="T73" fmla="*/ 0 h 265"/>
                <a:gd name="T74" fmla="*/ 1 w 131"/>
                <a:gd name="T75" fmla="*/ 0 h 265"/>
                <a:gd name="T76" fmla="*/ 1 w 131"/>
                <a:gd name="T77" fmla="*/ 0 h 265"/>
                <a:gd name="T78" fmla="*/ 1 w 131"/>
                <a:gd name="T79" fmla="*/ 0 h 265"/>
                <a:gd name="T80" fmla="*/ 1 w 131"/>
                <a:gd name="T81" fmla="*/ 0 h 265"/>
                <a:gd name="T82" fmla="*/ 1 w 131"/>
                <a:gd name="T83" fmla="*/ 0 h 265"/>
                <a:gd name="T84" fmla="*/ 1 w 131"/>
                <a:gd name="T85" fmla="*/ 0 h 265"/>
                <a:gd name="T86" fmla="*/ 1 w 131"/>
                <a:gd name="T87" fmla="*/ 0 h 265"/>
                <a:gd name="T88" fmla="*/ 1 w 131"/>
                <a:gd name="T89" fmla="*/ 0 h 265"/>
                <a:gd name="T90" fmla="*/ 1 w 131"/>
                <a:gd name="T91" fmla="*/ 0 h 265"/>
                <a:gd name="T92" fmla="*/ 1 w 131"/>
                <a:gd name="T93" fmla="*/ 0 h 265"/>
                <a:gd name="T94" fmla="*/ 1 w 131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1" h="265">
                  <a:moveTo>
                    <a:pt x="73" y="265"/>
                  </a:moveTo>
                  <a:lnTo>
                    <a:pt x="70" y="261"/>
                  </a:lnTo>
                  <a:lnTo>
                    <a:pt x="67" y="257"/>
                  </a:lnTo>
                  <a:lnTo>
                    <a:pt x="61" y="253"/>
                  </a:lnTo>
                  <a:lnTo>
                    <a:pt x="53" y="253"/>
                  </a:lnTo>
                  <a:lnTo>
                    <a:pt x="48" y="253"/>
                  </a:lnTo>
                  <a:lnTo>
                    <a:pt x="45" y="252"/>
                  </a:lnTo>
                  <a:lnTo>
                    <a:pt x="41" y="250"/>
                  </a:lnTo>
                  <a:lnTo>
                    <a:pt x="39" y="247"/>
                  </a:lnTo>
                  <a:lnTo>
                    <a:pt x="43" y="243"/>
                  </a:lnTo>
                  <a:lnTo>
                    <a:pt x="47" y="237"/>
                  </a:lnTo>
                  <a:lnTo>
                    <a:pt x="51" y="234"/>
                  </a:lnTo>
                  <a:lnTo>
                    <a:pt x="54" y="231"/>
                  </a:lnTo>
                  <a:lnTo>
                    <a:pt x="63" y="231"/>
                  </a:lnTo>
                  <a:lnTo>
                    <a:pt x="70" y="230"/>
                  </a:lnTo>
                  <a:lnTo>
                    <a:pt x="75" y="227"/>
                  </a:lnTo>
                  <a:lnTo>
                    <a:pt x="79" y="222"/>
                  </a:lnTo>
                  <a:lnTo>
                    <a:pt x="81" y="220"/>
                  </a:lnTo>
                  <a:lnTo>
                    <a:pt x="81" y="216"/>
                  </a:lnTo>
                  <a:lnTo>
                    <a:pt x="82" y="214"/>
                  </a:lnTo>
                  <a:lnTo>
                    <a:pt x="82" y="212"/>
                  </a:lnTo>
                  <a:lnTo>
                    <a:pt x="81" y="209"/>
                  </a:lnTo>
                  <a:lnTo>
                    <a:pt x="79" y="206"/>
                  </a:lnTo>
                  <a:lnTo>
                    <a:pt x="78" y="204"/>
                  </a:lnTo>
                  <a:lnTo>
                    <a:pt x="77" y="201"/>
                  </a:lnTo>
                  <a:lnTo>
                    <a:pt x="71" y="198"/>
                  </a:lnTo>
                  <a:lnTo>
                    <a:pt x="64" y="197"/>
                  </a:lnTo>
                  <a:lnTo>
                    <a:pt x="58" y="198"/>
                  </a:lnTo>
                  <a:lnTo>
                    <a:pt x="52" y="200"/>
                  </a:lnTo>
                  <a:lnTo>
                    <a:pt x="48" y="205"/>
                  </a:lnTo>
                  <a:lnTo>
                    <a:pt x="47" y="208"/>
                  </a:lnTo>
                  <a:lnTo>
                    <a:pt x="47" y="212"/>
                  </a:lnTo>
                  <a:lnTo>
                    <a:pt x="48" y="215"/>
                  </a:lnTo>
                  <a:lnTo>
                    <a:pt x="44" y="220"/>
                  </a:lnTo>
                  <a:lnTo>
                    <a:pt x="38" y="224"/>
                  </a:lnTo>
                  <a:lnTo>
                    <a:pt x="33" y="228"/>
                  </a:lnTo>
                  <a:lnTo>
                    <a:pt x="31" y="230"/>
                  </a:lnTo>
                  <a:lnTo>
                    <a:pt x="30" y="228"/>
                  </a:lnTo>
                  <a:lnTo>
                    <a:pt x="28" y="227"/>
                  </a:lnTo>
                  <a:lnTo>
                    <a:pt x="25" y="224"/>
                  </a:lnTo>
                  <a:lnTo>
                    <a:pt x="23" y="223"/>
                  </a:lnTo>
                  <a:lnTo>
                    <a:pt x="25" y="219"/>
                  </a:lnTo>
                  <a:lnTo>
                    <a:pt x="28" y="213"/>
                  </a:lnTo>
                  <a:lnTo>
                    <a:pt x="29" y="208"/>
                  </a:lnTo>
                  <a:lnTo>
                    <a:pt x="30" y="204"/>
                  </a:lnTo>
                  <a:lnTo>
                    <a:pt x="34" y="200"/>
                  </a:lnTo>
                  <a:lnTo>
                    <a:pt x="38" y="197"/>
                  </a:lnTo>
                  <a:lnTo>
                    <a:pt x="41" y="192"/>
                  </a:lnTo>
                  <a:lnTo>
                    <a:pt x="43" y="187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1"/>
                  </a:lnTo>
                  <a:lnTo>
                    <a:pt x="40" y="176"/>
                  </a:lnTo>
                  <a:lnTo>
                    <a:pt x="38" y="173"/>
                  </a:lnTo>
                  <a:lnTo>
                    <a:pt x="33" y="170"/>
                  </a:lnTo>
                  <a:lnTo>
                    <a:pt x="26" y="168"/>
                  </a:lnTo>
                  <a:lnTo>
                    <a:pt x="24" y="168"/>
                  </a:lnTo>
                  <a:lnTo>
                    <a:pt x="21" y="168"/>
                  </a:lnTo>
                  <a:lnTo>
                    <a:pt x="17" y="169"/>
                  </a:lnTo>
                  <a:lnTo>
                    <a:pt x="15" y="170"/>
                  </a:lnTo>
                  <a:lnTo>
                    <a:pt x="13" y="171"/>
                  </a:lnTo>
                  <a:lnTo>
                    <a:pt x="10" y="173"/>
                  </a:lnTo>
                  <a:lnTo>
                    <a:pt x="8" y="175"/>
                  </a:lnTo>
                  <a:lnTo>
                    <a:pt x="7" y="176"/>
                  </a:lnTo>
                  <a:lnTo>
                    <a:pt x="0" y="152"/>
                  </a:lnTo>
                  <a:lnTo>
                    <a:pt x="2" y="125"/>
                  </a:lnTo>
                  <a:lnTo>
                    <a:pt x="11" y="100"/>
                  </a:lnTo>
                  <a:lnTo>
                    <a:pt x="28" y="75"/>
                  </a:lnTo>
                  <a:lnTo>
                    <a:pt x="47" y="53"/>
                  </a:lnTo>
                  <a:lnTo>
                    <a:pt x="69" y="33"/>
                  </a:lnTo>
                  <a:lnTo>
                    <a:pt x="92" y="18"/>
                  </a:lnTo>
                  <a:lnTo>
                    <a:pt x="112" y="8"/>
                  </a:lnTo>
                  <a:lnTo>
                    <a:pt x="117" y="4"/>
                  </a:lnTo>
                  <a:lnTo>
                    <a:pt x="125" y="1"/>
                  </a:lnTo>
                  <a:lnTo>
                    <a:pt x="131" y="0"/>
                  </a:lnTo>
                  <a:lnTo>
                    <a:pt x="128" y="4"/>
                  </a:lnTo>
                  <a:lnTo>
                    <a:pt x="120" y="16"/>
                  </a:lnTo>
                  <a:lnTo>
                    <a:pt x="113" y="31"/>
                  </a:lnTo>
                  <a:lnTo>
                    <a:pt x="107" y="46"/>
                  </a:lnTo>
                  <a:lnTo>
                    <a:pt x="106" y="62"/>
                  </a:lnTo>
                  <a:lnTo>
                    <a:pt x="107" y="72"/>
                  </a:lnTo>
                  <a:lnTo>
                    <a:pt x="111" y="84"/>
                  </a:lnTo>
                  <a:lnTo>
                    <a:pt x="114" y="98"/>
                  </a:lnTo>
                  <a:lnTo>
                    <a:pt x="119" y="113"/>
                  </a:lnTo>
                  <a:lnTo>
                    <a:pt x="122" y="125"/>
                  </a:lnTo>
                  <a:lnTo>
                    <a:pt x="125" y="137"/>
                  </a:lnTo>
                  <a:lnTo>
                    <a:pt x="127" y="147"/>
                  </a:lnTo>
                  <a:lnTo>
                    <a:pt x="128" y="156"/>
                  </a:lnTo>
                  <a:lnTo>
                    <a:pt x="128" y="167"/>
                  </a:lnTo>
                  <a:lnTo>
                    <a:pt x="128" y="181"/>
                  </a:lnTo>
                  <a:lnTo>
                    <a:pt x="125" y="196"/>
                  </a:lnTo>
                  <a:lnTo>
                    <a:pt x="122" y="213"/>
                  </a:lnTo>
                  <a:lnTo>
                    <a:pt x="115" y="229"/>
                  </a:lnTo>
                  <a:lnTo>
                    <a:pt x="106" y="244"/>
                  </a:lnTo>
                  <a:lnTo>
                    <a:pt x="91" y="257"/>
                  </a:lnTo>
                  <a:lnTo>
                    <a:pt x="73" y="265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605"/>
            <p:cNvSpPr>
              <a:spLocks/>
            </p:cNvSpPr>
            <p:nvPr/>
          </p:nvSpPr>
          <p:spPr bwMode="auto">
            <a:xfrm>
              <a:off x="3812" y="2249"/>
              <a:ext cx="320" cy="225"/>
            </a:xfrm>
            <a:custGeom>
              <a:avLst/>
              <a:gdLst>
                <a:gd name="T0" fmla="*/ 1 w 640"/>
                <a:gd name="T1" fmla="*/ 1 h 450"/>
                <a:gd name="T2" fmla="*/ 1 w 640"/>
                <a:gd name="T3" fmla="*/ 1 h 450"/>
                <a:gd name="T4" fmla="*/ 1 w 640"/>
                <a:gd name="T5" fmla="*/ 1 h 450"/>
                <a:gd name="T6" fmla="*/ 1 w 640"/>
                <a:gd name="T7" fmla="*/ 1 h 450"/>
                <a:gd name="T8" fmla="*/ 1 w 640"/>
                <a:gd name="T9" fmla="*/ 1 h 450"/>
                <a:gd name="T10" fmla="*/ 1 w 640"/>
                <a:gd name="T11" fmla="*/ 1 h 450"/>
                <a:gd name="T12" fmla="*/ 1 w 640"/>
                <a:gd name="T13" fmla="*/ 1 h 450"/>
                <a:gd name="T14" fmla="*/ 1 w 640"/>
                <a:gd name="T15" fmla="*/ 1 h 450"/>
                <a:gd name="T16" fmla="*/ 1 w 640"/>
                <a:gd name="T17" fmla="*/ 1 h 450"/>
                <a:gd name="T18" fmla="*/ 1 w 640"/>
                <a:gd name="T19" fmla="*/ 1 h 450"/>
                <a:gd name="T20" fmla="*/ 1 w 640"/>
                <a:gd name="T21" fmla="*/ 1 h 450"/>
                <a:gd name="T22" fmla="*/ 1 w 640"/>
                <a:gd name="T23" fmla="*/ 1 h 450"/>
                <a:gd name="T24" fmla="*/ 0 w 640"/>
                <a:gd name="T25" fmla="*/ 1 h 450"/>
                <a:gd name="T26" fmla="*/ 1 w 640"/>
                <a:gd name="T27" fmla="*/ 1 h 450"/>
                <a:gd name="T28" fmla="*/ 1 w 640"/>
                <a:gd name="T29" fmla="*/ 1 h 450"/>
                <a:gd name="T30" fmla="*/ 1 w 640"/>
                <a:gd name="T31" fmla="*/ 1 h 450"/>
                <a:gd name="T32" fmla="*/ 1 w 640"/>
                <a:gd name="T33" fmla="*/ 1 h 450"/>
                <a:gd name="T34" fmla="*/ 1 w 640"/>
                <a:gd name="T35" fmla="*/ 1 h 450"/>
                <a:gd name="T36" fmla="*/ 1 w 640"/>
                <a:gd name="T37" fmla="*/ 1 h 450"/>
                <a:gd name="T38" fmla="*/ 1 w 640"/>
                <a:gd name="T39" fmla="*/ 1 h 450"/>
                <a:gd name="T40" fmla="*/ 1 w 640"/>
                <a:gd name="T41" fmla="*/ 1 h 450"/>
                <a:gd name="T42" fmla="*/ 1 w 640"/>
                <a:gd name="T43" fmla="*/ 1 h 450"/>
                <a:gd name="T44" fmla="*/ 1 w 640"/>
                <a:gd name="T45" fmla="*/ 1 h 450"/>
                <a:gd name="T46" fmla="*/ 1 w 640"/>
                <a:gd name="T47" fmla="*/ 1 h 450"/>
                <a:gd name="T48" fmla="*/ 1 w 640"/>
                <a:gd name="T49" fmla="*/ 1 h 450"/>
                <a:gd name="T50" fmla="*/ 1 w 640"/>
                <a:gd name="T51" fmla="*/ 1 h 450"/>
                <a:gd name="T52" fmla="*/ 1 w 640"/>
                <a:gd name="T53" fmla="*/ 1 h 450"/>
                <a:gd name="T54" fmla="*/ 1 w 640"/>
                <a:gd name="T55" fmla="*/ 1 h 450"/>
                <a:gd name="T56" fmla="*/ 1 w 640"/>
                <a:gd name="T57" fmla="*/ 1 h 450"/>
                <a:gd name="T58" fmla="*/ 1 w 640"/>
                <a:gd name="T59" fmla="*/ 0 h 450"/>
                <a:gd name="T60" fmla="*/ 1 w 640"/>
                <a:gd name="T61" fmla="*/ 1 h 450"/>
                <a:gd name="T62" fmla="*/ 1 w 640"/>
                <a:gd name="T63" fmla="*/ 1 h 450"/>
                <a:gd name="T64" fmla="*/ 1 w 640"/>
                <a:gd name="T65" fmla="*/ 1 h 450"/>
                <a:gd name="T66" fmla="*/ 1 w 640"/>
                <a:gd name="T67" fmla="*/ 1 h 450"/>
                <a:gd name="T68" fmla="*/ 1 w 640"/>
                <a:gd name="T69" fmla="*/ 1 h 450"/>
                <a:gd name="T70" fmla="*/ 1 w 640"/>
                <a:gd name="T71" fmla="*/ 1 h 450"/>
                <a:gd name="T72" fmla="*/ 1 w 640"/>
                <a:gd name="T73" fmla="*/ 1 h 450"/>
                <a:gd name="T74" fmla="*/ 1 w 640"/>
                <a:gd name="T75" fmla="*/ 1 h 450"/>
                <a:gd name="T76" fmla="*/ 1 w 640"/>
                <a:gd name="T77" fmla="*/ 1 h 450"/>
                <a:gd name="T78" fmla="*/ 1 w 640"/>
                <a:gd name="T79" fmla="*/ 1 h 450"/>
                <a:gd name="T80" fmla="*/ 1 w 640"/>
                <a:gd name="T81" fmla="*/ 1 h 450"/>
                <a:gd name="T82" fmla="*/ 1 w 640"/>
                <a:gd name="T83" fmla="*/ 1 h 450"/>
                <a:gd name="T84" fmla="*/ 1 w 640"/>
                <a:gd name="T85" fmla="*/ 1 h 450"/>
                <a:gd name="T86" fmla="*/ 1 w 640"/>
                <a:gd name="T87" fmla="*/ 1 h 450"/>
                <a:gd name="T88" fmla="*/ 1 w 640"/>
                <a:gd name="T89" fmla="*/ 1 h 450"/>
                <a:gd name="T90" fmla="*/ 1 w 640"/>
                <a:gd name="T91" fmla="*/ 1 h 450"/>
                <a:gd name="T92" fmla="*/ 1 w 640"/>
                <a:gd name="T93" fmla="*/ 1 h 450"/>
                <a:gd name="T94" fmla="*/ 1 w 640"/>
                <a:gd name="T95" fmla="*/ 1 h 450"/>
                <a:gd name="T96" fmla="*/ 1 w 640"/>
                <a:gd name="T97" fmla="*/ 1 h 450"/>
                <a:gd name="T98" fmla="*/ 1 w 640"/>
                <a:gd name="T99" fmla="*/ 1 h 450"/>
                <a:gd name="T100" fmla="*/ 1 w 640"/>
                <a:gd name="T101" fmla="*/ 1 h 450"/>
                <a:gd name="T102" fmla="*/ 1 w 640"/>
                <a:gd name="T103" fmla="*/ 1 h 450"/>
                <a:gd name="T104" fmla="*/ 1 w 640"/>
                <a:gd name="T105" fmla="*/ 1 h 450"/>
                <a:gd name="T106" fmla="*/ 1 w 640"/>
                <a:gd name="T107" fmla="*/ 1 h 450"/>
                <a:gd name="T108" fmla="*/ 1 w 640"/>
                <a:gd name="T109" fmla="*/ 1 h 450"/>
                <a:gd name="T110" fmla="*/ 1 w 640"/>
                <a:gd name="T111" fmla="*/ 1 h 4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0" h="450">
                  <a:moveTo>
                    <a:pt x="305" y="266"/>
                  </a:moveTo>
                  <a:lnTo>
                    <a:pt x="312" y="298"/>
                  </a:lnTo>
                  <a:lnTo>
                    <a:pt x="312" y="330"/>
                  </a:lnTo>
                  <a:lnTo>
                    <a:pt x="306" y="360"/>
                  </a:lnTo>
                  <a:lnTo>
                    <a:pt x="296" y="383"/>
                  </a:lnTo>
                  <a:lnTo>
                    <a:pt x="284" y="401"/>
                  </a:lnTo>
                  <a:lnTo>
                    <a:pt x="275" y="417"/>
                  </a:lnTo>
                  <a:lnTo>
                    <a:pt x="268" y="432"/>
                  </a:lnTo>
                  <a:lnTo>
                    <a:pt x="262" y="450"/>
                  </a:lnTo>
                  <a:lnTo>
                    <a:pt x="261" y="445"/>
                  </a:lnTo>
                  <a:lnTo>
                    <a:pt x="258" y="435"/>
                  </a:lnTo>
                  <a:lnTo>
                    <a:pt x="253" y="425"/>
                  </a:lnTo>
                  <a:lnTo>
                    <a:pt x="247" y="415"/>
                  </a:lnTo>
                  <a:lnTo>
                    <a:pt x="240" y="403"/>
                  </a:lnTo>
                  <a:lnTo>
                    <a:pt x="232" y="393"/>
                  </a:lnTo>
                  <a:lnTo>
                    <a:pt x="224" y="382"/>
                  </a:lnTo>
                  <a:lnTo>
                    <a:pt x="216" y="375"/>
                  </a:lnTo>
                  <a:lnTo>
                    <a:pt x="207" y="368"/>
                  </a:lnTo>
                  <a:lnTo>
                    <a:pt x="200" y="360"/>
                  </a:lnTo>
                  <a:lnTo>
                    <a:pt x="194" y="352"/>
                  </a:lnTo>
                  <a:lnTo>
                    <a:pt x="190" y="344"/>
                  </a:lnTo>
                  <a:lnTo>
                    <a:pt x="181" y="319"/>
                  </a:lnTo>
                  <a:lnTo>
                    <a:pt x="178" y="295"/>
                  </a:lnTo>
                  <a:lnTo>
                    <a:pt x="179" y="273"/>
                  </a:lnTo>
                  <a:lnTo>
                    <a:pt x="182" y="257"/>
                  </a:lnTo>
                  <a:lnTo>
                    <a:pt x="185" y="249"/>
                  </a:lnTo>
                  <a:lnTo>
                    <a:pt x="190" y="239"/>
                  </a:lnTo>
                  <a:lnTo>
                    <a:pt x="194" y="230"/>
                  </a:lnTo>
                  <a:lnTo>
                    <a:pt x="201" y="222"/>
                  </a:lnTo>
                  <a:lnTo>
                    <a:pt x="208" y="213"/>
                  </a:lnTo>
                  <a:lnTo>
                    <a:pt x="215" y="202"/>
                  </a:lnTo>
                  <a:lnTo>
                    <a:pt x="221" y="192"/>
                  </a:lnTo>
                  <a:lnTo>
                    <a:pt x="227" y="182"/>
                  </a:lnTo>
                  <a:lnTo>
                    <a:pt x="229" y="175"/>
                  </a:lnTo>
                  <a:lnTo>
                    <a:pt x="230" y="167"/>
                  </a:lnTo>
                  <a:lnTo>
                    <a:pt x="229" y="161"/>
                  </a:lnTo>
                  <a:lnTo>
                    <a:pt x="227" y="160"/>
                  </a:lnTo>
                  <a:lnTo>
                    <a:pt x="221" y="163"/>
                  </a:lnTo>
                  <a:lnTo>
                    <a:pt x="217" y="169"/>
                  </a:lnTo>
                  <a:lnTo>
                    <a:pt x="215" y="176"/>
                  </a:lnTo>
                  <a:lnTo>
                    <a:pt x="213" y="182"/>
                  </a:lnTo>
                  <a:lnTo>
                    <a:pt x="211" y="191"/>
                  </a:lnTo>
                  <a:lnTo>
                    <a:pt x="207" y="200"/>
                  </a:lnTo>
                  <a:lnTo>
                    <a:pt x="202" y="208"/>
                  </a:lnTo>
                  <a:lnTo>
                    <a:pt x="198" y="216"/>
                  </a:lnTo>
                  <a:lnTo>
                    <a:pt x="188" y="231"/>
                  </a:lnTo>
                  <a:lnTo>
                    <a:pt x="175" y="244"/>
                  </a:lnTo>
                  <a:lnTo>
                    <a:pt x="161" y="255"/>
                  </a:lnTo>
                  <a:lnTo>
                    <a:pt x="147" y="264"/>
                  </a:lnTo>
                  <a:lnTo>
                    <a:pt x="132" y="269"/>
                  </a:lnTo>
                  <a:lnTo>
                    <a:pt x="117" y="274"/>
                  </a:lnTo>
                  <a:lnTo>
                    <a:pt x="103" y="276"/>
                  </a:lnTo>
                  <a:lnTo>
                    <a:pt x="90" y="276"/>
                  </a:lnTo>
                  <a:lnTo>
                    <a:pt x="85" y="275"/>
                  </a:lnTo>
                  <a:lnTo>
                    <a:pt x="80" y="274"/>
                  </a:lnTo>
                  <a:lnTo>
                    <a:pt x="76" y="274"/>
                  </a:lnTo>
                  <a:lnTo>
                    <a:pt x="72" y="273"/>
                  </a:lnTo>
                  <a:lnTo>
                    <a:pt x="64" y="269"/>
                  </a:lnTo>
                  <a:lnTo>
                    <a:pt x="56" y="266"/>
                  </a:lnTo>
                  <a:lnTo>
                    <a:pt x="48" y="262"/>
                  </a:lnTo>
                  <a:lnTo>
                    <a:pt x="40" y="258"/>
                  </a:lnTo>
                  <a:lnTo>
                    <a:pt x="32" y="254"/>
                  </a:lnTo>
                  <a:lnTo>
                    <a:pt x="22" y="250"/>
                  </a:lnTo>
                  <a:lnTo>
                    <a:pt x="11" y="245"/>
                  </a:lnTo>
                  <a:lnTo>
                    <a:pt x="0" y="241"/>
                  </a:lnTo>
                  <a:lnTo>
                    <a:pt x="7" y="238"/>
                  </a:lnTo>
                  <a:lnTo>
                    <a:pt x="14" y="236"/>
                  </a:lnTo>
                  <a:lnTo>
                    <a:pt x="23" y="234"/>
                  </a:lnTo>
                  <a:lnTo>
                    <a:pt x="32" y="230"/>
                  </a:lnTo>
                  <a:lnTo>
                    <a:pt x="40" y="226"/>
                  </a:lnTo>
                  <a:lnTo>
                    <a:pt x="48" y="221"/>
                  </a:lnTo>
                  <a:lnTo>
                    <a:pt x="55" y="214"/>
                  </a:lnTo>
                  <a:lnTo>
                    <a:pt x="60" y="207"/>
                  </a:lnTo>
                  <a:lnTo>
                    <a:pt x="67" y="196"/>
                  </a:lnTo>
                  <a:lnTo>
                    <a:pt x="75" y="183"/>
                  </a:lnTo>
                  <a:lnTo>
                    <a:pt x="86" y="170"/>
                  </a:lnTo>
                  <a:lnTo>
                    <a:pt x="99" y="157"/>
                  </a:lnTo>
                  <a:lnTo>
                    <a:pt x="113" y="148"/>
                  </a:lnTo>
                  <a:lnTo>
                    <a:pt x="128" y="141"/>
                  </a:lnTo>
                  <a:lnTo>
                    <a:pt x="145" y="138"/>
                  </a:lnTo>
                  <a:lnTo>
                    <a:pt x="161" y="140"/>
                  </a:lnTo>
                  <a:lnTo>
                    <a:pt x="168" y="144"/>
                  </a:lnTo>
                  <a:lnTo>
                    <a:pt x="176" y="144"/>
                  </a:lnTo>
                  <a:lnTo>
                    <a:pt x="183" y="143"/>
                  </a:lnTo>
                  <a:lnTo>
                    <a:pt x="188" y="139"/>
                  </a:lnTo>
                  <a:lnTo>
                    <a:pt x="191" y="137"/>
                  </a:lnTo>
                  <a:lnTo>
                    <a:pt x="194" y="137"/>
                  </a:lnTo>
                  <a:lnTo>
                    <a:pt x="198" y="137"/>
                  </a:lnTo>
                  <a:lnTo>
                    <a:pt x="201" y="138"/>
                  </a:lnTo>
                  <a:lnTo>
                    <a:pt x="196" y="143"/>
                  </a:lnTo>
                  <a:lnTo>
                    <a:pt x="191" y="149"/>
                  </a:lnTo>
                  <a:lnTo>
                    <a:pt x="186" y="156"/>
                  </a:lnTo>
                  <a:lnTo>
                    <a:pt x="185" y="163"/>
                  </a:lnTo>
                  <a:lnTo>
                    <a:pt x="185" y="164"/>
                  </a:lnTo>
                  <a:lnTo>
                    <a:pt x="186" y="167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9" y="170"/>
                  </a:lnTo>
                  <a:lnTo>
                    <a:pt x="191" y="171"/>
                  </a:lnTo>
                  <a:lnTo>
                    <a:pt x="192" y="171"/>
                  </a:lnTo>
                  <a:lnTo>
                    <a:pt x="193" y="172"/>
                  </a:lnTo>
                  <a:lnTo>
                    <a:pt x="199" y="174"/>
                  </a:lnTo>
                  <a:lnTo>
                    <a:pt x="206" y="172"/>
                  </a:lnTo>
                  <a:lnTo>
                    <a:pt x="211" y="170"/>
                  </a:lnTo>
                  <a:lnTo>
                    <a:pt x="215" y="167"/>
                  </a:lnTo>
                  <a:lnTo>
                    <a:pt x="217" y="160"/>
                  </a:lnTo>
                  <a:lnTo>
                    <a:pt x="219" y="153"/>
                  </a:lnTo>
                  <a:lnTo>
                    <a:pt x="216" y="147"/>
                  </a:lnTo>
                  <a:lnTo>
                    <a:pt x="214" y="141"/>
                  </a:lnTo>
                  <a:lnTo>
                    <a:pt x="212" y="138"/>
                  </a:lnTo>
                  <a:lnTo>
                    <a:pt x="212" y="136"/>
                  </a:lnTo>
                  <a:lnTo>
                    <a:pt x="214" y="134"/>
                  </a:lnTo>
                  <a:lnTo>
                    <a:pt x="216" y="133"/>
                  </a:lnTo>
                  <a:lnTo>
                    <a:pt x="217" y="134"/>
                  </a:lnTo>
                  <a:lnTo>
                    <a:pt x="219" y="137"/>
                  </a:lnTo>
                  <a:lnTo>
                    <a:pt x="220" y="140"/>
                  </a:lnTo>
                  <a:lnTo>
                    <a:pt x="221" y="145"/>
                  </a:lnTo>
                  <a:lnTo>
                    <a:pt x="222" y="149"/>
                  </a:lnTo>
                  <a:lnTo>
                    <a:pt x="227" y="154"/>
                  </a:lnTo>
                  <a:lnTo>
                    <a:pt x="232" y="154"/>
                  </a:lnTo>
                  <a:lnTo>
                    <a:pt x="242" y="149"/>
                  </a:lnTo>
                  <a:lnTo>
                    <a:pt x="245" y="153"/>
                  </a:lnTo>
                  <a:lnTo>
                    <a:pt x="250" y="155"/>
                  </a:lnTo>
                  <a:lnTo>
                    <a:pt x="255" y="157"/>
                  </a:lnTo>
                  <a:lnTo>
                    <a:pt x="261" y="157"/>
                  </a:lnTo>
                  <a:lnTo>
                    <a:pt x="266" y="156"/>
                  </a:lnTo>
                  <a:lnTo>
                    <a:pt x="272" y="154"/>
                  </a:lnTo>
                  <a:lnTo>
                    <a:pt x="276" y="148"/>
                  </a:lnTo>
                  <a:lnTo>
                    <a:pt x="280" y="141"/>
                  </a:lnTo>
                  <a:lnTo>
                    <a:pt x="283" y="140"/>
                  </a:lnTo>
                  <a:lnTo>
                    <a:pt x="288" y="138"/>
                  </a:lnTo>
                  <a:lnTo>
                    <a:pt x="292" y="137"/>
                  </a:lnTo>
                  <a:lnTo>
                    <a:pt x="297" y="136"/>
                  </a:lnTo>
                  <a:lnTo>
                    <a:pt x="303" y="134"/>
                  </a:lnTo>
                  <a:lnTo>
                    <a:pt x="308" y="133"/>
                  </a:lnTo>
                  <a:lnTo>
                    <a:pt x="313" y="132"/>
                  </a:lnTo>
                  <a:lnTo>
                    <a:pt x="319" y="131"/>
                  </a:lnTo>
                  <a:lnTo>
                    <a:pt x="328" y="125"/>
                  </a:lnTo>
                  <a:lnTo>
                    <a:pt x="336" y="114"/>
                  </a:lnTo>
                  <a:lnTo>
                    <a:pt x="343" y="95"/>
                  </a:lnTo>
                  <a:lnTo>
                    <a:pt x="351" y="72"/>
                  </a:lnTo>
                  <a:lnTo>
                    <a:pt x="364" y="46"/>
                  </a:lnTo>
                  <a:lnTo>
                    <a:pt x="381" y="27"/>
                  </a:lnTo>
                  <a:lnTo>
                    <a:pt x="399" y="15"/>
                  </a:lnTo>
                  <a:lnTo>
                    <a:pt x="419" y="6"/>
                  </a:lnTo>
                  <a:lnTo>
                    <a:pt x="437" y="2"/>
                  </a:lnTo>
                  <a:lnTo>
                    <a:pt x="454" y="0"/>
                  </a:lnTo>
                  <a:lnTo>
                    <a:pt x="466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6" y="1"/>
                  </a:lnTo>
                  <a:lnTo>
                    <a:pt x="495" y="2"/>
                  </a:lnTo>
                  <a:lnTo>
                    <a:pt x="505" y="3"/>
                  </a:lnTo>
                  <a:lnTo>
                    <a:pt x="517" y="6"/>
                  </a:lnTo>
                  <a:lnTo>
                    <a:pt x="527" y="9"/>
                  </a:lnTo>
                  <a:lnTo>
                    <a:pt x="539" y="13"/>
                  </a:lnTo>
                  <a:lnTo>
                    <a:pt x="548" y="18"/>
                  </a:lnTo>
                  <a:lnTo>
                    <a:pt x="557" y="23"/>
                  </a:lnTo>
                  <a:lnTo>
                    <a:pt x="568" y="26"/>
                  </a:lnTo>
                  <a:lnTo>
                    <a:pt x="579" y="28"/>
                  </a:lnTo>
                  <a:lnTo>
                    <a:pt x="589" y="31"/>
                  </a:lnTo>
                  <a:lnTo>
                    <a:pt x="601" y="32"/>
                  </a:lnTo>
                  <a:lnTo>
                    <a:pt x="611" y="32"/>
                  </a:lnTo>
                  <a:lnTo>
                    <a:pt x="621" y="32"/>
                  </a:lnTo>
                  <a:lnTo>
                    <a:pt x="630" y="31"/>
                  </a:lnTo>
                  <a:lnTo>
                    <a:pt x="640" y="31"/>
                  </a:lnTo>
                  <a:lnTo>
                    <a:pt x="640" y="34"/>
                  </a:lnTo>
                  <a:lnTo>
                    <a:pt x="636" y="39"/>
                  </a:lnTo>
                  <a:lnTo>
                    <a:pt x="631" y="43"/>
                  </a:lnTo>
                  <a:lnTo>
                    <a:pt x="622" y="56"/>
                  </a:lnTo>
                  <a:lnTo>
                    <a:pt x="610" y="72"/>
                  </a:lnTo>
                  <a:lnTo>
                    <a:pt x="596" y="91"/>
                  </a:lnTo>
                  <a:lnTo>
                    <a:pt x="583" y="108"/>
                  </a:lnTo>
                  <a:lnTo>
                    <a:pt x="568" y="125"/>
                  </a:lnTo>
                  <a:lnTo>
                    <a:pt x="553" y="140"/>
                  </a:lnTo>
                  <a:lnTo>
                    <a:pt x="538" y="152"/>
                  </a:lnTo>
                  <a:lnTo>
                    <a:pt x="524" y="157"/>
                  </a:lnTo>
                  <a:lnTo>
                    <a:pt x="515" y="160"/>
                  </a:lnTo>
                  <a:lnTo>
                    <a:pt x="504" y="164"/>
                  </a:lnTo>
                  <a:lnTo>
                    <a:pt x="492" y="168"/>
                  </a:lnTo>
                  <a:lnTo>
                    <a:pt x="478" y="172"/>
                  </a:lnTo>
                  <a:lnTo>
                    <a:pt x="463" y="177"/>
                  </a:lnTo>
                  <a:lnTo>
                    <a:pt x="449" y="181"/>
                  </a:lnTo>
                  <a:lnTo>
                    <a:pt x="436" y="183"/>
                  </a:lnTo>
                  <a:lnTo>
                    <a:pt x="425" y="184"/>
                  </a:lnTo>
                  <a:lnTo>
                    <a:pt x="414" y="183"/>
                  </a:lnTo>
                  <a:lnTo>
                    <a:pt x="402" y="181"/>
                  </a:lnTo>
                  <a:lnTo>
                    <a:pt x="388" y="177"/>
                  </a:lnTo>
                  <a:lnTo>
                    <a:pt x="375" y="172"/>
                  </a:lnTo>
                  <a:lnTo>
                    <a:pt x="364" y="169"/>
                  </a:lnTo>
                  <a:lnTo>
                    <a:pt x="353" y="164"/>
                  </a:lnTo>
                  <a:lnTo>
                    <a:pt x="345" y="161"/>
                  </a:lnTo>
                  <a:lnTo>
                    <a:pt x="341" y="159"/>
                  </a:lnTo>
                  <a:lnTo>
                    <a:pt x="336" y="155"/>
                  </a:lnTo>
                  <a:lnTo>
                    <a:pt x="331" y="152"/>
                  </a:lnTo>
                  <a:lnTo>
                    <a:pt x="326" y="148"/>
                  </a:lnTo>
                  <a:lnTo>
                    <a:pt x="321" y="145"/>
                  </a:lnTo>
                  <a:lnTo>
                    <a:pt x="318" y="144"/>
                  </a:lnTo>
                  <a:lnTo>
                    <a:pt x="313" y="144"/>
                  </a:lnTo>
                  <a:lnTo>
                    <a:pt x="308" y="145"/>
                  </a:lnTo>
                  <a:lnTo>
                    <a:pt x="303" y="145"/>
                  </a:lnTo>
                  <a:lnTo>
                    <a:pt x="296" y="147"/>
                  </a:lnTo>
                  <a:lnTo>
                    <a:pt x="291" y="148"/>
                  </a:lnTo>
                  <a:lnTo>
                    <a:pt x="287" y="149"/>
                  </a:lnTo>
                  <a:lnTo>
                    <a:pt x="283" y="152"/>
                  </a:lnTo>
                  <a:lnTo>
                    <a:pt x="280" y="155"/>
                  </a:lnTo>
                  <a:lnTo>
                    <a:pt x="279" y="157"/>
                  </a:lnTo>
                  <a:lnTo>
                    <a:pt x="280" y="160"/>
                  </a:lnTo>
                  <a:lnTo>
                    <a:pt x="283" y="162"/>
                  </a:lnTo>
                  <a:lnTo>
                    <a:pt x="285" y="163"/>
                  </a:lnTo>
                  <a:lnTo>
                    <a:pt x="290" y="163"/>
                  </a:lnTo>
                  <a:lnTo>
                    <a:pt x="295" y="163"/>
                  </a:lnTo>
                  <a:lnTo>
                    <a:pt x="300" y="163"/>
                  </a:lnTo>
                  <a:lnTo>
                    <a:pt x="307" y="162"/>
                  </a:lnTo>
                  <a:lnTo>
                    <a:pt x="313" y="162"/>
                  </a:lnTo>
                  <a:lnTo>
                    <a:pt x="320" y="161"/>
                  </a:lnTo>
                  <a:lnTo>
                    <a:pt x="327" y="160"/>
                  </a:lnTo>
                  <a:lnTo>
                    <a:pt x="333" y="159"/>
                  </a:lnTo>
                  <a:lnTo>
                    <a:pt x="340" y="159"/>
                  </a:lnTo>
                  <a:lnTo>
                    <a:pt x="346" y="160"/>
                  </a:lnTo>
                  <a:lnTo>
                    <a:pt x="355" y="161"/>
                  </a:lnTo>
                  <a:lnTo>
                    <a:pt x="365" y="163"/>
                  </a:lnTo>
                  <a:lnTo>
                    <a:pt x="376" y="168"/>
                  </a:lnTo>
                  <a:lnTo>
                    <a:pt x="391" y="174"/>
                  </a:lnTo>
                  <a:lnTo>
                    <a:pt x="409" y="182"/>
                  </a:lnTo>
                  <a:lnTo>
                    <a:pt x="422" y="190"/>
                  </a:lnTo>
                  <a:lnTo>
                    <a:pt x="435" y="201"/>
                  </a:lnTo>
                  <a:lnTo>
                    <a:pt x="445" y="215"/>
                  </a:lnTo>
                  <a:lnTo>
                    <a:pt x="456" y="230"/>
                  </a:lnTo>
                  <a:lnTo>
                    <a:pt x="464" y="247"/>
                  </a:lnTo>
                  <a:lnTo>
                    <a:pt x="471" y="266"/>
                  </a:lnTo>
                  <a:lnTo>
                    <a:pt x="475" y="284"/>
                  </a:lnTo>
                  <a:lnTo>
                    <a:pt x="479" y="303"/>
                  </a:lnTo>
                  <a:lnTo>
                    <a:pt x="480" y="315"/>
                  </a:lnTo>
                  <a:lnTo>
                    <a:pt x="481" y="328"/>
                  </a:lnTo>
                  <a:lnTo>
                    <a:pt x="481" y="340"/>
                  </a:lnTo>
                  <a:lnTo>
                    <a:pt x="480" y="351"/>
                  </a:lnTo>
                  <a:lnTo>
                    <a:pt x="472" y="342"/>
                  </a:lnTo>
                  <a:lnTo>
                    <a:pt x="462" y="335"/>
                  </a:lnTo>
                  <a:lnTo>
                    <a:pt x="448" y="327"/>
                  </a:lnTo>
                  <a:lnTo>
                    <a:pt x="433" y="321"/>
                  </a:lnTo>
                  <a:lnTo>
                    <a:pt x="417" y="317"/>
                  </a:lnTo>
                  <a:lnTo>
                    <a:pt x="401" y="312"/>
                  </a:lnTo>
                  <a:lnTo>
                    <a:pt x="386" y="309"/>
                  </a:lnTo>
                  <a:lnTo>
                    <a:pt x="373" y="306"/>
                  </a:lnTo>
                  <a:lnTo>
                    <a:pt x="365" y="305"/>
                  </a:lnTo>
                  <a:lnTo>
                    <a:pt x="355" y="303"/>
                  </a:lnTo>
                  <a:lnTo>
                    <a:pt x="345" y="300"/>
                  </a:lnTo>
                  <a:lnTo>
                    <a:pt x="335" y="297"/>
                  </a:lnTo>
                  <a:lnTo>
                    <a:pt x="326" y="291"/>
                  </a:lnTo>
                  <a:lnTo>
                    <a:pt x="317" y="284"/>
                  </a:lnTo>
                  <a:lnTo>
                    <a:pt x="310" y="275"/>
                  </a:lnTo>
                  <a:lnTo>
                    <a:pt x="304" y="264"/>
                  </a:lnTo>
                  <a:lnTo>
                    <a:pt x="297" y="246"/>
                  </a:lnTo>
                  <a:lnTo>
                    <a:pt x="289" y="234"/>
                  </a:lnTo>
                  <a:lnTo>
                    <a:pt x="284" y="219"/>
                  </a:lnTo>
                  <a:lnTo>
                    <a:pt x="284" y="198"/>
                  </a:lnTo>
                  <a:lnTo>
                    <a:pt x="284" y="192"/>
                  </a:lnTo>
                  <a:lnTo>
                    <a:pt x="281" y="186"/>
                  </a:lnTo>
                  <a:lnTo>
                    <a:pt x="277" y="181"/>
                  </a:lnTo>
                  <a:lnTo>
                    <a:pt x="272" y="176"/>
                  </a:lnTo>
                  <a:lnTo>
                    <a:pt x="266" y="171"/>
                  </a:lnTo>
                  <a:lnTo>
                    <a:pt x="260" y="168"/>
                  </a:lnTo>
                  <a:lnTo>
                    <a:pt x="255" y="164"/>
                  </a:lnTo>
                  <a:lnTo>
                    <a:pt x="251" y="162"/>
                  </a:lnTo>
                  <a:lnTo>
                    <a:pt x="245" y="160"/>
                  </a:lnTo>
                  <a:lnTo>
                    <a:pt x="240" y="159"/>
                  </a:lnTo>
                  <a:lnTo>
                    <a:pt x="237" y="159"/>
                  </a:lnTo>
                  <a:lnTo>
                    <a:pt x="236" y="162"/>
                  </a:lnTo>
                  <a:lnTo>
                    <a:pt x="237" y="167"/>
                  </a:lnTo>
                  <a:lnTo>
                    <a:pt x="237" y="171"/>
                  </a:lnTo>
                  <a:lnTo>
                    <a:pt x="238" y="177"/>
                  </a:lnTo>
                  <a:lnTo>
                    <a:pt x="240" y="182"/>
                  </a:lnTo>
                  <a:lnTo>
                    <a:pt x="244" y="185"/>
                  </a:lnTo>
                  <a:lnTo>
                    <a:pt x="251" y="191"/>
                  </a:lnTo>
                  <a:lnTo>
                    <a:pt x="259" y="199"/>
                  </a:lnTo>
                  <a:lnTo>
                    <a:pt x="269" y="208"/>
                  </a:lnTo>
                  <a:lnTo>
                    <a:pt x="280" y="220"/>
                  </a:lnTo>
                  <a:lnTo>
                    <a:pt x="290" y="234"/>
                  </a:lnTo>
                  <a:lnTo>
                    <a:pt x="298" y="249"/>
                  </a:lnTo>
                  <a:lnTo>
                    <a:pt x="305" y="266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606"/>
            <p:cNvSpPr>
              <a:spLocks/>
            </p:cNvSpPr>
            <p:nvPr/>
          </p:nvSpPr>
          <p:spPr bwMode="auto">
            <a:xfrm>
              <a:off x="3817" y="2215"/>
              <a:ext cx="96" cy="98"/>
            </a:xfrm>
            <a:custGeom>
              <a:avLst/>
              <a:gdLst>
                <a:gd name="T0" fmla="*/ 1 w 192"/>
                <a:gd name="T1" fmla="*/ 1 h 196"/>
                <a:gd name="T2" fmla="*/ 1 w 192"/>
                <a:gd name="T3" fmla="*/ 1 h 196"/>
                <a:gd name="T4" fmla="*/ 1 w 192"/>
                <a:gd name="T5" fmla="*/ 1 h 196"/>
                <a:gd name="T6" fmla="*/ 1 w 192"/>
                <a:gd name="T7" fmla="*/ 1 h 196"/>
                <a:gd name="T8" fmla="*/ 1 w 192"/>
                <a:gd name="T9" fmla="*/ 1 h 196"/>
                <a:gd name="T10" fmla="*/ 1 w 192"/>
                <a:gd name="T11" fmla="*/ 1 h 196"/>
                <a:gd name="T12" fmla="*/ 1 w 192"/>
                <a:gd name="T13" fmla="*/ 1 h 196"/>
                <a:gd name="T14" fmla="*/ 1 w 192"/>
                <a:gd name="T15" fmla="*/ 1 h 196"/>
                <a:gd name="T16" fmla="*/ 1 w 192"/>
                <a:gd name="T17" fmla="*/ 1 h 196"/>
                <a:gd name="T18" fmla="*/ 1 w 192"/>
                <a:gd name="T19" fmla="*/ 1 h 196"/>
                <a:gd name="T20" fmla="*/ 1 w 192"/>
                <a:gd name="T21" fmla="*/ 1 h 196"/>
                <a:gd name="T22" fmla="*/ 1 w 192"/>
                <a:gd name="T23" fmla="*/ 1 h 196"/>
                <a:gd name="T24" fmla="*/ 1 w 192"/>
                <a:gd name="T25" fmla="*/ 1 h 196"/>
                <a:gd name="T26" fmla="*/ 1 w 192"/>
                <a:gd name="T27" fmla="*/ 1 h 196"/>
                <a:gd name="T28" fmla="*/ 1 w 192"/>
                <a:gd name="T29" fmla="*/ 1 h 196"/>
                <a:gd name="T30" fmla="*/ 1 w 192"/>
                <a:gd name="T31" fmla="*/ 1 h 196"/>
                <a:gd name="T32" fmla="*/ 1 w 192"/>
                <a:gd name="T33" fmla="*/ 1 h 196"/>
                <a:gd name="T34" fmla="*/ 1 w 192"/>
                <a:gd name="T35" fmla="*/ 1 h 196"/>
                <a:gd name="T36" fmla="*/ 1 w 192"/>
                <a:gd name="T37" fmla="*/ 1 h 196"/>
                <a:gd name="T38" fmla="*/ 1 w 192"/>
                <a:gd name="T39" fmla="*/ 1 h 196"/>
                <a:gd name="T40" fmla="*/ 1 w 192"/>
                <a:gd name="T41" fmla="*/ 1 h 196"/>
                <a:gd name="T42" fmla="*/ 1 w 192"/>
                <a:gd name="T43" fmla="*/ 1 h 196"/>
                <a:gd name="T44" fmla="*/ 1 w 192"/>
                <a:gd name="T45" fmla="*/ 1 h 196"/>
                <a:gd name="T46" fmla="*/ 1 w 192"/>
                <a:gd name="T47" fmla="*/ 1 h 196"/>
                <a:gd name="T48" fmla="*/ 1 w 192"/>
                <a:gd name="T49" fmla="*/ 1 h 196"/>
                <a:gd name="T50" fmla="*/ 1 w 192"/>
                <a:gd name="T51" fmla="*/ 1 h 196"/>
                <a:gd name="T52" fmla="*/ 1 w 192"/>
                <a:gd name="T53" fmla="*/ 1 h 196"/>
                <a:gd name="T54" fmla="*/ 1 w 192"/>
                <a:gd name="T55" fmla="*/ 1 h 196"/>
                <a:gd name="T56" fmla="*/ 1 w 192"/>
                <a:gd name="T57" fmla="*/ 1 h 196"/>
                <a:gd name="T58" fmla="*/ 1 w 192"/>
                <a:gd name="T59" fmla="*/ 1 h 196"/>
                <a:gd name="T60" fmla="*/ 1 w 192"/>
                <a:gd name="T61" fmla="*/ 1 h 196"/>
                <a:gd name="T62" fmla="*/ 1 w 192"/>
                <a:gd name="T63" fmla="*/ 1 h 196"/>
                <a:gd name="T64" fmla="*/ 1 w 192"/>
                <a:gd name="T65" fmla="*/ 1 h 196"/>
                <a:gd name="T66" fmla="*/ 1 w 192"/>
                <a:gd name="T67" fmla="*/ 1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2" h="196">
                  <a:moveTo>
                    <a:pt x="146" y="196"/>
                  </a:moveTo>
                  <a:lnTo>
                    <a:pt x="146" y="189"/>
                  </a:lnTo>
                  <a:lnTo>
                    <a:pt x="149" y="182"/>
                  </a:lnTo>
                  <a:lnTo>
                    <a:pt x="153" y="177"/>
                  </a:lnTo>
                  <a:lnTo>
                    <a:pt x="159" y="175"/>
                  </a:lnTo>
                  <a:lnTo>
                    <a:pt x="165" y="175"/>
                  </a:lnTo>
                  <a:lnTo>
                    <a:pt x="169" y="176"/>
                  </a:lnTo>
                  <a:lnTo>
                    <a:pt x="173" y="178"/>
                  </a:lnTo>
                  <a:lnTo>
                    <a:pt x="174" y="181"/>
                  </a:lnTo>
                  <a:lnTo>
                    <a:pt x="175" y="182"/>
                  </a:lnTo>
                  <a:lnTo>
                    <a:pt x="178" y="183"/>
                  </a:lnTo>
                  <a:lnTo>
                    <a:pt x="181" y="183"/>
                  </a:lnTo>
                  <a:lnTo>
                    <a:pt x="186" y="184"/>
                  </a:lnTo>
                  <a:lnTo>
                    <a:pt x="190" y="185"/>
                  </a:lnTo>
                  <a:lnTo>
                    <a:pt x="192" y="185"/>
                  </a:lnTo>
                  <a:lnTo>
                    <a:pt x="192" y="184"/>
                  </a:lnTo>
                  <a:lnTo>
                    <a:pt x="191" y="182"/>
                  </a:lnTo>
                  <a:lnTo>
                    <a:pt x="189" y="178"/>
                  </a:lnTo>
                  <a:lnTo>
                    <a:pt x="186" y="175"/>
                  </a:lnTo>
                  <a:lnTo>
                    <a:pt x="182" y="173"/>
                  </a:lnTo>
                  <a:lnTo>
                    <a:pt x="179" y="169"/>
                  </a:lnTo>
                  <a:lnTo>
                    <a:pt x="176" y="171"/>
                  </a:lnTo>
                  <a:lnTo>
                    <a:pt x="172" y="173"/>
                  </a:lnTo>
                  <a:lnTo>
                    <a:pt x="167" y="171"/>
                  </a:lnTo>
                  <a:lnTo>
                    <a:pt x="163" y="169"/>
                  </a:lnTo>
                  <a:lnTo>
                    <a:pt x="160" y="165"/>
                  </a:lnTo>
                  <a:lnTo>
                    <a:pt x="158" y="160"/>
                  </a:lnTo>
                  <a:lnTo>
                    <a:pt x="158" y="155"/>
                  </a:lnTo>
                  <a:lnTo>
                    <a:pt x="158" y="152"/>
                  </a:lnTo>
                  <a:lnTo>
                    <a:pt x="158" y="150"/>
                  </a:lnTo>
                  <a:lnTo>
                    <a:pt x="159" y="147"/>
                  </a:lnTo>
                  <a:lnTo>
                    <a:pt x="161" y="146"/>
                  </a:lnTo>
                  <a:lnTo>
                    <a:pt x="163" y="144"/>
                  </a:lnTo>
                  <a:lnTo>
                    <a:pt x="166" y="140"/>
                  </a:lnTo>
                  <a:lnTo>
                    <a:pt x="171" y="138"/>
                  </a:lnTo>
                  <a:lnTo>
                    <a:pt x="175" y="137"/>
                  </a:lnTo>
                  <a:lnTo>
                    <a:pt x="179" y="137"/>
                  </a:lnTo>
                  <a:lnTo>
                    <a:pt x="183" y="117"/>
                  </a:lnTo>
                  <a:lnTo>
                    <a:pt x="182" y="98"/>
                  </a:lnTo>
                  <a:lnTo>
                    <a:pt x="176" y="80"/>
                  </a:lnTo>
                  <a:lnTo>
                    <a:pt x="167" y="63"/>
                  </a:lnTo>
                  <a:lnTo>
                    <a:pt x="152" y="49"/>
                  </a:lnTo>
                  <a:lnTo>
                    <a:pt x="133" y="37"/>
                  </a:lnTo>
                  <a:lnTo>
                    <a:pt x="107" y="27"/>
                  </a:lnTo>
                  <a:lnTo>
                    <a:pt x="78" y="20"/>
                  </a:lnTo>
                  <a:lnTo>
                    <a:pt x="67" y="19"/>
                  </a:lnTo>
                  <a:lnTo>
                    <a:pt x="55" y="16"/>
                  </a:lnTo>
                  <a:lnTo>
                    <a:pt x="44" y="14"/>
                  </a:lnTo>
                  <a:lnTo>
                    <a:pt x="32" y="10"/>
                  </a:lnTo>
                  <a:lnTo>
                    <a:pt x="22" y="8"/>
                  </a:lnTo>
                  <a:lnTo>
                    <a:pt x="13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0"/>
                  </a:lnTo>
                  <a:lnTo>
                    <a:pt x="19" y="33"/>
                  </a:lnTo>
                  <a:lnTo>
                    <a:pt x="24" y="46"/>
                  </a:lnTo>
                  <a:lnTo>
                    <a:pt x="28" y="60"/>
                  </a:lnTo>
                  <a:lnTo>
                    <a:pt x="31" y="72"/>
                  </a:lnTo>
                  <a:lnTo>
                    <a:pt x="35" y="85"/>
                  </a:lnTo>
                  <a:lnTo>
                    <a:pt x="37" y="97"/>
                  </a:lnTo>
                  <a:lnTo>
                    <a:pt x="40" y="109"/>
                  </a:lnTo>
                  <a:lnTo>
                    <a:pt x="45" y="123"/>
                  </a:lnTo>
                  <a:lnTo>
                    <a:pt x="53" y="139"/>
                  </a:lnTo>
                  <a:lnTo>
                    <a:pt x="65" y="156"/>
                  </a:lnTo>
                  <a:lnTo>
                    <a:pt x="78" y="171"/>
                  </a:lnTo>
                  <a:lnTo>
                    <a:pt x="97" y="184"/>
                  </a:lnTo>
                  <a:lnTo>
                    <a:pt x="119" y="192"/>
                  </a:lnTo>
                  <a:lnTo>
                    <a:pt x="146" y="196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607"/>
            <p:cNvSpPr>
              <a:spLocks/>
            </p:cNvSpPr>
            <p:nvPr/>
          </p:nvSpPr>
          <p:spPr bwMode="auto">
            <a:xfrm>
              <a:off x="3921" y="2274"/>
              <a:ext cx="10" cy="10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0 h 21"/>
                <a:gd name="T6" fmla="*/ 0 w 21"/>
                <a:gd name="T7" fmla="*/ 0 h 21"/>
                <a:gd name="T8" fmla="*/ 0 w 21"/>
                <a:gd name="T9" fmla="*/ 0 h 21"/>
                <a:gd name="T10" fmla="*/ 0 w 21"/>
                <a:gd name="T11" fmla="*/ 0 h 21"/>
                <a:gd name="T12" fmla="*/ 0 w 21"/>
                <a:gd name="T13" fmla="*/ 0 h 21"/>
                <a:gd name="T14" fmla="*/ 0 w 21"/>
                <a:gd name="T15" fmla="*/ 0 h 21"/>
                <a:gd name="T16" fmla="*/ 0 w 21"/>
                <a:gd name="T17" fmla="*/ 0 h 21"/>
                <a:gd name="T18" fmla="*/ 0 w 21"/>
                <a:gd name="T19" fmla="*/ 0 h 21"/>
                <a:gd name="T20" fmla="*/ 0 w 21"/>
                <a:gd name="T21" fmla="*/ 0 h 21"/>
                <a:gd name="T22" fmla="*/ 0 w 21"/>
                <a:gd name="T23" fmla="*/ 0 h 21"/>
                <a:gd name="T24" fmla="*/ 0 w 21"/>
                <a:gd name="T25" fmla="*/ 0 h 21"/>
                <a:gd name="T26" fmla="*/ 0 w 21"/>
                <a:gd name="T27" fmla="*/ 0 h 21"/>
                <a:gd name="T28" fmla="*/ 0 w 21"/>
                <a:gd name="T29" fmla="*/ 0 h 21"/>
                <a:gd name="T30" fmla="*/ 0 w 21"/>
                <a:gd name="T31" fmla="*/ 0 h 21"/>
                <a:gd name="T32" fmla="*/ 0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1">
                  <a:moveTo>
                    <a:pt x="0" y="9"/>
                  </a:moveTo>
                  <a:lnTo>
                    <a:pt x="2" y="5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5" y="20"/>
                  </a:lnTo>
                  <a:lnTo>
                    <a:pt x="12" y="21"/>
                  </a:lnTo>
                  <a:lnTo>
                    <a:pt x="9" y="20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608"/>
            <p:cNvSpPr>
              <a:spLocks/>
            </p:cNvSpPr>
            <p:nvPr/>
          </p:nvSpPr>
          <p:spPr bwMode="auto">
            <a:xfrm>
              <a:off x="3941" y="2287"/>
              <a:ext cx="11" cy="11"/>
            </a:xfrm>
            <a:custGeom>
              <a:avLst/>
              <a:gdLst>
                <a:gd name="T0" fmla="*/ 1 w 21"/>
                <a:gd name="T1" fmla="*/ 1 h 22"/>
                <a:gd name="T2" fmla="*/ 1 w 21"/>
                <a:gd name="T3" fmla="*/ 1 h 22"/>
                <a:gd name="T4" fmla="*/ 1 w 21"/>
                <a:gd name="T5" fmla="*/ 0 h 22"/>
                <a:gd name="T6" fmla="*/ 1 w 21"/>
                <a:gd name="T7" fmla="*/ 1 h 22"/>
                <a:gd name="T8" fmla="*/ 1 w 21"/>
                <a:gd name="T9" fmla="*/ 1 h 22"/>
                <a:gd name="T10" fmla="*/ 1 w 21"/>
                <a:gd name="T11" fmla="*/ 1 h 22"/>
                <a:gd name="T12" fmla="*/ 1 w 21"/>
                <a:gd name="T13" fmla="*/ 1 h 22"/>
                <a:gd name="T14" fmla="*/ 1 w 21"/>
                <a:gd name="T15" fmla="*/ 1 h 22"/>
                <a:gd name="T16" fmla="*/ 1 w 21"/>
                <a:gd name="T17" fmla="*/ 1 h 22"/>
                <a:gd name="T18" fmla="*/ 1 w 21"/>
                <a:gd name="T19" fmla="*/ 1 h 22"/>
                <a:gd name="T20" fmla="*/ 1 w 21"/>
                <a:gd name="T21" fmla="*/ 1 h 22"/>
                <a:gd name="T22" fmla="*/ 1 w 21"/>
                <a:gd name="T23" fmla="*/ 1 h 22"/>
                <a:gd name="T24" fmla="*/ 1 w 21"/>
                <a:gd name="T25" fmla="*/ 1 h 22"/>
                <a:gd name="T26" fmla="*/ 1 w 21"/>
                <a:gd name="T27" fmla="*/ 1 h 22"/>
                <a:gd name="T28" fmla="*/ 0 w 21"/>
                <a:gd name="T29" fmla="*/ 1 h 22"/>
                <a:gd name="T30" fmla="*/ 0 w 21"/>
                <a:gd name="T31" fmla="*/ 1 h 22"/>
                <a:gd name="T32" fmla="*/ 1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2">
                  <a:moveTo>
                    <a:pt x="1" y="3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609"/>
            <p:cNvSpPr>
              <a:spLocks/>
            </p:cNvSpPr>
            <p:nvPr/>
          </p:nvSpPr>
          <p:spPr bwMode="auto">
            <a:xfrm>
              <a:off x="3917" y="2301"/>
              <a:ext cx="10" cy="11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1 h 22"/>
                <a:gd name="T10" fmla="*/ 0 w 21"/>
                <a:gd name="T11" fmla="*/ 1 h 22"/>
                <a:gd name="T12" fmla="*/ 0 w 21"/>
                <a:gd name="T13" fmla="*/ 1 h 22"/>
                <a:gd name="T14" fmla="*/ 0 w 21"/>
                <a:gd name="T15" fmla="*/ 1 h 22"/>
                <a:gd name="T16" fmla="*/ 0 w 21"/>
                <a:gd name="T17" fmla="*/ 1 h 22"/>
                <a:gd name="T18" fmla="*/ 0 w 21"/>
                <a:gd name="T19" fmla="*/ 1 h 22"/>
                <a:gd name="T20" fmla="*/ 0 w 21"/>
                <a:gd name="T21" fmla="*/ 1 h 22"/>
                <a:gd name="T22" fmla="*/ 0 w 21"/>
                <a:gd name="T23" fmla="*/ 1 h 22"/>
                <a:gd name="T24" fmla="*/ 0 w 21"/>
                <a:gd name="T25" fmla="*/ 1 h 22"/>
                <a:gd name="T26" fmla="*/ 0 w 21"/>
                <a:gd name="T27" fmla="*/ 1 h 22"/>
                <a:gd name="T28" fmla="*/ 0 w 21"/>
                <a:gd name="T29" fmla="*/ 1 h 22"/>
                <a:gd name="T30" fmla="*/ 0 w 21"/>
                <a:gd name="T31" fmla="*/ 1 h 22"/>
                <a:gd name="T32" fmla="*/ 0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2">
                  <a:moveTo>
                    <a:pt x="3" y="5"/>
                  </a:moveTo>
                  <a:lnTo>
                    <a:pt x="5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5" y="21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610"/>
            <p:cNvSpPr>
              <a:spLocks/>
            </p:cNvSpPr>
            <p:nvPr/>
          </p:nvSpPr>
          <p:spPr bwMode="auto">
            <a:xfrm>
              <a:off x="3899" y="2287"/>
              <a:ext cx="11" cy="11"/>
            </a:xfrm>
            <a:custGeom>
              <a:avLst/>
              <a:gdLst>
                <a:gd name="T0" fmla="*/ 1 w 22"/>
                <a:gd name="T1" fmla="*/ 1 h 21"/>
                <a:gd name="T2" fmla="*/ 1 w 22"/>
                <a:gd name="T3" fmla="*/ 1 h 21"/>
                <a:gd name="T4" fmla="*/ 0 w 22"/>
                <a:gd name="T5" fmla="*/ 1 h 21"/>
                <a:gd name="T6" fmla="*/ 0 w 22"/>
                <a:gd name="T7" fmla="*/ 1 h 21"/>
                <a:gd name="T8" fmla="*/ 1 w 22"/>
                <a:gd name="T9" fmla="*/ 1 h 21"/>
                <a:gd name="T10" fmla="*/ 1 w 22"/>
                <a:gd name="T11" fmla="*/ 1 h 21"/>
                <a:gd name="T12" fmla="*/ 1 w 22"/>
                <a:gd name="T13" fmla="*/ 1 h 21"/>
                <a:gd name="T14" fmla="*/ 1 w 22"/>
                <a:gd name="T15" fmla="*/ 1 h 21"/>
                <a:gd name="T16" fmla="*/ 1 w 22"/>
                <a:gd name="T17" fmla="*/ 1 h 21"/>
                <a:gd name="T18" fmla="*/ 1 w 22"/>
                <a:gd name="T19" fmla="*/ 1 h 21"/>
                <a:gd name="T20" fmla="*/ 1 w 22"/>
                <a:gd name="T21" fmla="*/ 1 h 21"/>
                <a:gd name="T22" fmla="*/ 1 w 22"/>
                <a:gd name="T23" fmla="*/ 1 h 21"/>
                <a:gd name="T24" fmla="*/ 1 w 22"/>
                <a:gd name="T25" fmla="*/ 1 h 21"/>
                <a:gd name="T26" fmla="*/ 1 w 22"/>
                <a:gd name="T27" fmla="*/ 1 h 21"/>
                <a:gd name="T28" fmla="*/ 1 w 22"/>
                <a:gd name="T29" fmla="*/ 0 h 21"/>
                <a:gd name="T30" fmla="*/ 1 w 22"/>
                <a:gd name="T31" fmla="*/ 0 h 21"/>
                <a:gd name="T32" fmla="*/ 1 w 22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1">
                  <a:moveTo>
                    <a:pt x="3" y="1"/>
                  </a:moveTo>
                  <a:lnTo>
                    <a:pt x="1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611"/>
            <p:cNvSpPr>
              <a:spLocks/>
            </p:cNvSpPr>
            <p:nvPr/>
          </p:nvSpPr>
          <p:spPr bwMode="auto">
            <a:xfrm>
              <a:off x="3893" y="2308"/>
              <a:ext cx="9" cy="9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0 w 19"/>
                <a:gd name="T5" fmla="*/ 0 h 19"/>
                <a:gd name="T6" fmla="*/ 0 w 19"/>
                <a:gd name="T7" fmla="*/ 0 h 19"/>
                <a:gd name="T8" fmla="*/ 0 w 19"/>
                <a:gd name="T9" fmla="*/ 0 h 19"/>
                <a:gd name="T10" fmla="*/ 0 w 19"/>
                <a:gd name="T11" fmla="*/ 0 h 19"/>
                <a:gd name="T12" fmla="*/ 0 w 19"/>
                <a:gd name="T13" fmla="*/ 0 h 19"/>
                <a:gd name="T14" fmla="*/ 0 w 19"/>
                <a:gd name="T15" fmla="*/ 0 h 19"/>
                <a:gd name="T16" fmla="*/ 0 w 19"/>
                <a:gd name="T17" fmla="*/ 0 h 19"/>
                <a:gd name="T18" fmla="*/ 0 w 19"/>
                <a:gd name="T19" fmla="*/ 0 h 19"/>
                <a:gd name="T20" fmla="*/ 0 w 19"/>
                <a:gd name="T21" fmla="*/ 0 h 19"/>
                <a:gd name="T22" fmla="*/ 0 w 19"/>
                <a:gd name="T23" fmla="*/ 0 h 19"/>
                <a:gd name="T24" fmla="*/ 0 w 19"/>
                <a:gd name="T25" fmla="*/ 0 h 19"/>
                <a:gd name="T26" fmla="*/ 0 w 19"/>
                <a:gd name="T27" fmla="*/ 0 h 19"/>
                <a:gd name="T28" fmla="*/ 0 w 19"/>
                <a:gd name="T29" fmla="*/ 0 h 19"/>
                <a:gd name="T30" fmla="*/ 0 w 19"/>
                <a:gd name="T31" fmla="*/ 0 h 19"/>
                <a:gd name="T32" fmla="*/ 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9">
                  <a:moveTo>
                    <a:pt x="0" y="13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19" y="9"/>
                  </a:lnTo>
                  <a:lnTo>
                    <a:pt x="17" y="14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612"/>
            <p:cNvSpPr>
              <a:spLocks/>
            </p:cNvSpPr>
            <p:nvPr/>
          </p:nvSpPr>
          <p:spPr bwMode="auto">
            <a:xfrm>
              <a:off x="3910" y="2323"/>
              <a:ext cx="8" cy="11"/>
            </a:xfrm>
            <a:custGeom>
              <a:avLst/>
              <a:gdLst>
                <a:gd name="T0" fmla="*/ 1 w 16"/>
                <a:gd name="T1" fmla="*/ 1 h 22"/>
                <a:gd name="T2" fmla="*/ 1 w 16"/>
                <a:gd name="T3" fmla="*/ 1 h 22"/>
                <a:gd name="T4" fmla="*/ 1 w 16"/>
                <a:gd name="T5" fmla="*/ 1 h 22"/>
                <a:gd name="T6" fmla="*/ 0 w 16"/>
                <a:gd name="T7" fmla="*/ 1 h 22"/>
                <a:gd name="T8" fmla="*/ 0 w 16"/>
                <a:gd name="T9" fmla="*/ 1 h 22"/>
                <a:gd name="T10" fmla="*/ 1 w 16"/>
                <a:gd name="T11" fmla="*/ 1 h 22"/>
                <a:gd name="T12" fmla="*/ 1 w 16"/>
                <a:gd name="T13" fmla="*/ 1 h 22"/>
                <a:gd name="T14" fmla="*/ 1 w 16"/>
                <a:gd name="T15" fmla="*/ 1 h 22"/>
                <a:gd name="T16" fmla="*/ 1 w 16"/>
                <a:gd name="T17" fmla="*/ 0 h 22"/>
                <a:gd name="T18" fmla="*/ 1 w 16"/>
                <a:gd name="T19" fmla="*/ 1 h 22"/>
                <a:gd name="T20" fmla="*/ 1 w 16"/>
                <a:gd name="T21" fmla="*/ 1 h 22"/>
                <a:gd name="T22" fmla="*/ 1 w 16"/>
                <a:gd name="T23" fmla="*/ 1 h 22"/>
                <a:gd name="T24" fmla="*/ 1 w 16"/>
                <a:gd name="T25" fmla="*/ 1 h 22"/>
                <a:gd name="T26" fmla="*/ 1 w 16"/>
                <a:gd name="T27" fmla="*/ 1 h 22"/>
                <a:gd name="T28" fmla="*/ 1 w 16"/>
                <a:gd name="T29" fmla="*/ 1 h 22"/>
                <a:gd name="T30" fmla="*/ 1 w 16"/>
                <a:gd name="T31" fmla="*/ 1 h 22"/>
                <a:gd name="T32" fmla="*/ 1 w 16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22">
                  <a:moveTo>
                    <a:pt x="5" y="22"/>
                  </a:move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613"/>
            <p:cNvSpPr>
              <a:spLocks/>
            </p:cNvSpPr>
            <p:nvPr/>
          </p:nvSpPr>
          <p:spPr bwMode="auto">
            <a:xfrm>
              <a:off x="3925" y="2312"/>
              <a:ext cx="10" cy="12"/>
            </a:xfrm>
            <a:custGeom>
              <a:avLst/>
              <a:gdLst>
                <a:gd name="T0" fmla="*/ 1 w 19"/>
                <a:gd name="T1" fmla="*/ 0 h 25"/>
                <a:gd name="T2" fmla="*/ 1 w 19"/>
                <a:gd name="T3" fmla="*/ 0 h 25"/>
                <a:gd name="T4" fmla="*/ 1 w 19"/>
                <a:gd name="T5" fmla="*/ 0 h 25"/>
                <a:gd name="T6" fmla="*/ 1 w 19"/>
                <a:gd name="T7" fmla="*/ 0 h 25"/>
                <a:gd name="T8" fmla="*/ 1 w 19"/>
                <a:gd name="T9" fmla="*/ 0 h 25"/>
                <a:gd name="T10" fmla="*/ 1 w 19"/>
                <a:gd name="T11" fmla="*/ 0 h 25"/>
                <a:gd name="T12" fmla="*/ 1 w 19"/>
                <a:gd name="T13" fmla="*/ 0 h 25"/>
                <a:gd name="T14" fmla="*/ 1 w 19"/>
                <a:gd name="T15" fmla="*/ 0 h 25"/>
                <a:gd name="T16" fmla="*/ 1 w 19"/>
                <a:gd name="T17" fmla="*/ 0 h 25"/>
                <a:gd name="T18" fmla="*/ 1 w 19"/>
                <a:gd name="T19" fmla="*/ 0 h 25"/>
                <a:gd name="T20" fmla="*/ 1 w 19"/>
                <a:gd name="T21" fmla="*/ 0 h 25"/>
                <a:gd name="T22" fmla="*/ 1 w 19"/>
                <a:gd name="T23" fmla="*/ 0 h 25"/>
                <a:gd name="T24" fmla="*/ 1 w 19"/>
                <a:gd name="T25" fmla="*/ 0 h 25"/>
                <a:gd name="T26" fmla="*/ 1 w 19"/>
                <a:gd name="T27" fmla="*/ 0 h 25"/>
                <a:gd name="T28" fmla="*/ 1 w 19"/>
                <a:gd name="T29" fmla="*/ 0 h 25"/>
                <a:gd name="T30" fmla="*/ 0 w 19"/>
                <a:gd name="T31" fmla="*/ 0 h 25"/>
                <a:gd name="T32" fmla="*/ 1 w 1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25">
                  <a:moveTo>
                    <a:pt x="1" y="13"/>
                  </a:moveTo>
                  <a:lnTo>
                    <a:pt x="2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9" y="13"/>
                  </a:lnTo>
                  <a:lnTo>
                    <a:pt x="17" y="18"/>
                  </a:lnTo>
                  <a:lnTo>
                    <a:pt x="13" y="21"/>
                  </a:lnTo>
                  <a:lnTo>
                    <a:pt x="9" y="23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614"/>
            <p:cNvSpPr>
              <a:spLocks/>
            </p:cNvSpPr>
            <p:nvPr/>
          </p:nvSpPr>
          <p:spPr bwMode="auto">
            <a:xfrm>
              <a:off x="3937" y="2315"/>
              <a:ext cx="10" cy="9"/>
            </a:xfrm>
            <a:custGeom>
              <a:avLst/>
              <a:gdLst>
                <a:gd name="T0" fmla="*/ 1 w 19"/>
                <a:gd name="T1" fmla="*/ 0 h 19"/>
                <a:gd name="T2" fmla="*/ 1 w 19"/>
                <a:gd name="T3" fmla="*/ 0 h 19"/>
                <a:gd name="T4" fmla="*/ 1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1 w 19"/>
                <a:gd name="T11" fmla="*/ 0 h 19"/>
                <a:gd name="T12" fmla="*/ 1 w 19"/>
                <a:gd name="T13" fmla="*/ 0 h 19"/>
                <a:gd name="T14" fmla="*/ 1 w 19"/>
                <a:gd name="T15" fmla="*/ 0 h 19"/>
                <a:gd name="T16" fmla="*/ 1 w 19"/>
                <a:gd name="T17" fmla="*/ 0 h 19"/>
                <a:gd name="T18" fmla="*/ 1 w 19"/>
                <a:gd name="T19" fmla="*/ 0 h 19"/>
                <a:gd name="T20" fmla="*/ 1 w 19"/>
                <a:gd name="T21" fmla="*/ 0 h 19"/>
                <a:gd name="T22" fmla="*/ 0 w 19"/>
                <a:gd name="T23" fmla="*/ 0 h 19"/>
                <a:gd name="T24" fmla="*/ 0 w 19"/>
                <a:gd name="T25" fmla="*/ 0 h 19"/>
                <a:gd name="T26" fmla="*/ 1 w 19"/>
                <a:gd name="T27" fmla="*/ 0 h 19"/>
                <a:gd name="T28" fmla="*/ 1 w 19"/>
                <a:gd name="T29" fmla="*/ 0 h 19"/>
                <a:gd name="T30" fmla="*/ 1 w 19"/>
                <a:gd name="T31" fmla="*/ 0 h 19"/>
                <a:gd name="T32" fmla="*/ 1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9">
                  <a:moveTo>
                    <a:pt x="15" y="1"/>
                  </a:moveTo>
                  <a:lnTo>
                    <a:pt x="17" y="4"/>
                  </a:lnTo>
                  <a:lnTo>
                    <a:pt x="18" y="6"/>
                  </a:lnTo>
                  <a:lnTo>
                    <a:pt x="19" y="9"/>
                  </a:lnTo>
                  <a:lnTo>
                    <a:pt x="18" y="13"/>
                  </a:lnTo>
                  <a:lnTo>
                    <a:pt x="16" y="16"/>
                  </a:lnTo>
                  <a:lnTo>
                    <a:pt x="13" y="17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615"/>
            <p:cNvSpPr>
              <a:spLocks/>
            </p:cNvSpPr>
            <p:nvPr/>
          </p:nvSpPr>
          <p:spPr bwMode="auto">
            <a:xfrm>
              <a:off x="3827" y="2329"/>
              <a:ext cx="82" cy="56"/>
            </a:xfrm>
            <a:custGeom>
              <a:avLst/>
              <a:gdLst>
                <a:gd name="T0" fmla="*/ 1 w 163"/>
                <a:gd name="T1" fmla="*/ 0 h 113"/>
                <a:gd name="T2" fmla="*/ 1 w 163"/>
                <a:gd name="T3" fmla="*/ 0 h 113"/>
                <a:gd name="T4" fmla="*/ 1 w 163"/>
                <a:gd name="T5" fmla="*/ 0 h 113"/>
                <a:gd name="T6" fmla="*/ 1 w 163"/>
                <a:gd name="T7" fmla="*/ 0 h 113"/>
                <a:gd name="T8" fmla="*/ 1 w 163"/>
                <a:gd name="T9" fmla="*/ 0 h 113"/>
                <a:gd name="T10" fmla="*/ 1 w 163"/>
                <a:gd name="T11" fmla="*/ 0 h 113"/>
                <a:gd name="T12" fmla="*/ 1 w 163"/>
                <a:gd name="T13" fmla="*/ 0 h 113"/>
                <a:gd name="T14" fmla="*/ 1 w 163"/>
                <a:gd name="T15" fmla="*/ 0 h 113"/>
                <a:gd name="T16" fmla="*/ 1 w 163"/>
                <a:gd name="T17" fmla="*/ 0 h 113"/>
                <a:gd name="T18" fmla="*/ 1 w 163"/>
                <a:gd name="T19" fmla="*/ 0 h 113"/>
                <a:gd name="T20" fmla="*/ 1 w 163"/>
                <a:gd name="T21" fmla="*/ 0 h 113"/>
                <a:gd name="T22" fmla="*/ 1 w 163"/>
                <a:gd name="T23" fmla="*/ 0 h 113"/>
                <a:gd name="T24" fmla="*/ 1 w 163"/>
                <a:gd name="T25" fmla="*/ 0 h 113"/>
                <a:gd name="T26" fmla="*/ 1 w 163"/>
                <a:gd name="T27" fmla="*/ 0 h 113"/>
                <a:gd name="T28" fmla="*/ 1 w 163"/>
                <a:gd name="T29" fmla="*/ 0 h 113"/>
                <a:gd name="T30" fmla="*/ 1 w 163"/>
                <a:gd name="T31" fmla="*/ 0 h 113"/>
                <a:gd name="T32" fmla="*/ 1 w 163"/>
                <a:gd name="T33" fmla="*/ 0 h 113"/>
                <a:gd name="T34" fmla="*/ 1 w 163"/>
                <a:gd name="T35" fmla="*/ 0 h 113"/>
                <a:gd name="T36" fmla="*/ 1 w 163"/>
                <a:gd name="T37" fmla="*/ 0 h 113"/>
                <a:gd name="T38" fmla="*/ 1 w 163"/>
                <a:gd name="T39" fmla="*/ 0 h 113"/>
                <a:gd name="T40" fmla="*/ 1 w 163"/>
                <a:gd name="T41" fmla="*/ 0 h 113"/>
                <a:gd name="T42" fmla="*/ 1 w 163"/>
                <a:gd name="T43" fmla="*/ 0 h 113"/>
                <a:gd name="T44" fmla="*/ 1 w 163"/>
                <a:gd name="T45" fmla="*/ 0 h 113"/>
                <a:gd name="T46" fmla="*/ 1 w 163"/>
                <a:gd name="T47" fmla="*/ 0 h 113"/>
                <a:gd name="T48" fmla="*/ 1 w 163"/>
                <a:gd name="T49" fmla="*/ 0 h 113"/>
                <a:gd name="T50" fmla="*/ 1 w 163"/>
                <a:gd name="T51" fmla="*/ 0 h 113"/>
                <a:gd name="T52" fmla="*/ 1 w 163"/>
                <a:gd name="T53" fmla="*/ 0 h 113"/>
                <a:gd name="T54" fmla="*/ 1 w 163"/>
                <a:gd name="T55" fmla="*/ 0 h 113"/>
                <a:gd name="T56" fmla="*/ 1 w 163"/>
                <a:gd name="T57" fmla="*/ 0 h 113"/>
                <a:gd name="T58" fmla="*/ 0 w 163"/>
                <a:gd name="T59" fmla="*/ 0 h 113"/>
                <a:gd name="T60" fmla="*/ 1 w 163"/>
                <a:gd name="T61" fmla="*/ 0 h 113"/>
                <a:gd name="T62" fmla="*/ 1 w 163"/>
                <a:gd name="T63" fmla="*/ 0 h 113"/>
                <a:gd name="T64" fmla="*/ 1 w 163"/>
                <a:gd name="T65" fmla="*/ 0 h 113"/>
                <a:gd name="T66" fmla="*/ 1 w 163"/>
                <a:gd name="T67" fmla="*/ 0 h 113"/>
                <a:gd name="T68" fmla="*/ 1 w 163"/>
                <a:gd name="T69" fmla="*/ 0 h 113"/>
                <a:gd name="T70" fmla="*/ 1 w 163"/>
                <a:gd name="T71" fmla="*/ 0 h 113"/>
                <a:gd name="T72" fmla="*/ 1 w 163"/>
                <a:gd name="T73" fmla="*/ 0 h 113"/>
                <a:gd name="T74" fmla="*/ 1 w 163"/>
                <a:gd name="T75" fmla="*/ 0 h 113"/>
                <a:gd name="T76" fmla="*/ 1 w 163"/>
                <a:gd name="T77" fmla="*/ 0 h 113"/>
                <a:gd name="T78" fmla="*/ 1 w 163"/>
                <a:gd name="T79" fmla="*/ 0 h 113"/>
                <a:gd name="T80" fmla="*/ 1 w 163"/>
                <a:gd name="T81" fmla="*/ 0 h 113"/>
                <a:gd name="T82" fmla="*/ 1 w 163"/>
                <a:gd name="T83" fmla="*/ 0 h 113"/>
                <a:gd name="T84" fmla="*/ 1 w 163"/>
                <a:gd name="T85" fmla="*/ 0 h 113"/>
                <a:gd name="T86" fmla="*/ 1 w 163"/>
                <a:gd name="T87" fmla="*/ 0 h 113"/>
                <a:gd name="T88" fmla="*/ 1 w 163"/>
                <a:gd name="T89" fmla="*/ 0 h 113"/>
                <a:gd name="T90" fmla="*/ 1 w 163"/>
                <a:gd name="T91" fmla="*/ 0 h 113"/>
                <a:gd name="T92" fmla="*/ 1 w 163"/>
                <a:gd name="T93" fmla="*/ 0 h 113"/>
                <a:gd name="T94" fmla="*/ 1 w 163"/>
                <a:gd name="T95" fmla="*/ 0 h 113"/>
                <a:gd name="T96" fmla="*/ 1 w 163"/>
                <a:gd name="T97" fmla="*/ 0 h 1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3" h="113">
                  <a:moveTo>
                    <a:pt x="163" y="12"/>
                  </a:moveTo>
                  <a:lnTo>
                    <a:pt x="162" y="11"/>
                  </a:lnTo>
                  <a:lnTo>
                    <a:pt x="161" y="11"/>
                  </a:lnTo>
                  <a:lnTo>
                    <a:pt x="159" y="10"/>
                  </a:lnTo>
                  <a:lnTo>
                    <a:pt x="158" y="9"/>
                  </a:lnTo>
                  <a:lnTo>
                    <a:pt x="156" y="8"/>
                  </a:lnTo>
                  <a:lnTo>
                    <a:pt x="156" y="7"/>
                  </a:lnTo>
                  <a:lnTo>
                    <a:pt x="155" y="4"/>
                  </a:lnTo>
                  <a:lnTo>
                    <a:pt x="155" y="3"/>
                  </a:lnTo>
                  <a:lnTo>
                    <a:pt x="153" y="7"/>
                  </a:lnTo>
                  <a:lnTo>
                    <a:pt x="151" y="10"/>
                  </a:lnTo>
                  <a:lnTo>
                    <a:pt x="147" y="11"/>
                  </a:lnTo>
                  <a:lnTo>
                    <a:pt x="146" y="14"/>
                  </a:lnTo>
                  <a:lnTo>
                    <a:pt x="139" y="11"/>
                  </a:lnTo>
                  <a:lnTo>
                    <a:pt x="131" y="8"/>
                  </a:lnTo>
                  <a:lnTo>
                    <a:pt x="120" y="6"/>
                  </a:lnTo>
                  <a:lnTo>
                    <a:pt x="108" y="3"/>
                  </a:lnTo>
                  <a:lnTo>
                    <a:pt x="96" y="1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70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70" y="3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9" y="6"/>
                  </a:lnTo>
                  <a:lnTo>
                    <a:pt x="108" y="8"/>
                  </a:lnTo>
                  <a:lnTo>
                    <a:pt x="117" y="10"/>
                  </a:lnTo>
                  <a:lnTo>
                    <a:pt x="126" y="14"/>
                  </a:lnTo>
                  <a:lnTo>
                    <a:pt x="133" y="16"/>
                  </a:lnTo>
                  <a:lnTo>
                    <a:pt x="138" y="19"/>
                  </a:lnTo>
                  <a:lnTo>
                    <a:pt x="139" y="22"/>
                  </a:lnTo>
                  <a:lnTo>
                    <a:pt x="138" y="23"/>
                  </a:lnTo>
                  <a:lnTo>
                    <a:pt x="136" y="24"/>
                  </a:lnTo>
                  <a:lnTo>
                    <a:pt x="131" y="26"/>
                  </a:lnTo>
                  <a:lnTo>
                    <a:pt x="126" y="29"/>
                  </a:lnTo>
                  <a:lnTo>
                    <a:pt x="122" y="32"/>
                  </a:lnTo>
                  <a:lnTo>
                    <a:pt x="117" y="34"/>
                  </a:lnTo>
                  <a:lnTo>
                    <a:pt x="114" y="37"/>
                  </a:lnTo>
                  <a:lnTo>
                    <a:pt x="108" y="34"/>
                  </a:lnTo>
                  <a:lnTo>
                    <a:pt x="101" y="32"/>
                  </a:lnTo>
                  <a:lnTo>
                    <a:pt x="92" y="29"/>
                  </a:lnTo>
                  <a:lnTo>
                    <a:pt x="83" y="26"/>
                  </a:lnTo>
                  <a:lnTo>
                    <a:pt x="72" y="25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48" y="26"/>
                  </a:lnTo>
                  <a:lnTo>
                    <a:pt x="44" y="29"/>
                  </a:lnTo>
                  <a:lnTo>
                    <a:pt x="41" y="30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2" y="30"/>
                  </a:lnTo>
                  <a:lnTo>
                    <a:pt x="55" y="30"/>
                  </a:lnTo>
                  <a:lnTo>
                    <a:pt x="60" y="30"/>
                  </a:lnTo>
                  <a:lnTo>
                    <a:pt x="65" y="30"/>
                  </a:lnTo>
                  <a:lnTo>
                    <a:pt x="70" y="31"/>
                  </a:lnTo>
                  <a:lnTo>
                    <a:pt x="75" y="32"/>
                  </a:lnTo>
                  <a:lnTo>
                    <a:pt x="80" y="33"/>
                  </a:lnTo>
                  <a:lnTo>
                    <a:pt x="85" y="34"/>
                  </a:lnTo>
                  <a:lnTo>
                    <a:pt x="93" y="37"/>
                  </a:lnTo>
                  <a:lnTo>
                    <a:pt x="100" y="39"/>
                  </a:lnTo>
                  <a:lnTo>
                    <a:pt x="106" y="40"/>
                  </a:lnTo>
                  <a:lnTo>
                    <a:pt x="108" y="41"/>
                  </a:lnTo>
                  <a:lnTo>
                    <a:pt x="102" y="46"/>
                  </a:lnTo>
                  <a:lnTo>
                    <a:pt x="93" y="49"/>
                  </a:lnTo>
                  <a:lnTo>
                    <a:pt x="84" y="52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4" y="53"/>
                  </a:lnTo>
                  <a:lnTo>
                    <a:pt x="56" y="49"/>
                  </a:lnTo>
                  <a:lnTo>
                    <a:pt x="48" y="47"/>
                  </a:lnTo>
                  <a:lnTo>
                    <a:pt x="41" y="46"/>
                  </a:lnTo>
                  <a:lnTo>
                    <a:pt x="35" y="46"/>
                  </a:lnTo>
                  <a:lnTo>
                    <a:pt x="33" y="47"/>
                  </a:lnTo>
                  <a:lnTo>
                    <a:pt x="35" y="48"/>
                  </a:lnTo>
                  <a:lnTo>
                    <a:pt x="42" y="52"/>
                  </a:lnTo>
                  <a:lnTo>
                    <a:pt x="50" y="54"/>
                  </a:lnTo>
                  <a:lnTo>
                    <a:pt x="56" y="57"/>
                  </a:lnTo>
                  <a:lnTo>
                    <a:pt x="61" y="60"/>
                  </a:lnTo>
                  <a:lnTo>
                    <a:pt x="56" y="61"/>
                  </a:lnTo>
                  <a:lnTo>
                    <a:pt x="49" y="63"/>
                  </a:lnTo>
                  <a:lnTo>
                    <a:pt x="40" y="67"/>
                  </a:lnTo>
                  <a:lnTo>
                    <a:pt x="31" y="69"/>
                  </a:lnTo>
                  <a:lnTo>
                    <a:pt x="22" y="71"/>
                  </a:lnTo>
                  <a:lnTo>
                    <a:pt x="14" y="74"/>
                  </a:lnTo>
                  <a:lnTo>
                    <a:pt x="8" y="76"/>
                  </a:lnTo>
                  <a:lnTo>
                    <a:pt x="3" y="77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2" y="81"/>
                  </a:lnTo>
                  <a:lnTo>
                    <a:pt x="8" y="81"/>
                  </a:lnTo>
                  <a:lnTo>
                    <a:pt x="14" y="81"/>
                  </a:lnTo>
                  <a:lnTo>
                    <a:pt x="22" y="79"/>
                  </a:lnTo>
                  <a:lnTo>
                    <a:pt x="31" y="77"/>
                  </a:lnTo>
                  <a:lnTo>
                    <a:pt x="40" y="75"/>
                  </a:lnTo>
                  <a:lnTo>
                    <a:pt x="49" y="72"/>
                  </a:lnTo>
                  <a:lnTo>
                    <a:pt x="57" y="70"/>
                  </a:lnTo>
                  <a:lnTo>
                    <a:pt x="64" y="68"/>
                  </a:lnTo>
                  <a:lnTo>
                    <a:pt x="69" y="66"/>
                  </a:lnTo>
                  <a:lnTo>
                    <a:pt x="68" y="75"/>
                  </a:lnTo>
                  <a:lnTo>
                    <a:pt x="64" y="89"/>
                  </a:lnTo>
                  <a:lnTo>
                    <a:pt x="61" y="100"/>
                  </a:lnTo>
                  <a:lnTo>
                    <a:pt x="56" y="108"/>
                  </a:lnTo>
                  <a:lnTo>
                    <a:pt x="54" y="112"/>
                  </a:lnTo>
                  <a:lnTo>
                    <a:pt x="55" y="113"/>
                  </a:lnTo>
                  <a:lnTo>
                    <a:pt x="57" y="113"/>
                  </a:lnTo>
                  <a:lnTo>
                    <a:pt x="61" y="109"/>
                  </a:lnTo>
                  <a:lnTo>
                    <a:pt x="65" y="101"/>
                  </a:lnTo>
                  <a:lnTo>
                    <a:pt x="72" y="87"/>
                  </a:lnTo>
                  <a:lnTo>
                    <a:pt x="78" y="75"/>
                  </a:lnTo>
                  <a:lnTo>
                    <a:pt x="80" y="66"/>
                  </a:lnTo>
                  <a:lnTo>
                    <a:pt x="84" y="64"/>
                  </a:lnTo>
                  <a:lnTo>
                    <a:pt x="88" y="62"/>
                  </a:lnTo>
                  <a:lnTo>
                    <a:pt x="94" y="60"/>
                  </a:lnTo>
                  <a:lnTo>
                    <a:pt x="99" y="57"/>
                  </a:lnTo>
                  <a:lnTo>
                    <a:pt x="105" y="55"/>
                  </a:lnTo>
                  <a:lnTo>
                    <a:pt x="109" y="53"/>
                  </a:lnTo>
                  <a:lnTo>
                    <a:pt x="114" y="52"/>
                  </a:lnTo>
                  <a:lnTo>
                    <a:pt x="117" y="51"/>
                  </a:lnTo>
                  <a:lnTo>
                    <a:pt x="117" y="60"/>
                  </a:lnTo>
                  <a:lnTo>
                    <a:pt x="116" y="74"/>
                  </a:lnTo>
                  <a:lnTo>
                    <a:pt x="113" y="87"/>
                  </a:lnTo>
                  <a:lnTo>
                    <a:pt x="110" y="98"/>
                  </a:lnTo>
                  <a:lnTo>
                    <a:pt x="109" y="102"/>
                  </a:lnTo>
                  <a:lnTo>
                    <a:pt x="109" y="105"/>
                  </a:lnTo>
                  <a:lnTo>
                    <a:pt x="110" y="102"/>
                  </a:lnTo>
                  <a:lnTo>
                    <a:pt x="114" y="98"/>
                  </a:lnTo>
                  <a:lnTo>
                    <a:pt x="118" y="87"/>
                  </a:lnTo>
                  <a:lnTo>
                    <a:pt x="123" y="74"/>
                  </a:lnTo>
                  <a:lnTo>
                    <a:pt x="126" y="60"/>
                  </a:lnTo>
                  <a:lnTo>
                    <a:pt x="126" y="47"/>
                  </a:lnTo>
                  <a:lnTo>
                    <a:pt x="133" y="41"/>
                  </a:lnTo>
                  <a:lnTo>
                    <a:pt x="138" y="36"/>
                  </a:lnTo>
                  <a:lnTo>
                    <a:pt x="143" y="31"/>
                  </a:lnTo>
                  <a:lnTo>
                    <a:pt x="146" y="27"/>
                  </a:lnTo>
                  <a:lnTo>
                    <a:pt x="148" y="25"/>
                  </a:lnTo>
                  <a:lnTo>
                    <a:pt x="151" y="24"/>
                  </a:lnTo>
                  <a:lnTo>
                    <a:pt x="152" y="26"/>
                  </a:lnTo>
                  <a:lnTo>
                    <a:pt x="152" y="31"/>
                  </a:lnTo>
                  <a:lnTo>
                    <a:pt x="151" y="40"/>
                  </a:lnTo>
                  <a:lnTo>
                    <a:pt x="149" y="54"/>
                  </a:lnTo>
                  <a:lnTo>
                    <a:pt x="148" y="69"/>
                  </a:lnTo>
                  <a:lnTo>
                    <a:pt x="147" y="78"/>
                  </a:lnTo>
                  <a:lnTo>
                    <a:pt x="153" y="67"/>
                  </a:lnTo>
                  <a:lnTo>
                    <a:pt x="159" y="48"/>
                  </a:lnTo>
                  <a:lnTo>
                    <a:pt x="162" y="29"/>
                  </a:lnTo>
                  <a:lnTo>
                    <a:pt x="163" y="1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616"/>
            <p:cNvSpPr>
              <a:spLocks/>
            </p:cNvSpPr>
            <p:nvPr/>
          </p:nvSpPr>
          <p:spPr bwMode="auto">
            <a:xfrm>
              <a:off x="3833" y="2229"/>
              <a:ext cx="65" cy="62"/>
            </a:xfrm>
            <a:custGeom>
              <a:avLst/>
              <a:gdLst>
                <a:gd name="T0" fmla="*/ 0 w 132"/>
                <a:gd name="T1" fmla="*/ 0 h 125"/>
                <a:gd name="T2" fmla="*/ 0 w 132"/>
                <a:gd name="T3" fmla="*/ 0 h 125"/>
                <a:gd name="T4" fmla="*/ 0 w 132"/>
                <a:gd name="T5" fmla="*/ 0 h 125"/>
                <a:gd name="T6" fmla="*/ 0 w 132"/>
                <a:gd name="T7" fmla="*/ 0 h 125"/>
                <a:gd name="T8" fmla="*/ 0 w 132"/>
                <a:gd name="T9" fmla="*/ 0 h 125"/>
                <a:gd name="T10" fmla="*/ 0 w 132"/>
                <a:gd name="T11" fmla="*/ 0 h 125"/>
                <a:gd name="T12" fmla="*/ 0 w 132"/>
                <a:gd name="T13" fmla="*/ 0 h 125"/>
                <a:gd name="T14" fmla="*/ 0 w 132"/>
                <a:gd name="T15" fmla="*/ 0 h 125"/>
                <a:gd name="T16" fmla="*/ 0 w 132"/>
                <a:gd name="T17" fmla="*/ 0 h 125"/>
                <a:gd name="T18" fmla="*/ 0 w 132"/>
                <a:gd name="T19" fmla="*/ 0 h 125"/>
                <a:gd name="T20" fmla="*/ 0 w 132"/>
                <a:gd name="T21" fmla="*/ 0 h 125"/>
                <a:gd name="T22" fmla="*/ 0 w 132"/>
                <a:gd name="T23" fmla="*/ 0 h 125"/>
                <a:gd name="T24" fmla="*/ 0 w 132"/>
                <a:gd name="T25" fmla="*/ 0 h 125"/>
                <a:gd name="T26" fmla="*/ 0 w 132"/>
                <a:gd name="T27" fmla="*/ 0 h 125"/>
                <a:gd name="T28" fmla="*/ 0 w 132"/>
                <a:gd name="T29" fmla="*/ 0 h 125"/>
                <a:gd name="T30" fmla="*/ 0 w 132"/>
                <a:gd name="T31" fmla="*/ 0 h 125"/>
                <a:gd name="T32" fmla="*/ 0 w 132"/>
                <a:gd name="T33" fmla="*/ 0 h 125"/>
                <a:gd name="T34" fmla="*/ 0 w 132"/>
                <a:gd name="T35" fmla="*/ 0 h 125"/>
                <a:gd name="T36" fmla="*/ 0 w 132"/>
                <a:gd name="T37" fmla="*/ 0 h 125"/>
                <a:gd name="T38" fmla="*/ 0 w 132"/>
                <a:gd name="T39" fmla="*/ 0 h 125"/>
                <a:gd name="T40" fmla="*/ 0 w 132"/>
                <a:gd name="T41" fmla="*/ 0 h 125"/>
                <a:gd name="T42" fmla="*/ 0 w 132"/>
                <a:gd name="T43" fmla="*/ 0 h 125"/>
                <a:gd name="T44" fmla="*/ 0 w 132"/>
                <a:gd name="T45" fmla="*/ 0 h 125"/>
                <a:gd name="T46" fmla="*/ 0 w 132"/>
                <a:gd name="T47" fmla="*/ 0 h 125"/>
                <a:gd name="T48" fmla="*/ 0 w 132"/>
                <a:gd name="T49" fmla="*/ 0 h 125"/>
                <a:gd name="T50" fmla="*/ 0 w 132"/>
                <a:gd name="T51" fmla="*/ 0 h 125"/>
                <a:gd name="T52" fmla="*/ 0 w 132"/>
                <a:gd name="T53" fmla="*/ 0 h 125"/>
                <a:gd name="T54" fmla="*/ 0 w 132"/>
                <a:gd name="T55" fmla="*/ 0 h 125"/>
                <a:gd name="T56" fmla="*/ 0 w 132"/>
                <a:gd name="T57" fmla="*/ 0 h 125"/>
                <a:gd name="T58" fmla="*/ 0 w 132"/>
                <a:gd name="T59" fmla="*/ 0 h 125"/>
                <a:gd name="T60" fmla="*/ 0 w 132"/>
                <a:gd name="T61" fmla="*/ 0 h 125"/>
                <a:gd name="T62" fmla="*/ 0 w 132"/>
                <a:gd name="T63" fmla="*/ 0 h 125"/>
                <a:gd name="T64" fmla="*/ 0 w 132"/>
                <a:gd name="T65" fmla="*/ 0 h 125"/>
                <a:gd name="T66" fmla="*/ 0 w 132"/>
                <a:gd name="T67" fmla="*/ 0 h 125"/>
                <a:gd name="T68" fmla="*/ 0 w 132"/>
                <a:gd name="T69" fmla="*/ 0 h 125"/>
                <a:gd name="T70" fmla="*/ 0 w 132"/>
                <a:gd name="T71" fmla="*/ 0 h 125"/>
                <a:gd name="T72" fmla="*/ 0 w 132"/>
                <a:gd name="T73" fmla="*/ 0 h 125"/>
                <a:gd name="T74" fmla="*/ 0 w 132"/>
                <a:gd name="T75" fmla="*/ 0 h 125"/>
                <a:gd name="T76" fmla="*/ 0 w 132"/>
                <a:gd name="T77" fmla="*/ 0 h 125"/>
                <a:gd name="T78" fmla="*/ 0 w 132"/>
                <a:gd name="T79" fmla="*/ 0 h 125"/>
                <a:gd name="T80" fmla="*/ 0 w 132"/>
                <a:gd name="T81" fmla="*/ 0 h 125"/>
                <a:gd name="T82" fmla="*/ 0 w 132"/>
                <a:gd name="T83" fmla="*/ 0 h 125"/>
                <a:gd name="T84" fmla="*/ 0 w 132"/>
                <a:gd name="T85" fmla="*/ 0 h 125"/>
                <a:gd name="T86" fmla="*/ 0 w 132"/>
                <a:gd name="T87" fmla="*/ 0 h 125"/>
                <a:gd name="T88" fmla="*/ 0 w 132"/>
                <a:gd name="T89" fmla="*/ 0 h 125"/>
                <a:gd name="T90" fmla="*/ 0 w 132"/>
                <a:gd name="T91" fmla="*/ 0 h 125"/>
                <a:gd name="T92" fmla="*/ 0 w 132"/>
                <a:gd name="T93" fmla="*/ 0 h 125"/>
                <a:gd name="T94" fmla="*/ 0 w 132"/>
                <a:gd name="T95" fmla="*/ 0 h 125"/>
                <a:gd name="T96" fmla="*/ 0 w 132"/>
                <a:gd name="T97" fmla="*/ 0 h 125"/>
                <a:gd name="T98" fmla="*/ 0 w 132"/>
                <a:gd name="T99" fmla="*/ 0 h 125"/>
                <a:gd name="T100" fmla="*/ 0 w 132"/>
                <a:gd name="T101" fmla="*/ 0 h 125"/>
                <a:gd name="T102" fmla="*/ 0 w 132"/>
                <a:gd name="T103" fmla="*/ 0 h 1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2" h="125">
                  <a:moveTo>
                    <a:pt x="127" y="125"/>
                  </a:moveTo>
                  <a:lnTo>
                    <a:pt x="127" y="123"/>
                  </a:lnTo>
                  <a:lnTo>
                    <a:pt x="128" y="120"/>
                  </a:lnTo>
                  <a:lnTo>
                    <a:pt x="130" y="119"/>
                  </a:lnTo>
                  <a:lnTo>
                    <a:pt x="132" y="117"/>
                  </a:lnTo>
                  <a:lnTo>
                    <a:pt x="126" y="112"/>
                  </a:lnTo>
                  <a:lnTo>
                    <a:pt x="121" y="106"/>
                  </a:lnTo>
                  <a:lnTo>
                    <a:pt x="118" y="102"/>
                  </a:lnTo>
                  <a:lnTo>
                    <a:pt x="117" y="97"/>
                  </a:lnTo>
                  <a:lnTo>
                    <a:pt x="117" y="88"/>
                  </a:lnTo>
                  <a:lnTo>
                    <a:pt x="115" y="73"/>
                  </a:lnTo>
                  <a:lnTo>
                    <a:pt x="112" y="58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5" y="42"/>
                  </a:lnTo>
                  <a:lnTo>
                    <a:pt x="104" y="42"/>
                  </a:lnTo>
                  <a:lnTo>
                    <a:pt x="104" y="46"/>
                  </a:lnTo>
                  <a:lnTo>
                    <a:pt x="105" y="56"/>
                  </a:lnTo>
                  <a:lnTo>
                    <a:pt x="106" y="68"/>
                  </a:lnTo>
                  <a:lnTo>
                    <a:pt x="106" y="81"/>
                  </a:lnTo>
                  <a:lnTo>
                    <a:pt x="106" y="90"/>
                  </a:lnTo>
                  <a:lnTo>
                    <a:pt x="99" y="86"/>
                  </a:lnTo>
                  <a:lnTo>
                    <a:pt x="91" y="81"/>
                  </a:lnTo>
                  <a:lnTo>
                    <a:pt x="84" y="75"/>
                  </a:lnTo>
                  <a:lnTo>
                    <a:pt x="80" y="71"/>
                  </a:lnTo>
                  <a:lnTo>
                    <a:pt x="76" y="63"/>
                  </a:lnTo>
                  <a:lnTo>
                    <a:pt x="73" y="51"/>
                  </a:lnTo>
                  <a:lnTo>
                    <a:pt x="71" y="40"/>
                  </a:lnTo>
                  <a:lnTo>
                    <a:pt x="69" y="30"/>
                  </a:lnTo>
                  <a:lnTo>
                    <a:pt x="69" y="23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66" y="5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7"/>
                  </a:lnTo>
                  <a:lnTo>
                    <a:pt x="65" y="12"/>
                  </a:lnTo>
                  <a:lnTo>
                    <a:pt x="66" y="18"/>
                  </a:lnTo>
                  <a:lnTo>
                    <a:pt x="65" y="23"/>
                  </a:lnTo>
                  <a:lnTo>
                    <a:pt x="64" y="28"/>
                  </a:lnTo>
                  <a:lnTo>
                    <a:pt x="62" y="33"/>
                  </a:lnTo>
                  <a:lnTo>
                    <a:pt x="62" y="38"/>
                  </a:lnTo>
                  <a:lnTo>
                    <a:pt x="64" y="48"/>
                  </a:lnTo>
                  <a:lnTo>
                    <a:pt x="66" y="56"/>
                  </a:lnTo>
                  <a:lnTo>
                    <a:pt x="67" y="63"/>
                  </a:lnTo>
                  <a:lnTo>
                    <a:pt x="58" y="55"/>
                  </a:lnTo>
                  <a:lnTo>
                    <a:pt x="49" y="45"/>
                  </a:lnTo>
                  <a:lnTo>
                    <a:pt x="38" y="35"/>
                  </a:lnTo>
                  <a:lnTo>
                    <a:pt x="29" y="25"/>
                  </a:lnTo>
                  <a:lnTo>
                    <a:pt x="20" y="15"/>
                  </a:lnTo>
                  <a:lnTo>
                    <a:pt x="12" y="8"/>
                  </a:lnTo>
                  <a:lnTo>
                    <a:pt x="5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8" y="23"/>
                  </a:lnTo>
                  <a:lnTo>
                    <a:pt x="27" y="35"/>
                  </a:lnTo>
                  <a:lnTo>
                    <a:pt x="31" y="43"/>
                  </a:lnTo>
                  <a:lnTo>
                    <a:pt x="36" y="50"/>
                  </a:lnTo>
                  <a:lnTo>
                    <a:pt x="45" y="58"/>
                  </a:lnTo>
                  <a:lnTo>
                    <a:pt x="53" y="65"/>
                  </a:lnTo>
                  <a:lnTo>
                    <a:pt x="60" y="70"/>
                  </a:lnTo>
                  <a:lnTo>
                    <a:pt x="53" y="70"/>
                  </a:lnTo>
                  <a:lnTo>
                    <a:pt x="44" y="68"/>
                  </a:lnTo>
                  <a:lnTo>
                    <a:pt x="36" y="66"/>
                  </a:lnTo>
                  <a:lnTo>
                    <a:pt x="30" y="64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2" y="63"/>
                  </a:lnTo>
                  <a:lnTo>
                    <a:pt x="24" y="66"/>
                  </a:lnTo>
                  <a:lnTo>
                    <a:pt x="28" y="68"/>
                  </a:lnTo>
                  <a:lnTo>
                    <a:pt x="34" y="72"/>
                  </a:lnTo>
                  <a:lnTo>
                    <a:pt x="39" y="74"/>
                  </a:lnTo>
                  <a:lnTo>
                    <a:pt x="46" y="78"/>
                  </a:lnTo>
                  <a:lnTo>
                    <a:pt x="54" y="80"/>
                  </a:lnTo>
                  <a:lnTo>
                    <a:pt x="61" y="82"/>
                  </a:lnTo>
                  <a:lnTo>
                    <a:pt x="69" y="83"/>
                  </a:lnTo>
                  <a:lnTo>
                    <a:pt x="75" y="83"/>
                  </a:lnTo>
                  <a:lnTo>
                    <a:pt x="82" y="86"/>
                  </a:lnTo>
                  <a:lnTo>
                    <a:pt x="90" y="90"/>
                  </a:lnTo>
                  <a:lnTo>
                    <a:pt x="97" y="96"/>
                  </a:lnTo>
                  <a:lnTo>
                    <a:pt x="102" y="102"/>
                  </a:lnTo>
                  <a:lnTo>
                    <a:pt x="98" y="103"/>
                  </a:lnTo>
                  <a:lnTo>
                    <a:pt x="94" y="105"/>
                  </a:lnTo>
                  <a:lnTo>
                    <a:pt x="88" y="106"/>
                  </a:lnTo>
                  <a:lnTo>
                    <a:pt x="82" y="108"/>
                  </a:lnTo>
                  <a:lnTo>
                    <a:pt x="76" y="108"/>
                  </a:lnTo>
                  <a:lnTo>
                    <a:pt x="71" y="109"/>
                  </a:lnTo>
                  <a:lnTo>
                    <a:pt x="66" y="109"/>
                  </a:lnTo>
                  <a:lnTo>
                    <a:pt x="61" y="108"/>
                  </a:lnTo>
                  <a:lnTo>
                    <a:pt x="56" y="106"/>
                  </a:lnTo>
                  <a:lnTo>
                    <a:pt x="53" y="108"/>
                  </a:lnTo>
                  <a:lnTo>
                    <a:pt x="54" y="110"/>
                  </a:lnTo>
                  <a:lnTo>
                    <a:pt x="62" y="112"/>
                  </a:lnTo>
                  <a:lnTo>
                    <a:pt x="68" y="113"/>
                  </a:lnTo>
                  <a:lnTo>
                    <a:pt x="75" y="113"/>
                  </a:lnTo>
                  <a:lnTo>
                    <a:pt x="83" y="113"/>
                  </a:lnTo>
                  <a:lnTo>
                    <a:pt x="90" y="113"/>
                  </a:lnTo>
                  <a:lnTo>
                    <a:pt x="97" y="113"/>
                  </a:lnTo>
                  <a:lnTo>
                    <a:pt x="104" y="112"/>
                  </a:lnTo>
                  <a:lnTo>
                    <a:pt x="109" y="112"/>
                  </a:lnTo>
                  <a:lnTo>
                    <a:pt x="112" y="112"/>
                  </a:lnTo>
                  <a:lnTo>
                    <a:pt x="118" y="113"/>
                  </a:lnTo>
                  <a:lnTo>
                    <a:pt x="121" y="117"/>
                  </a:lnTo>
                  <a:lnTo>
                    <a:pt x="125" y="120"/>
                  </a:lnTo>
                  <a:lnTo>
                    <a:pt x="127" y="1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617"/>
            <p:cNvSpPr>
              <a:spLocks/>
            </p:cNvSpPr>
            <p:nvPr/>
          </p:nvSpPr>
          <p:spPr bwMode="auto">
            <a:xfrm>
              <a:off x="3930" y="2205"/>
              <a:ext cx="40" cy="95"/>
            </a:xfrm>
            <a:custGeom>
              <a:avLst/>
              <a:gdLst>
                <a:gd name="T0" fmla="*/ 0 w 81"/>
                <a:gd name="T1" fmla="*/ 1 h 190"/>
                <a:gd name="T2" fmla="*/ 0 w 81"/>
                <a:gd name="T3" fmla="*/ 1 h 190"/>
                <a:gd name="T4" fmla="*/ 0 w 81"/>
                <a:gd name="T5" fmla="*/ 1 h 190"/>
                <a:gd name="T6" fmla="*/ 0 w 81"/>
                <a:gd name="T7" fmla="*/ 1 h 190"/>
                <a:gd name="T8" fmla="*/ 0 w 81"/>
                <a:gd name="T9" fmla="*/ 1 h 190"/>
                <a:gd name="T10" fmla="*/ 0 w 81"/>
                <a:gd name="T11" fmla="*/ 1 h 190"/>
                <a:gd name="T12" fmla="*/ 0 w 81"/>
                <a:gd name="T13" fmla="*/ 1 h 190"/>
                <a:gd name="T14" fmla="*/ 0 w 81"/>
                <a:gd name="T15" fmla="*/ 1 h 190"/>
                <a:gd name="T16" fmla="*/ 0 w 81"/>
                <a:gd name="T17" fmla="*/ 1 h 190"/>
                <a:gd name="T18" fmla="*/ 0 w 81"/>
                <a:gd name="T19" fmla="*/ 1 h 190"/>
                <a:gd name="T20" fmla="*/ 0 w 81"/>
                <a:gd name="T21" fmla="*/ 1 h 190"/>
                <a:gd name="T22" fmla="*/ 0 w 81"/>
                <a:gd name="T23" fmla="*/ 1 h 190"/>
                <a:gd name="T24" fmla="*/ 0 w 81"/>
                <a:gd name="T25" fmla="*/ 1 h 190"/>
                <a:gd name="T26" fmla="*/ 0 w 81"/>
                <a:gd name="T27" fmla="*/ 1 h 190"/>
                <a:gd name="T28" fmla="*/ 0 w 81"/>
                <a:gd name="T29" fmla="*/ 1 h 190"/>
                <a:gd name="T30" fmla="*/ 0 w 81"/>
                <a:gd name="T31" fmla="*/ 1 h 190"/>
                <a:gd name="T32" fmla="*/ 0 w 81"/>
                <a:gd name="T33" fmla="*/ 1 h 190"/>
                <a:gd name="T34" fmla="*/ 0 w 81"/>
                <a:gd name="T35" fmla="*/ 1 h 190"/>
                <a:gd name="T36" fmla="*/ 0 w 81"/>
                <a:gd name="T37" fmla="*/ 1 h 190"/>
                <a:gd name="T38" fmla="*/ 0 w 81"/>
                <a:gd name="T39" fmla="*/ 1 h 190"/>
                <a:gd name="T40" fmla="*/ 0 w 81"/>
                <a:gd name="T41" fmla="*/ 1 h 190"/>
                <a:gd name="T42" fmla="*/ 0 w 81"/>
                <a:gd name="T43" fmla="*/ 1 h 190"/>
                <a:gd name="T44" fmla="*/ 0 w 81"/>
                <a:gd name="T45" fmla="*/ 1 h 190"/>
                <a:gd name="T46" fmla="*/ 0 w 81"/>
                <a:gd name="T47" fmla="*/ 1 h 190"/>
                <a:gd name="T48" fmla="*/ 0 w 81"/>
                <a:gd name="T49" fmla="*/ 1 h 190"/>
                <a:gd name="T50" fmla="*/ 0 w 81"/>
                <a:gd name="T51" fmla="*/ 1 h 190"/>
                <a:gd name="T52" fmla="*/ 0 w 81"/>
                <a:gd name="T53" fmla="*/ 1 h 190"/>
                <a:gd name="T54" fmla="*/ 0 w 81"/>
                <a:gd name="T55" fmla="*/ 1 h 190"/>
                <a:gd name="T56" fmla="*/ 0 w 81"/>
                <a:gd name="T57" fmla="*/ 1 h 190"/>
                <a:gd name="T58" fmla="*/ 0 w 81"/>
                <a:gd name="T59" fmla="*/ 1 h 190"/>
                <a:gd name="T60" fmla="*/ 0 w 81"/>
                <a:gd name="T61" fmla="*/ 1 h 190"/>
                <a:gd name="T62" fmla="*/ 0 w 81"/>
                <a:gd name="T63" fmla="*/ 1 h 190"/>
                <a:gd name="T64" fmla="*/ 0 w 81"/>
                <a:gd name="T65" fmla="*/ 1 h 190"/>
                <a:gd name="T66" fmla="*/ 0 w 81"/>
                <a:gd name="T67" fmla="*/ 1 h 190"/>
                <a:gd name="T68" fmla="*/ 0 w 81"/>
                <a:gd name="T69" fmla="*/ 1 h 190"/>
                <a:gd name="T70" fmla="*/ 0 w 81"/>
                <a:gd name="T71" fmla="*/ 1 h 190"/>
                <a:gd name="T72" fmla="*/ 0 w 81"/>
                <a:gd name="T73" fmla="*/ 1 h 190"/>
                <a:gd name="T74" fmla="*/ 0 w 81"/>
                <a:gd name="T75" fmla="*/ 1 h 190"/>
                <a:gd name="T76" fmla="*/ 0 w 81"/>
                <a:gd name="T77" fmla="*/ 1 h 190"/>
                <a:gd name="T78" fmla="*/ 0 w 81"/>
                <a:gd name="T79" fmla="*/ 1 h 190"/>
                <a:gd name="T80" fmla="*/ 0 w 81"/>
                <a:gd name="T81" fmla="*/ 1 h 190"/>
                <a:gd name="T82" fmla="*/ 0 w 81"/>
                <a:gd name="T83" fmla="*/ 1 h 190"/>
                <a:gd name="T84" fmla="*/ 0 w 81"/>
                <a:gd name="T85" fmla="*/ 1 h 190"/>
                <a:gd name="T86" fmla="*/ 0 w 81"/>
                <a:gd name="T87" fmla="*/ 1 h 1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1" h="190">
                  <a:moveTo>
                    <a:pt x="0" y="164"/>
                  </a:moveTo>
                  <a:lnTo>
                    <a:pt x="4" y="160"/>
                  </a:lnTo>
                  <a:lnTo>
                    <a:pt x="8" y="157"/>
                  </a:lnTo>
                  <a:lnTo>
                    <a:pt x="11" y="152"/>
                  </a:lnTo>
                  <a:lnTo>
                    <a:pt x="13" y="147"/>
                  </a:lnTo>
                  <a:lnTo>
                    <a:pt x="14" y="150"/>
                  </a:lnTo>
                  <a:lnTo>
                    <a:pt x="16" y="151"/>
                  </a:lnTo>
                  <a:lnTo>
                    <a:pt x="17" y="151"/>
                  </a:lnTo>
                  <a:lnTo>
                    <a:pt x="18" y="152"/>
                  </a:lnTo>
                  <a:lnTo>
                    <a:pt x="19" y="149"/>
                  </a:lnTo>
                  <a:lnTo>
                    <a:pt x="22" y="143"/>
                  </a:lnTo>
                  <a:lnTo>
                    <a:pt x="22" y="135"/>
                  </a:lnTo>
                  <a:lnTo>
                    <a:pt x="21" y="130"/>
                  </a:lnTo>
                  <a:lnTo>
                    <a:pt x="15" y="121"/>
                  </a:lnTo>
                  <a:lnTo>
                    <a:pt x="8" y="107"/>
                  </a:lnTo>
                  <a:lnTo>
                    <a:pt x="2" y="92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2" y="75"/>
                  </a:lnTo>
                  <a:lnTo>
                    <a:pt x="3" y="76"/>
                  </a:lnTo>
                  <a:lnTo>
                    <a:pt x="3" y="79"/>
                  </a:lnTo>
                  <a:lnTo>
                    <a:pt x="6" y="88"/>
                  </a:lnTo>
                  <a:lnTo>
                    <a:pt x="11" y="99"/>
                  </a:lnTo>
                  <a:lnTo>
                    <a:pt x="18" y="109"/>
                  </a:lnTo>
                  <a:lnTo>
                    <a:pt x="24" y="115"/>
                  </a:lnTo>
                  <a:lnTo>
                    <a:pt x="28" y="105"/>
                  </a:lnTo>
                  <a:lnTo>
                    <a:pt x="31" y="89"/>
                  </a:lnTo>
                  <a:lnTo>
                    <a:pt x="32" y="74"/>
                  </a:lnTo>
                  <a:lnTo>
                    <a:pt x="32" y="63"/>
                  </a:lnTo>
                  <a:lnTo>
                    <a:pt x="30" y="53"/>
                  </a:lnTo>
                  <a:lnTo>
                    <a:pt x="29" y="41"/>
                  </a:lnTo>
                  <a:lnTo>
                    <a:pt x="29" y="30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2" y="28"/>
                  </a:lnTo>
                  <a:lnTo>
                    <a:pt x="32" y="35"/>
                  </a:lnTo>
                  <a:lnTo>
                    <a:pt x="33" y="41"/>
                  </a:lnTo>
                  <a:lnTo>
                    <a:pt x="36" y="50"/>
                  </a:lnTo>
                  <a:lnTo>
                    <a:pt x="38" y="54"/>
                  </a:lnTo>
                  <a:lnTo>
                    <a:pt x="41" y="41"/>
                  </a:lnTo>
                  <a:lnTo>
                    <a:pt x="47" y="26"/>
                  </a:lnTo>
                  <a:lnTo>
                    <a:pt x="53" y="11"/>
                  </a:lnTo>
                  <a:lnTo>
                    <a:pt x="61" y="2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2" y="6"/>
                  </a:lnTo>
                  <a:lnTo>
                    <a:pt x="57" y="14"/>
                  </a:lnTo>
                  <a:lnTo>
                    <a:pt x="53" y="29"/>
                  </a:lnTo>
                  <a:lnTo>
                    <a:pt x="48" y="44"/>
                  </a:lnTo>
                  <a:lnTo>
                    <a:pt x="46" y="53"/>
                  </a:lnTo>
                  <a:lnTo>
                    <a:pt x="52" y="52"/>
                  </a:lnTo>
                  <a:lnTo>
                    <a:pt x="57" y="51"/>
                  </a:lnTo>
                  <a:lnTo>
                    <a:pt x="63" y="47"/>
                  </a:lnTo>
                  <a:lnTo>
                    <a:pt x="68" y="45"/>
                  </a:lnTo>
                  <a:lnTo>
                    <a:pt x="70" y="43"/>
                  </a:lnTo>
                  <a:lnTo>
                    <a:pt x="72" y="43"/>
                  </a:lnTo>
                  <a:lnTo>
                    <a:pt x="71" y="45"/>
                  </a:lnTo>
                  <a:lnTo>
                    <a:pt x="69" y="47"/>
                  </a:lnTo>
                  <a:lnTo>
                    <a:pt x="64" y="52"/>
                  </a:lnTo>
                  <a:lnTo>
                    <a:pt x="56" y="58"/>
                  </a:lnTo>
                  <a:lnTo>
                    <a:pt x="48" y="62"/>
                  </a:lnTo>
                  <a:lnTo>
                    <a:pt x="44" y="66"/>
                  </a:lnTo>
                  <a:lnTo>
                    <a:pt x="41" y="78"/>
                  </a:lnTo>
                  <a:lnTo>
                    <a:pt x="39" y="94"/>
                  </a:lnTo>
                  <a:lnTo>
                    <a:pt x="36" y="108"/>
                  </a:lnTo>
                  <a:lnTo>
                    <a:pt x="33" y="116"/>
                  </a:lnTo>
                  <a:lnTo>
                    <a:pt x="39" y="116"/>
                  </a:lnTo>
                  <a:lnTo>
                    <a:pt x="45" y="115"/>
                  </a:lnTo>
                  <a:lnTo>
                    <a:pt x="51" y="115"/>
                  </a:lnTo>
                  <a:lnTo>
                    <a:pt x="57" y="114"/>
                  </a:lnTo>
                  <a:lnTo>
                    <a:pt x="62" y="113"/>
                  </a:lnTo>
                  <a:lnTo>
                    <a:pt x="68" y="112"/>
                  </a:lnTo>
                  <a:lnTo>
                    <a:pt x="71" y="109"/>
                  </a:lnTo>
                  <a:lnTo>
                    <a:pt x="74" y="108"/>
                  </a:lnTo>
                  <a:lnTo>
                    <a:pt x="76" y="106"/>
                  </a:lnTo>
                  <a:lnTo>
                    <a:pt x="78" y="106"/>
                  </a:lnTo>
                  <a:lnTo>
                    <a:pt x="77" y="108"/>
                  </a:lnTo>
                  <a:lnTo>
                    <a:pt x="75" y="111"/>
                  </a:lnTo>
                  <a:lnTo>
                    <a:pt x="72" y="113"/>
                  </a:lnTo>
                  <a:lnTo>
                    <a:pt x="68" y="115"/>
                  </a:lnTo>
                  <a:lnTo>
                    <a:pt x="62" y="119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3" y="127"/>
                  </a:lnTo>
                  <a:lnTo>
                    <a:pt x="38" y="128"/>
                  </a:lnTo>
                  <a:lnTo>
                    <a:pt x="34" y="129"/>
                  </a:lnTo>
                  <a:lnTo>
                    <a:pt x="31" y="134"/>
                  </a:lnTo>
                  <a:lnTo>
                    <a:pt x="29" y="141"/>
                  </a:lnTo>
                  <a:lnTo>
                    <a:pt x="28" y="147"/>
                  </a:lnTo>
                  <a:lnTo>
                    <a:pt x="28" y="153"/>
                  </a:lnTo>
                  <a:lnTo>
                    <a:pt x="30" y="156"/>
                  </a:lnTo>
                  <a:lnTo>
                    <a:pt x="34" y="156"/>
                  </a:lnTo>
                  <a:lnTo>
                    <a:pt x="39" y="156"/>
                  </a:lnTo>
                  <a:lnTo>
                    <a:pt x="44" y="154"/>
                  </a:lnTo>
                  <a:lnTo>
                    <a:pt x="53" y="151"/>
                  </a:lnTo>
                  <a:lnTo>
                    <a:pt x="62" y="146"/>
                  </a:lnTo>
                  <a:lnTo>
                    <a:pt x="70" y="142"/>
                  </a:lnTo>
                  <a:lnTo>
                    <a:pt x="76" y="138"/>
                  </a:lnTo>
                  <a:lnTo>
                    <a:pt x="78" y="135"/>
                  </a:lnTo>
                  <a:lnTo>
                    <a:pt x="81" y="134"/>
                  </a:lnTo>
                  <a:lnTo>
                    <a:pt x="81" y="135"/>
                  </a:lnTo>
                  <a:lnTo>
                    <a:pt x="78" y="139"/>
                  </a:lnTo>
                  <a:lnTo>
                    <a:pt x="72" y="147"/>
                  </a:lnTo>
                  <a:lnTo>
                    <a:pt x="66" y="158"/>
                  </a:lnTo>
                  <a:lnTo>
                    <a:pt x="57" y="166"/>
                  </a:lnTo>
                  <a:lnTo>
                    <a:pt x="52" y="172"/>
                  </a:lnTo>
                  <a:lnTo>
                    <a:pt x="51" y="169"/>
                  </a:lnTo>
                  <a:lnTo>
                    <a:pt x="49" y="166"/>
                  </a:lnTo>
                  <a:lnTo>
                    <a:pt x="48" y="164"/>
                  </a:lnTo>
                  <a:lnTo>
                    <a:pt x="47" y="161"/>
                  </a:lnTo>
                  <a:lnTo>
                    <a:pt x="41" y="158"/>
                  </a:lnTo>
                  <a:lnTo>
                    <a:pt x="34" y="157"/>
                  </a:lnTo>
                  <a:lnTo>
                    <a:pt x="28" y="158"/>
                  </a:lnTo>
                  <a:lnTo>
                    <a:pt x="22" y="160"/>
                  </a:lnTo>
                  <a:lnTo>
                    <a:pt x="18" y="165"/>
                  </a:lnTo>
                  <a:lnTo>
                    <a:pt x="17" y="168"/>
                  </a:lnTo>
                  <a:lnTo>
                    <a:pt x="17" y="172"/>
                  </a:lnTo>
                  <a:lnTo>
                    <a:pt x="18" y="175"/>
                  </a:lnTo>
                  <a:lnTo>
                    <a:pt x="14" y="180"/>
                  </a:lnTo>
                  <a:lnTo>
                    <a:pt x="8" y="184"/>
                  </a:lnTo>
                  <a:lnTo>
                    <a:pt x="3" y="188"/>
                  </a:lnTo>
                  <a:lnTo>
                    <a:pt x="1" y="190"/>
                  </a:lnTo>
                  <a:lnTo>
                    <a:pt x="6" y="184"/>
                  </a:lnTo>
                  <a:lnTo>
                    <a:pt x="10" y="177"/>
                  </a:lnTo>
                  <a:lnTo>
                    <a:pt x="13" y="173"/>
                  </a:lnTo>
                  <a:lnTo>
                    <a:pt x="13" y="168"/>
                  </a:lnTo>
                  <a:lnTo>
                    <a:pt x="10" y="166"/>
                  </a:lnTo>
                  <a:lnTo>
                    <a:pt x="7" y="164"/>
                  </a:lnTo>
                  <a:lnTo>
                    <a:pt x="3" y="162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618"/>
            <p:cNvSpPr>
              <a:spLocks/>
            </p:cNvSpPr>
            <p:nvPr/>
          </p:nvSpPr>
          <p:spPr bwMode="auto">
            <a:xfrm>
              <a:off x="3921" y="2258"/>
              <a:ext cx="7" cy="12"/>
            </a:xfrm>
            <a:custGeom>
              <a:avLst/>
              <a:gdLst>
                <a:gd name="T0" fmla="*/ 1 w 13"/>
                <a:gd name="T1" fmla="*/ 1 h 24"/>
                <a:gd name="T2" fmla="*/ 1 w 13"/>
                <a:gd name="T3" fmla="*/ 1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0 w 13"/>
                <a:gd name="T13" fmla="*/ 1 h 24"/>
                <a:gd name="T14" fmla="*/ 0 w 13"/>
                <a:gd name="T15" fmla="*/ 1 h 24"/>
                <a:gd name="T16" fmla="*/ 0 w 13"/>
                <a:gd name="T17" fmla="*/ 1 h 24"/>
                <a:gd name="T18" fmla="*/ 0 w 13"/>
                <a:gd name="T19" fmla="*/ 0 h 24"/>
                <a:gd name="T20" fmla="*/ 1 w 13"/>
                <a:gd name="T21" fmla="*/ 0 h 24"/>
                <a:gd name="T22" fmla="*/ 1 w 13"/>
                <a:gd name="T23" fmla="*/ 1 h 24"/>
                <a:gd name="T24" fmla="*/ 1 w 13"/>
                <a:gd name="T25" fmla="*/ 1 h 24"/>
                <a:gd name="T26" fmla="*/ 1 w 13"/>
                <a:gd name="T27" fmla="*/ 1 h 24"/>
                <a:gd name="T28" fmla="*/ 1 w 13"/>
                <a:gd name="T29" fmla="*/ 1 h 24"/>
                <a:gd name="T30" fmla="*/ 1 w 13"/>
                <a:gd name="T31" fmla="*/ 1 h 24"/>
                <a:gd name="T32" fmla="*/ 1 w 1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13" y="22"/>
                  </a:moveTo>
                  <a:lnTo>
                    <a:pt x="11" y="22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7"/>
                  </a:lnTo>
                  <a:lnTo>
                    <a:pt x="7" y="13"/>
                  </a:lnTo>
                  <a:lnTo>
                    <a:pt x="10" y="18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619"/>
            <p:cNvSpPr>
              <a:spLocks/>
            </p:cNvSpPr>
            <p:nvPr/>
          </p:nvSpPr>
          <p:spPr bwMode="auto">
            <a:xfrm>
              <a:off x="3976" y="2255"/>
              <a:ext cx="129" cy="79"/>
            </a:xfrm>
            <a:custGeom>
              <a:avLst/>
              <a:gdLst>
                <a:gd name="T0" fmla="*/ 1 w 258"/>
                <a:gd name="T1" fmla="*/ 1 h 158"/>
                <a:gd name="T2" fmla="*/ 1 w 258"/>
                <a:gd name="T3" fmla="*/ 1 h 158"/>
                <a:gd name="T4" fmla="*/ 1 w 258"/>
                <a:gd name="T5" fmla="*/ 1 h 158"/>
                <a:gd name="T6" fmla="*/ 1 w 258"/>
                <a:gd name="T7" fmla="*/ 1 h 158"/>
                <a:gd name="T8" fmla="*/ 1 w 258"/>
                <a:gd name="T9" fmla="*/ 1 h 158"/>
                <a:gd name="T10" fmla="*/ 1 w 258"/>
                <a:gd name="T11" fmla="*/ 1 h 158"/>
                <a:gd name="T12" fmla="*/ 1 w 258"/>
                <a:gd name="T13" fmla="*/ 1 h 158"/>
                <a:gd name="T14" fmla="*/ 1 w 258"/>
                <a:gd name="T15" fmla="*/ 1 h 158"/>
                <a:gd name="T16" fmla="*/ 1 w 258"/>
                <a:gd name="T17" fmla="*/ 1 h 158"/>
                <a:gd name="T18" fmla="*/ 1 w 258"/>
                <a:gd name="T19" fmla="*/ 1 h 158"/>
                <a:gd name="T20" fmla="*/ 1 w 258"/>
                <a:gd name="T21" fmla="*/ 1 h 158"/>
                <a:gd name="T22" fmla="*/ 1 w 258"/>
                <a:gd name="T23" fmla="*/ 1 h 158"/>
                <a:gd name="T24" fmla="*/ 1 w 258"/>
                <a:gd name="T25" fmla="*/ 1 h 158"/>
                <a:gd name="T26" fmla="*/ 1 w 258"/>
                <a:gd name="T27" fmla="*/ 1 h 158"/>
                <a:gd name="T28" fmla="*/ 1 w 258"/>
                <a:gd name="T29" fmla="*/ 1 h 158"/>
                <a:gd name="T30" fmla="*/ 1 w 258"/>
                <a:gd name="T31" fmla="*/ 1 h 158"/>
                <a:gd name="T32" fmla="*/ 1 w 258"/>
                <a:gd name="T33" fmla="*/ 1 h 158"/>
                <a:gd name="T34" fmla="*/ 1 w 258"/>
                <a:gd name="T35" fmla="*/ 1 h 158"/>
                <a:gd name="T36" fmla="*/ 1 w 258"/>
                <a:gd name="T37" fmla="*/ 1 h 158"/>
                <a:gd name="T38" fmla="*/ 1 w 258"/>
                <a:gd name="T39" fmla="*/ 1 h 158"/>
                <a:gd name="T40" fmla="*/ 1 w 258"/>
                <a:gd name="T41" fmla="*/ 1 h 158"/>
                <a:gd name="T42" fmla="*/ 1 w 258"/>
                <a:gd name="T43" fmla="*/ 1 h 158"/>
                <a:gd name="T44" fmla="*/ 1 w 258"/>
                <a:gd name="T45" fmla="*/ 1 h 158"/>
                <a:gd name="T46" fmla="*/ 1 w 258"/>
                <a:gd name="T47" fmla="*/ 1 h 158"/>
                <a:gd name="T48" fmla="*/ 1 w 258"/>
                <a:gd name="T49" fmla="*/ 1 h 158"/>
                <a:gd name="T50" fmla="*/ 1 w 258"/>
                <a:gd name="T51" fmla="*/ 1 h 158"/>
                <a:gd name="T52" fmla="*/ 1 w 258"/>
                <a:gd name="T53" fmla="*/ 1 h 158"/>
                <a:gd name="T54" fmla="*/ 1 w 258"/>
                <a:gd name="T55" fmla="*/ 1 h 158"/>
                <a:gd name="T56" fmla="*/ 1 w 258"/>
                <a:gd name="T57" fmla="*/ 1 h 158"/>
                <a:gd name="T58" fmla="*/ 1 w 258"/>
                <a:gd name="T59" fmla="*/ 1 h 158"/>
                <a:gd name="T60" fmla="*/ 1 w 258"/>
                <a:gd name="T61" fmla="*/ 1 h 158"/>
                <a:gd name="T62" fmla="*/ 1 w 258"/>
                <a:gd name="T63" fmla="*/ 1 h 158"/>
                <a:gd name="T64" fmla="*/ 1 w 258"/>
                <a:gd name="T65" fmla="*/ 1 h 158"/>
                <a:gd name="T66" fmla="*/ 1 w 258"/>
                <a:gd name="T67" fmla="*/ 1 h 158"/>
                <a:gd name="T68" fmla="*/ 1 w 258"/>
                <a:gd name="T69" fmla="*/ 1 h 158"/>
                <a:gd name="T70" fmla="*/ 1 w 258"/>
                <a:gd name="T71" fmla="*/ 1 h 158"/>
                <a:gd name="T72" fmla="*/ 1 w 258"/>
                <a:gd name="T73" fmla="*/ 1 h 158"/>
                <a:gd name="T74" fmla="*/ 1 w 258"/>
                <a:gd name="T75" fmla="*/ 1 h 158"/>
                <a:gd name="T76" fmla="*/ 1 w 258"/>
                <a:gd name="T77" fmla="*/ 1 h 158"/>
                <a:gd name="T78" fmla="*/ 1 w 258"/>
                <a:gd name="T79" fmla="*/ 1 h 158"/>
                <a:gd name="T80" fmla="*/ 1 w 258"/>
                <a:gd name="T81" fmla="*/ 1 h 158"/>
                <a:gd name="T82" fmla="*/ 1 w 258"/>
                <a:gd name="T83" fmla="*/ 1 h 158"/>
                <a:gd name="T84" fmla="*/ 1 w 258"/>
                <a:gd name="T85" fmla="*/ 1 h 158"/>
                <a:gd name="T86" fmla="*/ 1 w 258"/>
                <a:gd name="T87" fmla="*/ 1 h 158"/>
                <a:gd name="T88" fmla="*/ 1 w 258"/>
                <a:gd name="T89" fmla="*/ 1 h 158"/>
                <a:gd name="T90" fmla="*/ 1 w 258"/>
                <a:gd name="T91" fmla="*/ 1 h 158"/>
                <a:gd name="T92" fmla="*/ 1 w 258"/>
                <a:gd name="T93" fmla="*/ 1 h 158"/>
                <a:gd name="T94" fmla="*/ 1 w 258"/>
                <a:gd name="T95" fmla="*/ 1 h 158"/>
                <a:gd name="T96" fmla="*/ 1 w 258"/>
                <a:gd name="T97" fmla="*/ 1 h 158"/>
                <a:gd name="T98" fmla="*/ 1 w 258"/>
                <a:gd name="T99" fmla="*/ 1 h 158"/>
                <a:gd name="T100" fmla="*/ 1 w 258"/>
                <a:gd name="T101" fmla="*/ 1 h 158"/>
                <a:gd name="T102" fmla="*/ 1 w 258"/>
                <a:gd name="T103" fmla="*/ 1 h 158"/>
                <a:gd name="T104" fmla="*/ 1 w 258"/>
                <a:gd name="T105" fmla="*/ 1 h 1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8" h="158">
                  <a:moveTo>
                    <a:pt x="10" y="121"/>
                  </a:moveTo>
                  <a:lnTo>
                    <a:pt x="14" y="118"/>
                  </a:lnTo>
                  <a:lnTo>
                    <a:pt x="20" y="114"/>
                  </a:lnTo>
                  <a:lnTo>
                    <a:pt x="25" y="111"/>
                  </a:lnTo>
                  <a:lnTo>
                    <a:pt x="33" y="107"/>
                  </a:lnTo>
                  <a:lnTo>
                    <a:pt x="39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2" y="93"/>
                  </a:lnTo>
                  <a:lnTo>
                    <a:pt x="54" y="85"/>
                  </a:lnTo>
                  <a:lnTo>
                    <a:pt x="60" y="73"/>
                  </a:lnTo>
                  <a:lnTo>
                    <a:pt x="66" y="59"/>
                  </a:lnTo>
                  <a:lnTo>
                    <a:pt x="70" y="48"/>
                  </a:lnTo>
                  <a:lnTo>
                    <a:pt x="74" y="44"/>
                  </a:lnTo>
                  <a:lnTo>
                    <a:pt x="78" y="37"/>
                  </a:lnTo>
                  <a:lnTo>
                    <a:pt x="84" y="30"/>
                  </a:lnTo>
                  <a:lnTo>
                    <a:pt x="91" y="22"/>
                  </a:lnTo>
                  <a:lnTo>
                    <a:pt x="98" y="15"/>
                  </a:lnTo>
                  <a:lnTo>
                    <a:pt x="104" y="8"/>
                  </a:lnTo>
                  <a:lnTo>
                    <a:pt x="109" y="4"/>
                  </a:lnTo>
                  <a:lnTo>
                    <a:pt x="113" y="1"/>
                  </a:lnTo>
                  <a:lnTo>
                    <a:pt x="116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4" y="5"/>
                  </a:lnTo>
                  <a:lnTo>
                    <a:pt x="112" y="8"/>
                  </a:lnTo>
                  <a:lnTo>
                    <a:pt x="107" y="13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88" y="35"/>
                  </a:lnTo>
                  <a:lnTo>
                    <a:pt x="82" y="43"/>
                  </a:lnTo>
                  <a:lnTo>
                    <a:pt x="77" y="48"/>
                  </a:lnTo>
                  <a:lnTo>
                    <a:pt x="75" y="53"/>
                  </a:lnTo>
                  <a:lnTo>
                    <a:pt x="71" y="61"/>
                  </a:lnTo>
                  <a:lnTo>
                    <a:pt x="69" y="69"/>
                  </a:lnTo>
                  <a:lnTo>
                    <a:pt x="67" y="77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67" y="87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7" y="81"/>
                  </a:lnTo>
                  <a:lnTo>
                    <a:pt x="81" y="77"/>
                  </a:lnTo>
                  <a:lnTo>
                    <a:pt x="86" y="74"/>
                  </a:lnTo>
                  <a:lnTo>
                    <a:pt x="91" y="70"/>
                  </a:lnTo>
                  <a:lnTo>
                    <a:pt x="96" y="67"/>
                  </a:lnTo>
                  <a:lnTo>
                    <a:pt x="101" y="65"/>
                  </a:lnTo>
                  <a:lnTo>
                    <a:pt x="105" y="62"/>
                  </a:lnTo>
                  <a:lnTo>
                    <a:pt x="108" y="61"/>
                  </a:lnTo>
                  <a:lnTo>
                    <a:pt x="114" y="51"/>
                  </a:lnTo>
                  <a:lnTo>
                    <a:pt x="121" y="42"/>
                  </a:lnTo>
                  <a:lnTo>
                    <a:pt x="130" y="32"/>
                  </a:lnTo>
                  <a:lnTo>
                    <a:pt x="141" y="23"/>
                  </a:lnTo>
                  <a:lnTo>
                    <a:pt x="151" y="16"/>
                  </a:lnTo>
                  <a:lnTo>
                    <a:pt x="160" y="9"/>
                  </a:lnTo>
                  <a:lnTo>
                    <a:pt x="167" y="6"/>
                  </a:lnTo>
                  <a:lnTo>
                    <a:pt x="173" y="4"/>
                  </a:lnTo>
                  <a:lnTo>
                    <a:pt x="179" y="2"/>
                  </a:lnTo>
                  <a:lnTo>
                    <a:pt x="182" y="2"/>
                  </a:lnTo>
                  <a:lnTo>
                    <a:pt x="182" y="4"/>
                  </a:lnTo>
                  <a:lnTo>
                    <a:pt x="177" y="6"/>
                  </a:lnTo>
                  <a:lnTo>
                    <a:pt x="169" y="10"/>
                  </a:lnTo>
                  <a:lnTo>
                    <a:pt x="160" y="17"/>
                  </a:lnTo>
                  <a:lnTo>
                    <a:pt x="151" y="25"/>
                  </a:lnTo>
                  <a:lnTo>
                    <a:pt x="142" y="34"/>
                  </a:lnTo>
                  <a:lnTo>
                    <a:pt x="134" y="43"/>
                  </a:lnTo>
                  <a:lnTo>
                    <a:pt x="127" y="51"/>
                  </a:lnTo>
                  <a:lnTo>
                    <a:pt x="121" y="58"/>
                  </a:lnTo>
                  <a:lnTo>
                    <a:pt x="120" y="62"/>
                  </a:lnTo>
                  <a:lnTo>
                    <a:pt x="120" y="65"/>
                  </a:lnTo>
                  <a:lnTo>
                    <a:pt x="122" y="65"/>
                  </a:lnTo>
                  <a:lnTo>
                    <a:pt x="124" y="63"/>
                  </a:lnTo>
                  <a:lnTo>
                    <a:pt x="130" y="63"/>
                  </a:lnTo>
                  <a:lnTo>
                    <a:pt x="138" y="62"/>
                  </a:lnTo>
                  <a:lnTo>
                    <a:pt x="147" y="60"/>
                  </a:lnTo>
                  <a:lnTo>
                    <a:pt x="154" y="58"/>
                  </a:lnTo>
                  <a:lnTo>
                    <a:pt x="160" y="58"/>
                  </a:lnTo>
                  <a:lnTo>
                    <a:pt x="167" y="52"/>
                  </a:lnTo>
                  <a:lnTo>
                    <a:pt x="176" y="45"/>
                  </a:lnTo>
                  <a:lnTo>
                    <a:pt x="187" y="39"/>
                  </a:lnTo>
                  <a:lnTo>
                    <a:pt x="197" y="35"/>
                  </a:lnTo>
                  <a:lnTo>
                    <a:pt x="207" y="30"/>
                  </a:lnTo>
                  <a:lnTo>
                    <a:pt x="217" y="25"/>
                  </a:lnTo>
                  <a:lnTo>
                    <a:pt x="223" y="22"/>
                  </a:lnTo>
                  <a:lnTo>
                    <a:pt x="228" y="20"/>
                  </a:lnTo>
                  <a:lnTo>
                    <a:pt x="233" y="19"/>
                  </a:lnTo>
                  <a:lnTo>
                    <a:pt x="235" y="20"/>
                  </a:lnTo>
                  <a:lnTo>
                    <a:pt x="234" y="22"/>
                  </a:lnTo>
                  <a:lnTo>
                    <a:pt x="228" y="25"/>
                  </a:lnTo>
                  <a:lnTo>
                    <a:pt x="221" y="28"/>
                  </a:lnTo>
                  <a:lnTo>
                    <a:pt x="213" y="31"/>
                  </a:lnTo>
                  <a:lnTo>
                    <a:pt x="205" y="36"/>
                  </a:lnTo>
                  <a:lnTo>
                    <a:pt x="197" y="40"/>
                  </a:lnTo>
                  <a:lnTo>
                    <a:pt x="190" y="45"/>
                  </a:lnTo>
                  <a:lnTo>
                    <a:pt x="184" y="51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85" y="60"/>
                  </a:lnTo>
                  <a:lnTo>
                    <a:pt x="196" y="59"/>
                  </a:lnTo>
                  <a:lnTo>
                    <a:pt x="206" y="58"/>
                  </a:lnTo>
                  <a:lnTo>
                    <a:pt x="217" y="57"/>
                  </a:lnTo>
                  <a:lnTo>
                    <a:pt x="227" y="54"/>
                  </a:lnTo>
                  <a:lnTo>
                    <a:pt x="236" y="52"/>
                  </a:lnTo>
                  <a:lnTo>
                    <a:pt x="243" y="50"/>
                  </a:lnTo>
                  <a:lnTo>
                    <a:pt x="248" y="47"/>
                  </a:lnTo>
                  <a:lnTo>
                    <a:pt x="253" y="45"/>
                  </a:lnTo>
                  <a:lnTo>
                    <a:pt x="258" y="44"/>
                  </a:lnTo>
                  <a:lnTo>
                    <a:pt x="258" y="45"/>
                  </a:lnTo>
                  <a:lnTo>
                    <a:pt x="255" y="48"/>
                  </a:lnTo>
                  <a:lnTo>
                    <a:pt x="250" y="51"/>
                  </a:lnTo>
                  <a:lnTo>
                    <a:pt x="244" y="54"/>
                  </a:lnTo>
                  <a:lnTo>
                    <a:pt x="236" y="59"/>
                  </a:lnTo>
                  <a:lnTo>
                    <a:pt x="226" y="62"/>
                  </a:lnTo>
                  <a:lnTo>
                    <a:pt x="215" y="66"/>
                  </a:lnTo>
                  <a:lnTo>
                    <a:pt x="204" y="69"/>
                  </a:lnTo>
                  <a:lnTo>
                    <a:pt x="192" y="70"/>
                  </a:lnTo>
                  <a:lnTo>
                    <a:pt x="181" y="70"/>
                  </a:lnTo>
                  <a:lnTo>
                    <a:pt x="184" y="74"/>
                  </a:lnTo>
                  <a:lnTo>
                    <a:pt x="190" y="78"/>
                  </a:lnTo>
                  <a:lnTo>
                    <a:pt x="197" y="83"/>
                  </a:lnTo>
                  <a:lnTo>
                    <a:pt x="205" y="87"/>
                  </a:lnTo>
                  <a:lnTo>
                    <a:pt x="212" y="91"/>
                  </a:lnTo>
                  <a:lnTo>
                    <a:pt x="219" y="95"/>
                  </a:lnTo>
                  <a:lnTo>
                    <a:pt x="225" y="97"/>
                  </a:lnTo>
                  <a:lnTo>
                    <a:pt x="229" y="99"/>
                  </a:lnTo>
                  <a:lnTo>
                    <a:pt x="235" y="102"/>
                  </a:lnTo>
                  <a:lnTo>
                    <a:pt x="237" y="105"/>
                  </a:lnTo>
                  <a:lnTo>
                    <a:pt x="236" y="106"/>
                  </a:lnTo>
                  <a:lnTo>
                    <a:pt x="230" y="105"/>
                  </a:lnTo>
                  <a:lnTo>
                    <a:pt x="225" y="103"/>
                  </a:lnTo>
                  <a:lnTo>
                    <a:pt x="217" y="100"/>
                  </a:lnTo>
                  <a:lnTo>
                    <a:pt x="206" y="97"/>
                  </a:lnTo>
                  <a:lnTo>
                    <a:pt x="196" y="92"/>
                  </a:lnTo>
                  <a:lnTo>
                    <a:pt x="185" y="88"/>
                  </a:lnTo>
                  <a:lnTo>
                    <a:pt x="176" y="83"/>
                  </a:lnTo>
                  <a:lnTo>
                    <a:pt x="169" y="78"/>
                  </a:lnTo>
                  <a:lnTo>
                    <a:pt x="165" y="75"/>
                  </a:lnTo>
                  <a:lnTo>
                    <a:pt x="160" y="75"/>
                  </a:lnTo>
                  <a:lnTo>
                    <a:pt x="155" y="76"/>
                  </a:lnTo>
                  <a:lnTo>
                    <a:pt x="150" y="76"/>
                  </a:lnTo>
                  <a:lnTo>
                    <a:pt x="144" y="77"/>
                  </a:lnTo>
                  <a:lnTo>
                    <a:pt x="139" y="77"/>
                  </a:lnTo>
                  <a:lnTo>
                    <a:pt x="134" y="78"/>
                  </a:lnTo>
                  <a:lnTo>
                    <a:pt x="130" y="78"/>
                  </a:lnTo>
                  <a:lnTo>
                    <a:pt x="127" y="80"/>
                  </a:lnTo>
                  <a:lnTo>
                    <a:pt x="129" y="84"/>
                  </a:lnTo>
                  <a:lnTo>
                    <a:pt x="132" y="89"/>
                  </a:lnTo>
                  <a:lnTo>
                    <a:pt x="137" y="93"/>
                  </a:lnTo>
                  <a:lnTo>
                    <a:pt x="143" y="98"/>
                  </a:lnTo>
                  <a:lnTo>
                    <a:pt x="149" y="103"/>
                  </a:lnTo>
                  <a:lnTo>
                    <a:pt x="153" y="107"/>
                  </a:lnTo>
                  <a:lnTo>
                    <a:pt x="159" y="111"/>
                  </a:lnTo>
                  <a:lnTo>
                    <a:pt x="162" y="113"/>
                  </a:lnTo>
                  <a:lnTo>
                    <a:pt x="169" y="118"/>
                  </a:lnTo>
                  <a:lnTo>
                    <a:pt x="176" y="121"/>
                  </a:lnTo>
                  <a:lnTo>
                    <a:pt x="183" y="125"/>
                  </a:lnTo>
                  <a:lnTo>
                    <a:pt x="188" y="127"/>
                  </a:lnTo>
                  <a:lnTo>
                    <a:pt x="191" y="130"/>
                  </a:lnTo>
                  <a:lnTo>
                    <a:pt x="194" y="134"/>
                  </a:lnTo>
                  <a:lnTo>
                    <a:pt x="191" y="135"/>
                  </a:lnTo>
                  <a:lnTo>
                    <a:pt x="183" y="130"/>
                  </a:lnTo>
                  <a:lnTo>
                    <a:pt x="176" y="126"/>
                  </a:lnTo>
                  <a:lnTo>
                    <a:pt x="167" y="121"/>
                  </a:lnTo>
                  <a:lnTo>
                    <a:pt x="157" y="115"/>
                  </a:lnTo>
                  <a:lnTo>
                    <a:pt x="147" y="108"/>
                  </a:lnTo>
                  <a:lnTo>
                    <a:pt x="137" y="103"/>
                  </a:lnTo>
                  <a:lnTo>
                    <a:pt x="129" y="98"/>
                  </a:lnTo>
                  <a:lnTo>
                    <a:pt x="123" y="93"/>
                  </a:lnTo>
                  <a:lnTo>
                    <a:pt x="119" y="90"/>
                  </a:lnTo>
                  <a:lnTo>
                    <a:pt x="114" y="87"/>
                  </a:lnTo>
                  <a:lnTo>
                    <a:pt x="109" y="85"/>
                  </a:lnTo>
                  <a:lnTo>
                    <a:pt x="106" y="87"/>
                  </a:lnTo>
                  <a:lnTo>
                    <a:pt x="101" y="89"/>
                  </a:lnTo>
                  <a:lnTo>
                    <a:pt x="94" y="91"/>
                  </a:lnTo>
                  <a:lnTo>
                    <a:pt x="84" y="95"/>
                  </a:lnTo>
                  <a:lnTo>
                    <a:pt x="75" y="97"/>
                  </a:lnTo>
                  <a:lnTo>
                    <a:pt x="69" y="100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5" y="111"/>
                  </a:lnTo>
                  <a:lnTo>
                    <a:pt x="79" y="114"/>
                  </a:lnTo>
                  <a:lnTo>
                    <a:pt x="85" y="120"/>
                  </a:lnTo>
                  <a:lnTo>
                    <a:pt x="93" y="126"/>
                  </a:lnTo>
                  <a:lnTo>
                    <a:pt x="103" y="133"/>
                  </a:lnTo>
                  <a:lnTo>
                    <a:pt x="112" y="140"/>
                  </a:lnTo>
                  <a:lnTo>
                    <a:pt x="121" y="145"/>
                  </a:lnTo>
                  <a:lnTo>
                    <a:pt x="128" y="150"/>
                  </a:lnTo>
                  <a:lnTo>
                    <a:pt x="134" y="152"/>
                  </a:lnTo>
                  <a:lnTo>
                    <a:pt x="139" y="156"/>
                  </a:lnTo>
                  <a:lnTo>
                    <a:pt x="138" y="158"/>
                  </a:lnTo>
                  <a:lnTo>
                    <a:pt x="132" y="158"/>
                  </a:lnTo>
                  <a:lnTo>
                    <a:pt x="124" y="153"/>
                  </a:lnTo>
                  <a:lnTo>
                    <a:pt x="117" y="149"/>
                  </a:lnTo>
                  <a:lnTo>
                    <a:pt x="109" y="143"/>
                  </a:lnTo>
                  <a:lnTo>
                    <a:pt x="99" y="137"/>
                  </a:lnTo>
                  <a:lnTo>
                    <a:pt x="89" y="130"/>
                  </a:lnTo>
                  <a:lnTo>
                    <a:pt x="78" y="125"/>
                  </a:lnTo>
                  <a:lnTo>
                    <a:pt x="69" y="120"/>
                  </a:lnTo>
                  <a:lnTo>
                    <a:pt x="62" y="115"/>
                  </a:lnTo>
                  <a:lnTo>
                    <a:pt x="59" y="114"/>
                  </a:lnTo>
                  <a:lnTo>
                    <a:pt x="55" y="114"/>
                  </a:lnTo>
                  <a:lnTo>
                    <a:pt x="50" y="117"/>
                  </a:lnTo>
                  <a:lnTo>
                    <a:pt x="41" y="119"/>
                  </a:lnTo>
                  <a:lnTo>
                    <a:pt x="32" y="122"/>
                  </a:lnTo>
                  <a:lnTo>
                    <a:pt x="23" y="125"/>
                  </a:lnTo>
                  <a:lnTo>
                    <a:pt x="14" y="128"/>
                  </a:lnTo>
                  <a:lnTo>
                    <a:pt x="7" y="129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1" y="128"/>
                  </a:lnTo>
                  <a:lnTo>
                    <a:pt x="6" y="126"/>
                  </a:lnTo>
                  <a:lnTo>
                    <a:pt x="10" y="12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620"/>
            <p:cNvSpPr>
              <a:spLocks/>
            </p:cNvSpPr>
            <p:nvPr/>
          </p:nvSpPr>
          <p:spPr bwMode="auto">
            <a:xfrm>
              <a:off x="3950" y="2334"/>
              <a:ext cx="93" cy="78"/>
            </a:xfrm>
            <a:custGeom>
              <a:avLst/>
              <a:gdLst>
                <a:gd name="T0" fmla="*/ 0 w 187"/>
                <a:gd name="T1" fmla="*/ 1 h 156"/>
                <a:gd name="T2" fmla="*/ 0 w 187"/>
                <a:gd name="T3" fmla="*/ 1 h 156"/>
                <a:gd name="T4" fmla="*/ 0 w 187"/>
                <a:gd name="T5" fmla="*/ 1 h 156"/>
                <a:gd name="T6" fmla="*/ 0 w 187"/>
                <a:gd name="T7" fmla="*/ 1 h 156"/>
                <a:gd name="T8" fmla="*/ 0 w 187"/>
                <a:gd name="T9" fmla="*/ 1 h 156"/>
                <a:gd name="T10" fmla="*/ 0 w 187"/>
                <a:gd name="T11" fmla="*/ 1 h 156"/>
                <a:gd name="T12" fmla="*/ 0 w 187"/>
                <a:gd name="T13" fmla="*/ 1 h 156"/>
                <a:gd name="T14" fmla="*/ 0 w 187"/>
                <a:gd name="T15" fmla="*/ 1 h 156"/>
                <a:gd name="T16" fmla="*/ 0 w 187"/>
                <a:gd name="T17" fmla="*/ 1 h 156"/>
                <a:gd name="T18" fmla="*/ 0 w 187"/>
                <a:gd name="T19" fmla="*/ 1 h 156"/>
                <a:gd name="T20" fmla="*/ 0 w 187"/>
                <a:gd name="T21" fmla="*/ 1 h 156"/>
                <a:gd name="T22" fmla="*/ 0 w 187"/>
                <a:gd name="T23" fmla="*/ 1 h 156"/>
                <a:gd name="T24" fmla="*/ 0 w 187"/>
                <a:gd name="T25" fmla="*/ 1 h 156"/>
                <a:gd name="T26" fmla="*/ 0 w 187"/>
                <a:gd name="T27" fmla="*/ 1 h 156"/>
                <a:gd name="T28" fmla="*/ 0 w 187"/>
                <a:gd name="T29" fmla="*/ 1 h 156"/>
                <a:gd name="T30" fmla="*/ 0 w 187"/>
                <a:gd name="T31" fmla="*/ 1 h 156"/>
                <a:gd name="T32" fmla="*/ 0 w 187"/>
                <a:gd name="T33" fmla="*/ 1 h 156"/>
                <a:gd name="T34" fmla="*/ 0 w 187"/>
                <a:gd name="T35" fmla="*/ 1 h 156"/>
                <a:gd name="T36" fmla="*/ 0 w 187"/>
                <a:gd name="T37" fmla="*/ 1 h 156"/>
                <a:gd name="T38" fmla="*/ 0 w 187"/>
                <a:gd name="T39" fmla="*/ 1 h 156"/>
                <a:gd name="T40" fmla="*/ 0 w 187"/>
                <a:gd name="T41" fmla="*/ 1 h 156"/>
                <a:gd name="T42" fmla="*/ 0 w 187"/>
                <a:gd name="T43" fmla="*/ 1 h 156"/>
                <a:gd name="T44" fmla="*/ 0 w 187"/>
                <a:gd name="T45" fmla="*/ 1 h 156"/>
                <a:gd name="T46" fmla="*/ 0 w 187"/>
                <a:gd name="T47" fmla="*/ 1 h 156"/>
                <a:gd name="T48" fmla="*/ 0 w 187"/>
                <a:gd name="T49" fmla="*/ 1 h 156"/>
                <a:gd name="T50" fmla="*/ 0 w 187"/>
                <a:gd name="T51" fmla="*/ 1 h 156"/>
                <a:gd name="T52" fmla="*/ 0 w 187"/>
                <a:gd name="T53" fmla="*/ 1 h 156"/>
                <a:gd name="T54" fmla="*/ 0 w 187"/>
                <a:gd name="T55" fmla="*/ 1 h 156"/>
                <a:gd name="T56" fmla="*/ 0 w 187"/>
                <a:gd name="T57" fmla="*/ 1 h 156"/>
                <a:gd name="T58" fmla="*/ 0 w 187"/>
                <a:gd name="T59" fmla="*/ 1 h 156"/>
                <a:gd name="T60" fmla="*/ 0 w 187"/>
                <a:gd name="T61" fmla="*/ 1 h 156"/>
                <a:gd name="T62" fmla="*/ 0 w 187"/>
                <a:gd name="T63" fmla="*/ 1 h 156"/>
                <a:gd name="T64" fmla="*/ 0 w 187"/>
                <a:gd name="T65" fmla="*/ 1 h 156"/>
                <a:gd name="T66" fmla="*/ 0 w 187"/>
                <a:gd name="T67" fmla="*/ 1 h 156"/>
                <a:gd name="T68" fmla="*/ 0 w 187"/>
                <a:gd name="T69" fmla="*/ 1 h 156"/>
                <a:gd name="T70" fmla="*/ 0 w 187"/>
                <a:gd name="T71" fmla="*/ 1 h 156"/>
                <a:gd name="T72" fmla="*/ 0 w 187"/>
                <a:gd name="T73" fmla="*/ 1 h 156"/>
                <a:gd name="T74" fmla="*/ 0 w 187"/>
                <a:gd name="T75" fmla="*/ 1 h 156"/>
                <a:gd name="T76" fmla="*/ 0 w 187"/>
                <a:gd name="T77" fmla="*/ 1 h 156"/>
                <a:gd name="T78" fmla="*/ 0 w 187"/>
                <a:gd name="T79" fmla="*/ 1 h 156"/>
                <a:gd name="T80" fmla="*/ 0 w 187"/>
                <a:gd name="T81" fmla="*/ 1 h 156"/>
                <a:gd name="T82" fmla="*/ 0 w 187"/>
                <a:gd name="T83" fmla="*/ 1 h 156"/>
                <a:gd name="T84" fmla="*/ 0 w 187"/>
                <a:gd name="T85" fmla="*/ 1 h 156"/>
                <a:gd name="T86" fmla="*/ 0 w 187"/>
                <a:gd name="T87" fmla="*/ 1 h 156"/>
                <a:gd name="T88" fmla="*/ 0 w 187"/>
                <a:gd name="T89" fmla="*/ 1 h 156"/>
                <a:gd name="T90" fmla="*/ 0 w 187"/>
                <a:gd name="T91" fmla="*/ 1 h 156"/>
                <a:gd name="T92" fmla="*/ 0 w 187"/>
                <a:gd name="T93" fmla="*/ 1 h 156"/>
                <a:gd name="T94" fmla="*/ 0 w 187"/>
                <a:gd name="T95" fmla="*/ 1 h 156"/>
                <a:gd name="T96" fmla="*/ 0 w 187"/>
                <a:gd name="T97" fmla="*/ 1 h 156"/>
                <a:gd name="T98" fmla="*/ 0 w 187"/>
                <a:gd name="T99" fmla="*/ 1 h 156"/>
                <a:gd name="T100" fmla="*/ 0 w 187"/>
                <a:gd name="T101" fmla="*/ 1 h 156"/>
                <a:gd name="T102" fmla="*/ 0 w 187"/>
                <a:gd name="T103" fmla="*/ 0 h 1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7" h="156">
                  <a:moveTo>
                    <a:pt x="7" y="1"/>
                  </a:moveTo>
                  <a:lnTo>
                    <a:pt x="14" y="7"/>
                  </a:lnTo>
                  <a:lnTo>
                    <a:pt x="22" y="13"/>
                  </a:lnTo>
                  <a:lnTo>
                    <a:pt x="30" y="16"/>
                  </a:lnTo>
                  <a:lnTo>
                    <a:pt x="37" y="17"/>
                  </a:lnTo>
                  <a:lnTo>
                    <a:pt x="46" y="15"/>
                  </a:lnTo>
                  <a:lnTo>
                    <a:pt x="58" y="13"/>
                  </a:lnTo>
                  <a:lnTo>
                    <a:pt x="70" y="12"/>
                  </a:lnTo>
                  <a:lnTo>
                    <a:pt x="84" y="9"/>
                  </a:lnTo>
                  <a:lnTo>
                    <a:pt x="97" y="9"/>
                  </a:lnTo>
                  <a:lnTo>
                    <a:pt x="108" y="9"/>
                  </a:lnTo>
                  <a:lnTo>
                    <a:pt x="119" y="9"/>
                  </a:lnTo>
                  <a:lnTo>
                    <a:pt x="125" y="12"/>
                  </a:lnTo>
                  <a:lnTo>
                    <a:pt x="130" y="15"/>
                  </a:lnTo>
                  <a:lnTo>
                    <a:pt x="130" y="16"/>
                  </a:lnTo>
                  <a:lnTo>
                    <a:pt x="126" y="16"/>
                  </a:lnTo>
                  <a:lnTo>
                    <a:pt x="118" y="16"/>
                  </a:lnTo>
                  <a:lnTo>
                    <a:pt x="111" y="16"/>
                  </a:lnTo>
                  <a:lnTo>
                    <a:pt x="102" y="16"/>
                  </a:lnTo>
                  <a:lnTo>
                    <a:pt x="91" y="16"/>
                  </a:lnTo>
                  <a:lnTo>
                    <a:pt x="80" y="17"/>
                  </a:lnTo>
                  <a:lnTo>
                    <a:pt x="68" y="20"/>
                  </a:lnTo>
                  <a:lnTo>
                    <a:pt x="59" y="21"/>
                  </a:lnTo>
                  <a:lnTo>
                    <a:pt x="51" y="23"/>
                  </a:lnTo>
                  <a:lnTo>
                    <a:pt x="46" y="26"/>
                  </a:lnTo>
                  <a:lnTo>
                    <a:pt x="50" y="28"/>
                  </a:lnTo>
                  <a:lnTo>
                    <a:pt x="55" y="30"/>
                  </a:lnTo>
                  <a:lnTo>
                    <a:pt x="60" y="32"/>
                  </a:lnTo>
                  <a:lnTo>
                    <a:pt x="66" y="35"/>
                  </a:lnTo>
                  <a:lnTo>
                    <a:pt x="72" y="37"/>
                  </a:lnTo>
                  <a:lnTo>
                    <a:pt x="76" y="39"/>
                  </a:lnTo>
                  <a:lnTo>
                    <a:pt x="80" y="41"/>
                  </a:lnTo>
                  <a:lnTo>
                    <a:pt x="82" y="43"/>
                  </a:lnTo>
                  <a:lnTo>
                    <a:pt x="91" y="42"/>
                  </a:lnTo>
                  <a:lnTo>
                    <a:pt x="104" y="41"/>
                  </a:lnTo>
                  <a:lnTo>
                    <a:pt x="117" y="42"/>
                  </a:lnTo>
                  <a:lnTo>
                    <a:pt x="130" y="43"/>
                  </a:lnTo>
                  <a:lnTo>
                    <a:pt x="143" y="45"/>
                  </a:lnTo>
                  <a:lnTo>
                    <a:pt x="155" y="47"/>
                  </a:lnTo>
                  <a:lnTo>
                    <a:pt x="164" y="51"/>
                  </a:lnTo>
                  <a:lnTo>
                    <a:pt x="169" y="54"/>
                  </a:lnTo>
                  <a:lnTo>
                    <a:pt x="175" y="59"/>
                  </a:lnTo>
                  <a:lnTo>
                    <a:pt x="175" y="61"/>
                  </a:lnTo>
                  <a:lnTo>
                    <a:pt x="172" y="60"/>
                  </a:lnTo>
                  <a:lnTo>
                    <a:pt x="165" y="58"/>
                  </a:lnTo>
                  <a:lnTo>
                    <a:pt x="159" y="56"/>
                  </a:lnTo>
                  <a:lnTo>
                    <a:pt x="151" y="54"/>
                  </a:lnTo>
                  <a:lnTo>
                    <a:pt x="141" y="52"/>
                  </a:lnTo>
                  <a:lnTo>
                    <a:pt x="130" y="51"/>
                  </a:lnTo>
                  <a:lnTo>
                    <a:pt x="119" y="50"/>
                  </a:lnTo>
                  <a:lnTo>
                    <a:pt x="110" y="50"/>
                  </a:lnTo>
                  <a:lnTo>
                    <a:pt x="100" y="50"/>
                  </a:lnTo>
                  <a:lnTo>
                    <a:pt x="95" y="51"/>
                  </a:lnTo>
                  <a:lnTo>
                    <a:pt x="104" y="58"/>
                  </a:lnTo>
                  <a:lnTo>
                    <a:pt x="111" y="62"/>
                  </a:lnTo>
                  <a:lnTo>
                    <a:pt x="117" y="66"/>
                  </a:lnTo>
                  <a:lnTo>
                    <a:pt x="119" y="69"/>
                  </a:lnTo>
                  <a:lnTo>
                    <a:pt x="126" y="71"/>
                  </a:lnTo>
                  <a:lnTo>
                    <a:pt x="134" y="72"/>
                  </a:lnTo>
                  <a:lnTo>
                    <a:pt x="144" y="73"/>
                  </a:lnTo>
                  <a:lnTo>
                    <a:pt x="155" y="75"/>
                  </a:lnTo>
                  <a:lnTo>
                    <a:pt x="165" y="79"/>
                  </a:lnTo>
                  <a:lnTo>
                    <a:pt x="174" y="84"/>
                  </a:lnTo>
                  <a:lnTo>
                    <a:pt x="182" y="92"/>
                  </a:lnTo>
                  <a:lnTo>
                    <a:pt x="187" y="103"/>
                  </a:lnTo>
                  <a:lnTo>
                    <a:pt x="181" y="98"/>
                  </a:lnTo>
                  <a:lnTo>
                    <a:pt x="175" y="95"/>
                  </a:lnTo>
                  <a:lnTo>
                    <a:pt x="167" y="90"/>
                  </a:lnTo>
                  <a:lnTo>
                    <a:pt x="160" y="87"/>
                  </a:lnTo>
                  <a:lnTo>
                    <a:pt x="153" y="83"/>
                  </a:lnTo>
                  <a:lnTo>
                    <a:pt x="145" y="82"/>
                  </a:lnTo>
                  <a:lnTo>
                    <a:pt x="138" y="81"/>
                  </a:lnTo>
                  <a:lnTo>
                    <a:pt x="131" y="81"/>
                  </a:lnTo>
                  <a:lnTo>
                    <a:pt x="140" y="89"/>
                  </a:lnTo>
                  <a:lnTo>
                    <a:pt x="148" y="98"/>
                  </a:lnTo>
                  <a:lnTo>
                    <a:pt x="156" y="106"/>
                  </a:lnTo>
                  <a:lnTo>
                    <a:pt x="163" y="113"/>
                  </a:lnTo>
                  <a:lnTo>
                    <a:pt x="169" y="120"/>
                  </a:lnTo>
                  <a:lnTo>
                    <a:pt x="175" y="126"/>
                  </a:lnTo>
                  <a:lnTo>
                    <a:pt x="179" y="130"/>
                  </a:lnTo>
                  <a:lnTo>
                    <a:pt x="180" y="133"/>
                  </a:lnTo>
                  <a:lnTo>
                    <a:pt x="181" y="137"/>
                  </a:lnTo>
                  <a:lnTo>
                    <a:pt x="183" y="143"/>
                  </a:lnTo>
                  <a:lnTo>
                    <a:pt x="184" y="150"/>
                  </a:lnTo>
                  <a:lnTo>
                    <a:pt x="187" y="156"/>
                  </a:lnTo>
                  <a:lnTo>
                    <a:pt x="182" y="149"/>
                  </a:lnTo>
                  <a:lnTo>
                    <a:pt x="174" y="139"/>
                  </a:lnTo>
                  <a:lnTo>
                    <a:pt x="165" y="128"/>
                  </a:lnTo>
                  <a:lnTo>
                    <a:pt x="156" y="115"/>
                  </a:lnTo>
                  <a:lnTo>
                    <a:pt x="145" y="105"/>
                  </a:lnTo>
                  <a:lnTo>
                    <a:pt x="137" y="96"/>
                  </a:lnTo>
                  <a:lnTo>
                    <a:pt x="130" y="89"/>
                  </a:lnTo>
                  <a:lnTo>
                    <a:pt x="126" y="85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20" y="90"/>
                  </a:lnTo>
                  <a:lnTo>
                    <a:pt x="121" y="95"/>
                  </a:lnTo>
                  <a:lnTo>
                    <a:pt x="123" y="103"/>
                  </a:lnTo>
                  <a:lnTo>
                    <a:pt x="129" y="117"/>
                  </a:lnTo>
                  <a:lnTo>
                    <a:pt x="135" y="129"/>
                  </a:lnTo>
                  <a:lnTo>
                    <a:pt x="138" y="139"/>
                  </a:lnTo>
                  <a:lnTo>
                    <a:pt x="138" y="142"/>
                  </a:lnTo>
                  <a:lnTo>
                    <a:pt x="137" y="142"/>
                  </a:lnTo>
                  <a:lnTo>
                    <a:pt x="135" y="141"/>
                  </a:lnTo>
                  <a:lnTo>
                    <a:pt x="131" y="136"/>
                  </a:lnTo>
                  <a:lnTo>
                    <a:pt x="126" y="126"/>
                  </a:lnTo>
                  <a:lnTo>
                    <a:pt x="119" y="109"/>
                  </a:lnTo>
                  <a:lnTo>
                    <a:pt x="112" y="91"/>
                  </a:lnTo>
                  <a:lnTo>
                    <a:pt x="112" y="77"/>
                  </a:lnTo>
                  <a:lnTo>
                    <a:pt x="102" y="69"/>
                  </a:lnTo>
                  <a:lnTo>
                    <a:pt x="92" y="64"/>
                  </a:lnTo>
                  <a:lnTo>
                    <a:pt x="84" y="59"/>
                  </a:lnTo>
                  <a:lnTo>
                    <a:pt x="81" y="57"/>
                  </a:lnTo>
                  <a:lnTo>
                    <a:pt x="79" y="54"/>
                  </a:lnTo>
                  <a:lnTo>
                    <a:pt x="76" y="54"/>
                  </a:lnTo>
                  <a:lnTo>
                    <a:pt x="75" y="56"/>
                  </a:lnTo>
                  <a:lnTo>
                    <a:pt x="74" y="60"/>
                  </a:lnTo>
                  <a:lnTo>
                    <a:pt x="75" y="71"/>
                  </a:lnTo>
                  <a:lnTo>
                    <a:pt x="79" y="88"/>
                  </a:lnTo>
                  <a:lnTo>
                    <a:pt x="84" y="105"/>
                  </a:lnTo>
                  <a:lnTo>
                    <a:pt x="93" y="119"/>
                  </a:lnTo>
                  <a:lnTo>
                    <a:pt x="98" y="125"/>
                  </a:lnTo>
                  <a:lnTo>
                    <a:pt x="98" y="128"/>
                  </a:lnTo>
                  <a:lnTo>
                    <a:pt x="95" y="127"/>
                  </a:lnTo>
                  <a:lnTo>
                    <a:pt x="90" y="124"/>
                  </a:lnTo>
                  <a:lnTo>
                    <a:pt x="83" y="113"/>
                  </a:lnTo>
                  <a:lnTo>
                    <a:pt x="74" y="96"/>
                  </a:lnTo>
                  <a:lnTo>
                    <a:pt x="67" y="74"/>
                  </a:lnTo>
                  <a:lnTo>
                    <a:pt x="67" y="49"/>
                  </a:lnTo>
                  <a:lnTo>
                    <a:pt x="60" y="43"/>
                  </a:lnTo>
                  <a:lnTo>
                    <a:pt x="52" y="38"/>
                  </a:lnTo>
                  <a:lnTo>
                    <a:pt x="44" y="35"/>
                  </a:lnTo>
                  <a:lnTo>
                    <a:pt x="39" y="32"/>
                  </a:lnTo>
                  <a:lnTo>
                    <a:pt x="37" y="39"/>
                  </a:lnTo>
                  <a:lnTo>
                    <a:pt x="37" y="50"/>
                  </a:lnTo>
                  <a:lnTo>
                    <a:pt x="39" y="61"/>
                  </a:lnTo>
                  <a:lnTo>
                    <a:pt x="42" y="71"/>
                  </a:lnTo>
                  <a:lnTo>
                    <a:pt x="43" y="80"/>
                  </a:lnTo>
                  <a:lnTo>
                    <a:pt x="45" y="94"/>
                  </a:lnTo>
                  <a:lnTo>
                    <a:pt x="49" y="105"/>
                  </a:lnTo>
                  <a:lnTo>
                    <a:pt x="51" y="113"/>
                  </a:lnTo>
                  <a:lnTo>
                    <a:pt x="51" y="115"/>
                  </a:lnTo>
                  <a:lnTo>
                    <a:pt x="47" y="114"/>
                  </a:lnTo>
                  <a:lnTo>
                    <a:pt x="44" y="110"/>
                  </a:lnTo>
                  <a:lnTo>
                    <a:pt x="41" y="102"/>
                  </a:lnTo>
                  <a:lnTo>
                    <a:pt x="38" y="87"/>
                  </a:lnTo>
                  <a:lnTo>
                    <a:pt x="35" y="65"/>
                  </a:lnTo>
                  <a:lnTo>
                    <a:pt x="30" y="44"/>
                  </a:lnTo>
                  <a:lnTo>
                    <a:pt x="28" y="30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621"/>
            <p:cNvSpPr>
              <a:spLocks/>
            </p:cNvSpPr>
            <p:nvPr/>
          </p:nvSpPr>
          <p:spPr bwMode="auto">
            <a:xfrm>
              <a:off x="3902" y="2343"/>
              <a:ext cx="64" cy="108"/>
            </a:xfrm>
            <a:custGeom>
              <a:avLst/>
              <a:gdLst>
                <a:gd name="T0" fmla="*/ 0 w 129"/>
                <a:gd name="T1" fmla="*/ 1 h 214"/>
                <a:gd name="T2" fmla="*/ 0 w 129"/>
                <a:gd name="T3" fmla="*/ 1 h 214"/>
                <a:gd name="T4" fmla="*/ 0 w 129"/>
                <a:gd name="T5" fmla="*/ 1 h 214"/>
                <a:gd name="T6" fmla="*/ 0 w 129"/>
                <a:gd name="T7" fmla="*/ 1 h 214"/>
                <a:gd name="T8" fmla="*/ 0 w 129"/>
                <a:gd name="T9" fmla="*/ 1 h 214"/>
                <a:gd name="T10" fmla="*/ 0 w 129"/>
                <a:gd name="T11" fmla="*/ 1 h 214"/>
                <a:gd name="T12" fmla="*/ 0 w 129"/>
                <a:gd name="T13" fmla="*/ 1 h 214"/>
                <a:gd name="T14" fmla="*/ 0 w 129"/>
                <a:gd name="T15" fmla="*/ 1 h 214"/>
                <a:gd name="T16" fmla="*/ 0 w 129"/>
                <a:gd name="T17" fmla="*/ 1 h 214"/>
                <a:gd name="T18" fmla="*/ 0 w 129"/>
                <a:gd name="T19" fmla="*/ 1 h 214"/>
                <a:gd name="T20" fmla="*/ 0 w 129"/>
                <a:gd name="T21" fmla="*/ 1 h 214"/>
                <a:gd name="T22" fmla="*/ 0 w 129"/>
                <a:gd name="T23" fmla="*/ 1 h 214"/>
                <a:gd name="T24" fmla="*/ 0 w 129"/>
                <a:gd name="T25" fmla="*/ 1 h 214"/>
                <a:gd name="T26" fmla="*/ 0 w 129"/>
                <a:gd name="T27" fmla="*/ 1 h 214"/>
                <a:gd name="T28" fmla="*/ 0 w 129"/>
                <a:gd name="T29" fmla="*/ 1 h 214"/>
                <a:gd name="T30" fmla="*/ 0 w 129"/>
                <a:gd name="T31" fmla="*/ 1 h 214"/>
                <a:gd name="T32" fmla="*/ 0 w 129"/>
                <a:gd name="T33" fmla="*/ 1 h 214"/>
                <a:gd name="T34" fmla="*/ 0 w 129"/>
                <a:gd name="T35" fmla="*/ 1 h 214"/>
                <a:gd name="T36" fmla="*/ 0 w 129"/>
                <a:gd name="T37" fmla="*/ 1 h 214"/>
                <a:gd name="T38" fmla="*/ 0 w 129"/>
                <a:gd name="T39" fmla="*/ 1 h 214"/>
                <a:gd name="T40" fmla="*/ 0 w 129"/>
                <a:gd name="T41" fmla="*/ 1 h 214"/>
                <a:gd name="T42" fmla="*/ 0 w 129"/>
                <a:gd name="T43" fmla="*/ 1 h 214"/>
                <a:gd name="T44" fmla="*/ 0 w 129"/>
                <a:gd name="T45" fmla="*/ 1 h 214"/>
                <a:gd name="T46" fmla="*/ 0 w 129"/>
                <a:gd name="T47" fmla="*/ 1 h 214"/>
                <a:gd name="T48" fmla="*/ 0 w 129"/>
                <a:gd name="T49" fmla="*/ 1 h 214"/>
                <a:gd name="T50" fmla="*/ 0 w 129"/>
                <a:gd name="T51" fmla="*/ 1 h 214"/>
                <a:gd name="T52" fmla="*/ 0 w 129"/>
                <a:gd name="T53" fmla="*/ 1 h 214"/>
                <a:gd name="T54" fmla="*/ 0 w 129"/>
                <a:gd name="T55" fmla="*/ 1 h 214"/>
                <a:gd name="T56" fmla="*/ 0 w 129"/>
                <a:gd name="T57" fmla="*/ 1 h 214"/>
                <a:gd name="T58" fmla="*/ 0 w 129"/>
                <a:gd name="T59" fmla="*/ 1 h 214"/>
                <a:gd name="T60" fmla="*/ 0 w 129"/>
                <a:gd name="T61" fmla="*/ 1 h 214"/>
                <a:gd name="T62" fmla="*/ 0 w 129"/>
                <a:gd name="T63" fmla="*/ 1 h 214"/>
                <a:gd name="T64" fmla="*/ 0 w 129"/>
                <a:gd name="T65" fmla="*/ 1 h 214"/>
                <a:gd name="T66" fmla="*/ 0 w 129"/>
                <a:gd name="T67" fmla="*/ 1 h 214"/>
                <a:gd name="T68" fmla="*/ 0 w 129"/>
                <a:gd name="T69" fmla="*/ 1 h 214"/>
                <a:gd name="T70" fmla="*/ 0 w 129"/>
                <a:gd name="T71" fmla="*/ 1 h 214"/>
                <a:gd name="T72" fmla="*/ 0 w 129"/>
                <a:gd name="T73" fmla="*/ 1 h 214"/>
                <a:gd name="T74" fmla="*/ 0 w 129"/>
                <a:gd name="T75" fmla="*/ 1 h 214"/>
                <a:gd name="T76" fmla="*/ 0 w 129"/>
                <a:gd name="T77" fmla="*/ 1 h 214"/>
                <a:gd name="T78" fmla="*/ 0 w 129"/>
                <a:gd name="T79" fmla="*/ 1 h 214"/>
                <a:gd name="T80" fmla="*/ 0 w 129"/>
                <a:gd name="T81" fmla="*/ 1 h 214"/>
                <a:gd name="T82" fmla="*/ 0 w 129"/>
                <a:gd name="T83" fmla="*/ 1 h 214"/>
                <a:gd name="T84" fmla="*/ 0 w 129"/>
                <a:gd name="T85" fmla="*/ 1 h 214"/>
                <a:gd name="T86" fmla="*/ 0 w 129"/>
                <a:gd name="T87" fmla="*/ 1 h 214"/>
                <a:gd name="T88" fmla="*/ 0 w 129"/>
                <a:gd name="T89" fmla="*/ 1 h 214"/>
                <a:gd name="T90" fmla="*/ 0 w 129"/>
                <a:gd name="T91" fmla="*/ 1 h 214"/>
                <a:gd name="T92" fmla="*/ 0 w 129"/>
                <a:gd name="T93" fmla="*/ 1 h 214"/>
                <a:gd name="T94" fmla="*/ 0 w 129"/>
                <a:gd name="T95" fmla="*/ 1 h 214"/>
                <a:gd name="T96" fmla="*/ 0 w 129"/>
                <a:gd name="T97" fmla="*/ 1 h 214"/>
                <a:gd name="T98" fmla="*/ 0 w 129"/>
                <a:gd name="T99" fmla="*/ 1 h 214"/>
                <a:gd name="T100" fmla="*/ 0 w 129"/>
                <a:gd name="T101" fmla="*/ 1 h 214"/>
                <a:gd name="T102" fmla="*/ 0 w 129"/>
                <a:gd name="T103" fmla="*/ 1 h 214"/>
                <a:gd name="T104" fmla="*/ 0 w 129"/>
                <a:gd name="T105" fmla="*/ 1 h 214"/>
                <a:gd name="T106" fmla="*/ 0 w 129"/>
                <a:gd name="T107" fmla="*/ 1 h 214"/>
                <a:gd name="T108" fmla="*/ 0 w 129"/>
                <a:gd name="T109" fmla="*/ 1 h 214"/>
                <a:gd name="T110" fmla="*/ 0 w 129"/>
                <a:gd name="T111" fmla="*/ 1 h 2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9" h="214">
                  <a:moveTo>
                    <a:pt x="56" y="0"/>
                  </a:moveTo>
                  <a:lnTo>
                    <a:pt x="58" y="1"/>
                  </a:lnTo>
                  <a:lnTo>
                    <a:pt x="60" y="11"/>
                  </a:lnTo>
                  <a:lnTo>
                    <a:pt x="61" y="24"/>
                  </a:lnTo>
                  <a:lnTo>
                    <a:pt x="63" y="31"/>
                  </a:lnTo>
                  <a:lnTo>
                    <a:pt x="65" y="33"/>
                  </a:lnTo>
                  <a:lnTo>
                    <a:pt x="68" y="35"/>
                  </a:lnTo>
                  <a:lnTo>
                    <a:pt x="74" y="40"/>
                  </a:lnTo>
                  <a:lnTo>
                    <a:pt x="80" y="46"/>
                  </a:lnTo>
                  <a:lnTo>
                    <a:pt x="87" y="52"/>
                  </a:lnTo>
                  <a:lnTo>
                    <a:pt x="94" y="60"/>
                  </a:lnTo>
                  <a:lnTo>
                    <a:pt x="101" y="68"/>
                  </a:lnTo>
                  <a:lnTo>
                    <a:pt x="106" y="78"/>
                  </a:lnTo>
                  <a:lnTo>
                    <a:pt x="116" y="94"/>
                  </a:lnTo>
                  <a:lnTo>
                    <a:pt x="123" y="106"/>
                  </a:lnTo>
                  <a:lnTo>
                    <a:pt x="127" y="114"/>
                  </a:lnTo>
                  <a:lnTo>
                    <a:pt x="129" y="120"/>
                  </a:lnTo>
                  <a:lnTo>
                    <a:pt x="129" y="123"/>
                  </a:lnTo>
                  <a:lnTo>
                    <a:pt x="128" y="124"/>
                  </a:lnTo>
                  <a:lnTo>
                    <a:pt x="126" y="123"/>
                  </a:lnTo>
                  <a:lnTo>
                    <a:pt x="123" y="117"/>
                  </a:lnTo>
                  <a:lnTo>
                    <a:pt x="120" y="113"/>
                  </a:lnTo>
                  <a:lnTo>
                    <a:pt x="117" y="106"/>
                  </a:lnTo>
                  <a:lnTo>
                    <a:pt x="112" y="98"/>
                  </a:lnTo>
                  <a:lnTo>
                    <a:pt x="106" y="88"/>
                  </a:lnTo>
                  <a:lnTo>
                    <a:pt x="101" y="80"/>
                  </a:lnTo>
                  <a:lnTo>
                    <a:pt x="95" y="72"/>
                  </a:lnTo>
                  <a:lnTo>
                    <a:pt x="90" y="65"/>
                  </a:lnTo>
                  <a:lnTo>
                    <a:pt x="87" y="62"/>
                  </a:lnTo>
                  <a:lnTo>
                    <a:pt x="81" y="57"/>
                  </a:lnTo>
                  <a:lnTo>
                    <a:pt x="76" y="54"/>
                  </a:lnTo>
                  <a:lnTo>
                    <a:pt x="73" y="52"/>
                  </a:lnTo>
                  <a:lnTo>
                    <a:pt x="70" y="50"/>
                  </a:lnTo>
                  <a:lnTo>
                    <a:pt x="68" y="62"/>
                  </a:lnTo>
                  <a:lnTo>
                    <a:pt x="68" y="75"/>
                  </a:lnTo>
                  <a:lnTo>
                    <a:pt x="70" y="86"/>
                  </a:lnTo>
                  <a:lnTo>
                    <a:pt x="71" y="94"/>
                  </a:lnTo>
                  <a:lnTo>
                    <a:pt x="76" y="99"/>
                  </a:lnTo>
                  <a:lnTo>
                    <a:pt x="83" y="106"/>
                  </a:lnTo>
                  <a:lnTo>
                    <a:pt x="91" y="113"/>
                  </a:lnTo>
                  <a:lnTo>
                    <a:pt x="100" y="122"/>
                  </a:lnTo>
                  <a:lnTo>
                    <a:pt x="108" y="132"/>
                  </a:lnTo>
                  <a:lnTo>
                    <a:pt x="114" y="144"/>
                  </a:lnTo>
                  <a:lnTo>
                    <a:pt x="119" y="156"/>
                  </a:lnTo>
                  <a:lnTo>
                    <a:pt x="121" y="171"/>
                  </a:lnTo>
                  <a:lnTo>
                    <a:pt x="121" y="176"/>
                  </a:lnTo>
                  <a:lnTo>
                    <a:pt x="119" y="174"/>
                  </a:lnTo>
                  <a:lnTo>
                    <a:pt x="116" y="166"/>
                  </a:lnTo>
                  <a:lnTo>
                    <a:pt x="110" y="153"/>
                  </a:lnTo>
                  <a:lnTo>
                    <a:pt x="106" y="146"/>
                  </a:lnTo>
                  <a:lnTo>
                    <a:pt x="103" y="138"/>
                  </a:lnTo>
                  <a:lnTo>
                    <a:pt x="97" y="132"/>
                  </a:lnTo>
                  <a:lnTo>
                    <a:pt x="93" y="125"/>
                  </a:lnTo>
                  <a:lnTo>
                    <a:pt x="87" y="121"/>
                  </a:lnTo>
                  <a:lnTo>
                    <a:pt x="81" y="116"/>
                  </a:lnTo>
                  <a:lnTo>
                    <a:pt x="76" y="113"/>
                  </a:lnTo>
                  <a:lnTo>
                    <a:pt x="72" y="111"/>
                  </a:lnTo>
                  <a:lnTo>
                    <a:pt x="79" y="130"/>
                  </a:lnTo>
                  <a:lnTo>
                    <a:pt x="83" y="156"/>
                  </a:lnTo>
                  <a:lnTo>
                    <a:pt x="87" y="184"/>
                  </a:lnTo>
                  <a:lnTo>
                    <a:pt x="86" y="207"/>
                  </a:lnTo>
                  <a:lnTo>
                    <a:pt x="83" y="213"/>
                  </a:lnTo>
                  <a:lnTo>
                    <a:pt x="82" y="214"/>
                  </a:lnTo>
                  <a:lnTo>
                    <a:pt x="81" y="211"/>
                  </a:lnTo>
                  <a:lnTo>
                    <a:pt x="81" y="204"/>
                  </a:lnTo>
                  <a:lnTo>
                    <a:pt x="79" y="188"/>
                  </a:lnTo>
                  <a:lnTo>
                    <a:pt x="74" y="162"/>
                  </a:lnTo>
                  <a:lnTo>
                    <a:pt x="67" y="136"/>
                  </a:lnTo>
                  <a:lnTo>
                    <a:pt x="63" y="121"/>
                  </a:lnTo>
                  <a:lnTo>
                    <a:pt x="53" y="128"/>
                  </a:lnTo>
                  <a:lnTo>
                    <a:pt x="43" y="139"/>
                  </a:lnTo>
                  <a:lnTo>
                    <a:pt x="35" y="154"/>
                  </a:lnTo>
                  <a:lnTo>
                    <a:pt x="30" y="168"/>
                  </a:lnTo>
                  <a:lnTo>
                    <a:pt x="28" y="174"/>
                  </a:lnTo>
                  <a:lnTo>
                    <a:pt x="26" y="174"/>
                  </a:lnTo>
                  <a:lnTo>
                    <a:pt x="25" y="169"/>
                  </a:lnTo>
                  <a:lnTo>
                    <a:pt x="27" y="161"/>
                  </a:lnTo>
                  <a:lnTo>
                    <a:pt x="33" y="147"/>
                  </a:lnTo>
                  <a:lnTo>
                    <a:pt x="42" y="130"/>
                  </a:lnTo>
                  <a:lnTo>
                    <a:pt x="51" y="114"/>
                  </a:lnTo>
                  <a:lnTo>
                    <a:pt x="58" y="105"/>
                  </a:lnTo>
                  <a:lnTo>
                    <a:pt x="59" y="91"/>
                  </a:lnTo>
                  <a:lnTo>
                    <a:pt x="59" y="75"/>
                  </a:lnTo>
                  <a:lnTo>
                    <a:pt x="59" y="62"/>
                  </a:lnTo>
                  <a:lnTo>
                    <a:pt x="59" y="53"/>
                  </a:lnTo>
                  <a:lnTo>
                    <a:pt x="52" y="57"/>
                  </a:lnTo>
                  <a:lnTo>
                    <a:pt x="44" y="64"/>
                  </a:lnTo>
                  <a:lnTo>
                    <a:pt x="36" y="72"/>
                  </a:lnTo>
                  <a:lnTo>
                    <a:pt x="27" y="81"/>
                  </a:lnTo>
                  <a:lnTo>
                    <a:pt x="20" y="92"/>
                  </a:lnTo>
                  <a:lnTo>
                    <a:pt x="13" y="102"/>
                  </a:lnTo>
                  <a:lnTo>
                    <a:pt x="9" y="111"/>
                  </a:lnTo>
                  <a:lnTo>
                    <a:pt x="5" y="121"/>
                  </a:lnTo>
                  <a:lnTo>
                    <a:pt x="3" y="124"/>
                  </a:lnTo>
                  <a:lnTo>
                    <a:pt x="2" y="124"/>
                  </a:lnTo>
                  <a:lnTo>
                    <a:pt x="0" y="122"/>
                  </a:lnTo>
                  <a:lnTo>
                    <a:pt x="2" y="115"/>
                  </a:lnTo>
                  <a:lnTo>
                    <a:pt x="4" y="109"/>
                  </a:lnTo>
                  <a:lnTo>
                    <a:pt x="9" y="100"/>
                  </a:lnTo>
                  <a:lnTo>
                    <a:pt x="15" y="90"/>
                  </a:lnTo>
                  <a:lnTo>
                    <a:pt x="22" y="78"/>
                  </a:lnTo>
                  <a:lnTo>
                    <a:pt x="30" y="65"/>
                  </a:lnTo>
                  <a:lnTo>
                    <a:pt x="38" y="55"/>
                  </a:lnTo>
                  <a:lnTo>
                    <a:pt x="47" y="46"/>
                  </a:lnTo>
                  <a:lnTo>
                    <a:pt x="53" y="39"/>
                  </a:lnTo>
                  <a:lnTo>
                    <a:pt x="57" y="32"/>
                  </a:lnTo>
                  <a:lnTo>
                    <a:pt x="57" y="23"/>
                  </a:lnTo>
                  <a:lnTo>
                    <a:pt x="55" y="13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55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622"/>
            <p:cNvSpPr>
              <a:spLocks/>
            </p:cNvSpPr>
            <p:nvPr/>
          </p:nvSpPr>
          <p:spPr bwMode="auto">
            <a:xfrm>
              <a:off x="3967" y="2204"/>
              <a:ext cx="78" cy="111"/>
            </a:xfrm>
            <a:custGeom>
              <a:avLst/>
              <a:gdLst>
                <a:gd name="T0" fmla="*/ 1 w 155"/>
                <a:gd name="T1" fmla="*/ 1 h 222"/>
                <a:gd name="T2" fmla="*/ 1 w 155"/>
                <a:gd name="T3" fmla="*/ 1 h 222"/>
                <a:gd name="T4" fmla="*/ 1 w 155"/>
                <a:gd name="T5" fmla="*/ 1 h 222"/>
                <a:gd name="T6" fmla="*/ 1 w 155"/>
                <a:gd name="T7" fmla="*/ 1 h 222"/>
                <a:gd name="T8" fmla="*/ 1 w 155"/>
                <a:gd name="T9" fmla="*/ 1 h 222"/>
                <a:gd name="T10" fmla="*/ 1 w 155"/>
                <a:gd name="T11" fmla="*/ 1 h 222"/>
                <a:gd name="T12" fmla="*/ 1 w 155"/>
                <a:gd name="T13" fmla="*/ 1 h 222"/>
                <a:gd name="T14" fmla="*/ 1 w 155"/>
                <a:gd name="T15" fmla="*/ 1 h 222"/>
                <a:gd name="T16" fmla="*/ 1 w 155"/>
                <a:gd name="T17" fmla="*/ 1 h 222"/>
                <a:gd name="T18" fmla="*/ 1 w 155"/>
                <a:gd name="T19" fmla="*/ 1 h 222"/>
                <a:gd name="T20" fmla="*/ 1 w 155"/>
                <a:gd name="T21" fmla="*/ 1 h 222"/>
                <a:gd name="T22" fmla="*/ 1 w 155"/>
                <a:gd name="T23" fmla="*/ 1 h 222"/>
                <a:gd name="T24" fmla="*/ 1 w 155"/>
                <a:gd name="T25" fmla="*/ 1 h 222"/>
                <a:gd name="T26" fmla="*/ 1 w 155"/>
                <a:gd name="T27" fmla="*/ 1 h 222"/>
                <a:gd name="T28" fmla="*/ 1 w 155"/>
                <a:gd name="T29" fmla="*/ 1 h 222"/>
                <a:gd name="T30" fmla="*/ 1 w 155"/>
                <a:gd name="T31" fmla="*/ 1 h 222"/>
                <a:gd name="T32" fmla="*/ 1 w 155"/>
                <a:gd name="T33" fmla="*/ 1 h 222"/>
                <a:gd name="T34" fmla="*/ 1 w 155"/>
                <a:gd name="T35" fmla="*/ 1 h 222"/>
                <a:gd name="T36" fmla="*/ 1 w 155"/>
                <a:gd name="T37" fmla="*/ 1 h 222"/>
                <a:gd name="T38" fmla="*/ 1 w 155"/>
                <a:gd name="T39" fmla="*/ 1 h 222"/>
                <a:gd name="T40" fmla="*/ 1 w 155"/>
                <a:gd name="T41" fmla="*/ 1 h 222"/>
                <a:gd name="T42" fmla="*/ 1 w 155"/>
                <a:gd name="T43" fmla="*/ 1 h 222"/>
                <a:gd name="T44" fmla="*/ 1 w 155"/>
                <a:gd name="T45" fmla="*/ 0 h 222"/>
                <a:gd name="T46" fmla="*/ 1 w 155"/>
                <a:gd name="T47" fmla="*/ 1 h 222"/>
                <a:gd name="T48" fmla="*/ 1 w 155"/>
                <a:gd name="T49" fmla="*/ 1 h 222"/>
                <a:gd name="T50" fmla="*/ 1 w 155"/>
                <a:gd name="T51" fmla="*/ 1 h 222"/>
                <a:gd name="T52" fmla="*/ 1 w 155"/>
                <a:gd name="T53" fmla="*/ 1 h 222"/>
                <a:gd name="T54" fmla="*/ 1 w 155"/>
                <a:gd name="T55" fmla="*/ 1 h 222"/>
                <a:gd name="T56" fmla="*/ 1 w 155"/>
                <a:gd name="T57" fmla="*/ 1 h 222"/>
                <a:gd name="T58" fmla="*/ 1 w 155"/>
                <a:gd name="T59" fmla="*/ 1 h 222"/>
                <a:gd name="T60" fmla="*/ 1 w 155"/>
                <a:gd name="T61" fmla="*/ 1 h 222"/>
                <a:gd name="T62" fmla="*/ 1 w 155"/>
                <a:gd name="T63" fmla="*/ 1 h 222"/>
                <a:gd name="T64" fmla="*/ 1 w 155"/>
                <a:gd name="T65" fmla="*/ 1 h 222"/>
                <a:gd name="T66" fmla="*/ 1 w 155"/>
                <a:gd name="T67" fmla="*/ 1 h 222"/>
                <a:gd name="T68" fmla="*/ 1 w 155"/>
                <a:gd name="T69" fmla="*/ 1 h 222"/>
                <a:gd name="T70" fmla="*/ 1 w 155"/>
                <a:gd name="T71" fmla="*/ 1 h 222"/>
                <a:gd name="T72" fmla="*/ 1 w 155"/>
                <a:gd name="T73" fmla="*/ 1 h 222"/>
                <a:gd name="T74" fmla="*/ 1 w 155"/>
                <a:gd name="T75" fmla="*/ 1 h 222"/>
                <a:gd name="T76" fmla="*/ 1 w 155"/>
                <a:gd name="T77" fmla="*/ 1 h 222"/>
                <a:gd name="T78" fmla="*/ 1 w 155"/>
                <a:gd name="T79" fmla="*/ 1 h 222"/>
                <a:gd name="T80" fmla="*/ 1 w 155"/>
                <a:gd name="T81" fmla="*/ 1 h 222"/>
                <a:gd name="T82" fmla="*/ 1 w 155"/>
                <a:gd name="T83" fmla="*/ 1 h 222"/>
                <a:gd name="T84" fmla="*/ 1 w 155"/>
                <a:gd name="T85" fmla="*/ 1 h 222"/>
                <a:gd name="T86" fmla="*/ 1 w 155"/>
                <a:gd name="T87" fmla="*/ 1 h 222"/>
                <a:gd name="T88" fmla="*/ 1 w 155"/>
                <a:gd name="T89" fmla="*/ 1 h 222"/>
                <a:gd name="T90" fmla="*/ 1 w 155"/>
                <a:gd name="T91" fmla="*/ 1 h 222"/>
                <a:gd name="T92" fmla="*/ 1 w 155"/>
                <a:gd name="T93" fmla="*/ 1 h 222"/>
                <a:gd name="T94" fmla="*/ 1 w 155"/>
                <a:gd name="T95" fmla="*/ 1 h 222"/>
                <a:gd name="T96" fmla="*/ 1 w 155"/>
                <a:gd name="T97" fmla="*/ 1 h 222"/>
                <a:gd name="T98" fmla="*/ 1 w 155"/>
                <a:gd name="T99" fmla="*/ 1 h 222"/>
                <a:gd name="T100" fmla="*/ 1 w 155"/>
                <a:gd name="T101" fmla="*/ 1 h 222"/>
                <a:gd name="T102" fmla="*/ 1 w 155"/>
                <a:gd name="T103" fmla="*/ 1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5" h="222">
                  <a:moveTo>
                    <a:pt x="0" y="222"/>
                  </a:moveTo>
                  <a:lnTo>
                    <a:pt x="4" y="212"/>
                  </a:lnTo>
                  <a:lnTo>
                    <a:pt x="11" y="197"/>
                  </a:lnTo>
                  <a:lnTo>
                    <a:pt x="18" y="183"/>
                  </a:lnTo>
                  <a:lnTo>
                    <a:pt x="23" y="173"/>
                  </a:lnTo>
                  <a:lnTo>
                    <a:pt x="27" y="162"/>
                  </a:lnTo>
                  <a:lnTo>
                    <a:pt x="33" y="147"/>
                  </a:lnTo>
                  <a:lnTo>
                    <a:pt x="39" y="133"/>
                  </a:lnTo>
                  <a:lnTo>
                    <a:pt x="43" y="124"/>
                  </a:lnTo>
                  <a:lnTo>
                    <a:pt x="38" y="118"/>
                  </a:lnTo>
                  <a:lnTo>
                    <a:pt x="32" y="113"/>
                  </a:lnTo>
                  <a:lnTo>
                    <a:pt x="28" y="107"/>
                  </a:lnTo>
                  <a:lnTo>
                    <a:pt x="27" y="99"/>
                  </a:lnTo>
                  <a:lnTo>
                    <a:pt x="27" y="94"/>
                  </a:lnTo>
                  <a:lnTo>
                    <a:pt x="28" y="94"/>
                  </a:lnTo>
                  <a:lnTo>
                    <a:pt x="30" y="98"/>
                  </a:lnTo>
                  <a:lnTo>
                    <a:pt x="32" y="102"/>
                  </a:lnTo>
                  <a:lnTo>
                    <a:pt x="35" y="106"/>
                  </a:lnTo>
                  <a:lnTo>
                    <a:pt x="40" y="108"/>
                  </a:lnTo>
                  <a:lnTo>
                    <a:pt x="45" y="110"/>
                  </a:lnTo>
                  <a:lnTo>
                    <a:pt x="48" y="111"/>
                  </a:lnTo>
                  <a:lnTo>
                    <a:pt x="54" y="106"/>
                  </a:lnTo>
                  <a:lnTo>
                    <a:pt x="59" y="100"/>
                  </a:lnTo>
                  <a:lnTo>
                    <a:pt x="65" y="92"/>
                  </a:lnTo>
                  <a:lnTo>
                    <a:pt x="71" y="85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86" y="55"/>
                  </a:lnTo>
                  <a:lnTo>
                    <a:pt x="85" y="42"/>
                  </a:lnTo>
                  <a:lnTo>
                    <a:pt x="80" y="30"/>
                  </a:lnTo>
                  <a:lnTo>
                    <a:pt x="76" y="20"/>
                  </a:lnTo>
                  <a:lnTo>
                    <a:pt x="71" y="15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6" y="32"/>
                  </a:lnTo>
                  <a:lnTo>
                    <a:pt x="92" y="46"/>
                  </a:lnTo>
                  <a:lnTo>
                    <a:pt x="93" y="55"/>
                  </a:lnTo>
                  <a:lnTo>
                    <a:pt x="100" y="41"/>
                  </a:lnTo>
                  <a:lnTo>
                    <a:pt x="109" y="25"/>
                  </a:lnTo>
                  <a:lnTo>
                    <a:pt x="117" y="11"/>
                  </a:lnTo>
                  <a:lnTo>
                    <a:pt x="125" y="2"/>
                  </a:lnTo>
                  <a:lnTo>
                    <a:pt x="130" y="0"/>
                  </a:lnTo>
                  <a:lnTo>
                    <a:pt x="131" y="1"/>
                  </a:lnTo>
                  <a:lnTo>
                    <a:pt x="130" y="3"/>
                  </a:lnTo>
                  <a:lnTo>
                    <a:pt x="126" y="8"/>
                  </a:lnTo>
                  <a:lnTo>
                    <a:pt x="122" y="18"/>
                  </a:lnTo>
                  <a:lnTo>
                    <a:pt x="112" y="37"/>
                  </a:lnTo>
                  <a:lnTo>
                    <a:pt x="104" y="54"/>
                  </a:lnTo>
                  <a:lnTo>
                    <a:pt x="97" y="63"/>
                  </a:lnTo>
                  <a:lnTo>
                    <a:pt x="104" y="61"/>
                  </a:lnTo>
                  <a:lnTo>
                    <a:pt x="112" y="58"/>
                  </a:lnTo>
                  <a:lnTo>
                    <a:pt x="119" y="57"/>
                  </a:lnTo>
                  <a:lnTo>
                    <a:pt x="125" y="55"/>
                  </a:lnTo>
                  <a:lnTo>
                    <a:pt x="131" y="53"/>
                  </a:lnTo>
                  <a:lnTo>
                    <a:pt x="137" y="50"/>
                  </a:lnTo>
                  <a:lnTo>
                    <a:pt x="141" y="48"/>
                  </a:lnTo>
                  <a:lnTo>
                    <a:pt x="145" y="46"/>
                  </a:lnTo>
                  <a:lnTo>
                    <a:pt x="150" y="42"/>
                  </a:lnTo>
                  <a:lnTo>
                    <a:pt x="154" y="41"/>
                  </a:lnTo>
                  <a:lnTo>
                    <a:pt x="155" y="43"/>
                  </a:lnTo>
                  <a:lnTo>
                    <a:pt x="153" y="47"/>
                  </a:lnTo>
                  <a:lnTo>
                    <a:pt x="148" y="50"/>
                  </a:lnTo>
                  <a:lnTo>
                    <a:pt x="141" y="54"/>
                  </a:lnTo>
                  <a:lnTo>
                    <a:pt x="133" y="58"/>
                  </a:lnTo>
                  <a:lnTo>
                    <a:pt x="124" y="63"/>
                  </a:lnTo>
                  <a:lnTo>
                    <a:pt x="115" y="68"/>
                  </a:lnTo>
                  <a:lnTo>
                    <a:pt x="107" y="72"/>
                  </a:lnTo>
                  <a:lnTo>
                    <a:pt x="100" y="75"/>
                  </a:lnTo>
                  <a:lnTo>
                    <a:pt x="95" y="76"/>
                  </a:lnTo>
                  <a:lnTo>
                    <a:pt x="87" y="79"/>
                  </a:lnTo>
                  <a:lnTo>
                    <a:pt x="79" y="88"/>
                  </a:lnTo>
                  <a:lnTo>
                    <a:pt x="73" y="98"/>
                  </a:lnTo>
                  <a:lnTo>
                    <a:pt x="72" y="103"/>
                  </a:lnTo>
                  <a:lnTo>
                    <a:pt x="73" y="106"/>
                  </a:lnTo>
                  <a:lnTo>
                    <a:pt x="77" y="108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77" y="111"/>
                  </a:lnTo>
                  <a:lnTo>
                    <a:pt x="73" y="114"/>
                  </a:lnTo>
                  <a:lnTo>
                    <a:pt x="70" y="117"/>
                  </a:lnTo>
                  <a:lnTo>
                    <a:pt x="68" y="120"/>
                  </a:lnTo>
                  <a:lnTo>
                    <a:pt x="65" y="118"/>
                  </a:lnTo>
                  <a:lnTo>
                    <a:pt x="63" y="118"/>
                  </a:lnTo>
                  <a:lnTo>
                    <a:pt x="62" y="118"/>
                  </a:lnTo>
                  <a:lnTo>
                    <a:pt x="58" y="124"/>
                  </a:lnTo>
                  <a:lnTo>
                    <a:pt x="54" y="132"/>
                  </a:lnTo>
                  <a:lnTo>
                    <a:pt x="48" y="144"/>
                  </a:lnTo>
                  <a:lnTo>
                    <a:pt x="41" y="155"/>
                  </a:lnTo>
                  <a:lnTo>
                    <a:pt x="35" y="168"/>
                  </a:lnTo>
                  <a:lnTo>
                    <a:pt x="31" y="181"/>
                  </a:lnTo>
                  <a:lnTo>
                    <a:pt x="28" y="191"/>
                  </a:lnTo>
                  <a:lnTo>
                    <a:pt x="27" y="199"/>
                  </a:lnTo>
                  <a:lnTo>
                    <a:pt x="25" y="204"/>
                  </a:lnTo>
                  <a:lnTo>
                    <a:pt x="24" y="208"/>
                  </a:lnTo>
                  <a:lnTo>
                    <a:pt x="21" y="213"/>
                  </a:lnTo>
                  <a:lnTo>
                    <a:pt x="18" y="216"/>
                  </a:lnTo>
                  <a:lnTo>
                    <a:pt x="15" y="219"/>
                  </a:lnTo>
                  <a:lnTo>
                    <a:pt x="9" y="221"/>
                  </a:lnTo>
                  <a:lnTo>
                    <a:pt x="3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623"/>
            <p:cNvSpPr>
              <a:spLocks/>
            </p:cNvSpPr>
            <p:nvPr/>
          </p:nvSpPr>
          <p:spPr bwMode="auto">
            <a:xfrm>
              <a:off x="3853" y="2381"/>
              <a:ext cx="50" cy="86"/>
            </a:xfrm>
            <a:custGeom>
              <a:avLst/>
              <a:gdLst>
                <a:gd name="T0" fmla="*/ 1 w 100"/>
                <a:gd name="T1" fmla="*/ 1 h 172"/>
                <a:gd name="T2" fmla="*/ 1 w 100"/>
                <a:gd name="T3" fmla="*/ 1 h 172"/>
                <a:gd name="T4" fmla="*/ 1 w 100"/>
                <a:gd name="T5" fmla="*/ 1 h 172"/>
                <a:gd name="T6" fmla="*/ 1 w 100"/>
                <a:gd name="T7" fmla="*/ 1 h 172"/>
                <a:gd name="T8" fmla="*/ 1 w 100"/>
                <a:gd name="T9" fmla="*/ 1 h 172"/>
                <a:gd name="T10" fmla="*/ 1 w 100"/>
                <a:gd name="T11" fmla="*/ 1 h 172"/>
                <a:gd name="T12" fmla="*/ 0 w 100"/>
                <a:gd name="T13" fmla="*/ 1 h 172"/>
                <a:gd name="T14" fmla="*/ 1 w 100"/>
                <a:gd name="T15" fmla="*/ 1 h 172"/>
                <a:gd name="T16" fmla="*/ 1 w 100"/>
                <a:gd name="T17" fmla="*/ 1 h 172"/>
                <a:gd name="T18" fmla="*/ 1 w 100"/>
                <a:gd name="T19" fmla="*/ 1 h 172"/>
                <a:gd name="T20" fmla="*/ 1 w 100"/>
                <a:gd name="T21" fmla="*/ 1 h 172"/>
                <a:gd name="T22" fmla="*/ 1 w 100"/>
                <a:gd name="T23" fmla="*/ 1 h 172"/>
                <a:gd name="T24" fmla="*/ 1 w 100"/>
                <a:gd name="T25" fmla="*/ 1 h 172"/>
                <a:gd name="T26" fmla="*/ 1 w 100"/>
                <a:gd name="T27" fmla="*/ 1 h 172"/>
                <a:gd name="T28" fmla="*/ 1 w 100"/>
                <a:gd name="T29" fmla="*/ 1 h 172"/>
                <a:gd name="T30" fmla="*/ 1 w 100"/>
                <a:gd name="T31" fmla="*/ 1 h 172"/>
                <a:gd name="T32" fmla="*/ 1 w 100"/>
                <a:gd name="T33" fmla="*/ 1 h 172"/>
                <a:gd name="T34" fmla="*/ 1 w 100"/>
                <a:gd name="T35" fmla="*/ 1 h 172"/>
                <a:gd name="T36" fmla="*/ 1 w 100"/>
                <a:gd name="T37" fmla="*/ 1 h 172"/>
                <a:gd name="T38" fmla="*/ 1 w 100"/>
                <a:gd name="T39" fmla="*/ 1 h 172"/>
                <a:gd name="T40" fmla="*/ 1 w 100"/>
                <a:gd name="T41" fmla="*/ 1 h 172"/>
                <a:gd name="T42" fmla="*/ 1 w 100"/>
                <a:gd name="T43" fmla="*/ 1 h 172"/>
                <a:gd name="T44" fmla="*/ 1 w 100"/>
                <a:gd name="T45" fmla="*/ 1 h 172"/>
                <a:gd name="T46" fmla="*/ 1 w 100"/>
                <a:gd name="T47" fmla="*/ 1 h 172"/>
                <a:gd name="T48" fmla="*/ 1 w 100"/>
                <a:gd name="T49" fmla="*/ 1 h 172"/>
                <a:gd name="T50" fmla="*/ 1 w 100"/>
                <a:gd name="T51" fmla="*/ 1 h 172"/>
                <a:gd name="T52" fmla="*/ 1 w 100"/>
                <a:gd name="T53" fmla="*/ 1 h 172"/>
                <a:gd name="T54" fmla="*/ 1 w 100"/>
                <a:gd name="T55" fmla="*/ 1 h 172"/>
                <a:gd name="T56" fmla="*/ 1 w 100"/>
                <a:gd name="T57" fmla="*/ 1 h 172"/>
                <a:gd name="T58" fmla="*/ 1 w 100"/>
                <a:gd name="T59" fmla="*/ 1 h 172"/>
                <a:gd name="T60" fmla="*/ 1 w 100"/>
                <a:gd name="T61" fmla="*/ 1 h 172"/>
                <a:gd name="T62" fmla="*/ 1 w 100"/>
                <a:gd name="T63" fmla="*/ 1 h 172"/>
                <a:gd name="T64" fmla="*/ 1 w 100"/>
                <a:gd name="T65" fmla="*/ 1 h 172"/>
                <a:gd name="T66" fmla="*/ 1 w 100"/>
                <a:gd name="T67" fmla="*/ 1 h 172"/>
                <a:gd name="T68" fmla="*/ 1 w 100"/>
                <a:gd name="T69" fmla="*/ 1 h 172"/>
                <a:gd name="T70" fmla="*/ 1 w 100"/>
                <a:gd name="T71" fmla="*/ 1 h 172"/>
                <a:gd name="T72" fmla="*/ 1 w 100"/>
                <a:gd name="T73" fmla="*/ 1 h 172"/>
                <a:gd name="T74" fmla="*/ 1 w 100"/>
                <a:gd name="T75" fmla="*/ 1 h 172"/>
                <a:gd name="T76" fmla="*/ 1 w 100"/>
                <a:gd name="T77" fmla="*/ 1 h 172"/>
                <a:gd name="T78" fmla="*/ 1 w 100"/>
                <a:gd name="T79" fmla="*/ 1 h 172"/>
                <a:gd name="T80" fmla="*/ 1 w 100"/>
                <a:gd name="T81" fmla="*/ 1 h 172"/>
                <a:gd name="T82" fmla="*/ 1 w 100"/>
                <a:gd name="T83" fmla="*/ 1 h 172"/>
                <a:gd name="T84" fmla="*/ 1 w 100"/>
                <a:gd name="T85" fmla="*/ 1 h 172"/>
                <a:gd name="T86" fmla="*/ 1 w 100"/>
                <a:gd name="T87" fmla="*/ 1 h 172"/>
                <a:gd name="T88" fmla="*/ 1 w 100"/>
                <a:gd name="T89" fmla="*/ 1 h 172"/>
                <a:gd name="T90" fmla="*/ 1 w 100"/>
                <a:gd name="T91" fmla="*/ 1 h 172"/>
                <a:gd name="T92" fmla="*/ 1 w 100"/>
                <a:gd name="T93" fmla="*/ 1 h 172"/>
                <a:gd name="T94" fmla="*/ 1 w 100"/>
                <a:gd name="T95" fmla="*/ 1 h 172"/>
                <a:gd name="T96" fmla="*/ 1 w 100"/>
                <a:gd name="T97" fmla="*/ 1 h 172"/>
                <a:gd name="T98" fmla="*/ 1 w 100"/>
                <a:gd name="T99" fmla="*/ 0 h 1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0" h="172">
                  <a:moveTo>
                    <a:pt x="70" y="3"/>
                  </a:moveTo>
                  <a:lnTo>
                    <a:pt x="65" y="10"/>
                  </a:lnTo>
                  <a:lnTo>
                    <a:pt x="61" y="20"/>
                  </a:lnTo>
                  <a:lnTo>
                    <a:pt x="56" y="31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0" y="39"/>
                  </a:lnTo>
                  <a:lnTo>
                    <a:pt x="32" y="42"/>
                  </a:lnTo>
                  <a:lnTo>
                    <a:pt x="24" y="47"/>
                  </a:lnTo>
                  <a:lnTo>
                    <a:pt x="16" y="51"/>
                  </a:lnTo>
                  <a:lnTo>
                    <a:pt x="9" y="55"/>
                  </a:lnTo>
                  <a:lnTo>
                    <a:pt x="3" y="60"/>
                  </a:lnTo>
                  <a:lnTo>
                    <a:pt x="1" y="62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8" y="63"/>
                  </a:lnTo>
                  <a:lnTo>
                    <a:pt x="12" y="61"/>
                  </a:lnTo>
                  <a:lnTo>
                    <a:pt x="18" y="57"/>
                  </a:lnTo>
                  <a:lnTo>
                    <a:pt x="25" y="53"/>
                  </a:lnTo>
                  <a:lnTo>
                    <a:pt x="32" y="49"/>
                  </a:lnTo>
                  <a:lnTo>
                    <a:pt x="39" y="47"/>
                  </a:lnTo>
                  <a:lnTo>
                    <a:pt x="45" y="45"/>
                  </a:lnTo>
                  <a:lnTo>
                    <a:pt x="49" y="43"/>
                  </a:lnTo>
                  <a:lnTo>
                    <a:pt x="47" y="51"/>
                  </a:lnTo>
                  <a:lnTo>
                    <a:pt x="45" y="63"/>
                  </a:lnTo>
                  <a:lnTo>
                    <a:pt x="42" y="73"/>
                  </a:lnTo>
                  <a:lnTo>
                    <a:pt x="41" y="80"/>
                  </a:lnTo>
                  <a:lnTo>
                    <a:pt x="38" y="85"/>
                  </a:lnTo>
                  <a:lnTo>
                    <a:pt x="32" y="89"/>
                  </a:lnTo>
                  <a:lnTo>
                    <a:pt x="26" y="96"/>
                  </a:lnTo>
                  <a:lnTo>
                    <a:pt x="20" y="102"/>
                  </a:lnTo>
                  <a:lnTo>
                    <a:pt x="15" y="109"/>
                  </a:lnTo>
                  <a:lnTo>
                    <a:pt x="9" y="114"/>
                  </a:lnTo>
                  <a:lnTo>
                    <a:pt x="5" y="118"/>
                  </a:lnTo>
                  <a:lnTo>
                    <a:pt x="4" y="122"/>
                  </a:lnTo>
                  <a:lnTo>
                    <a:pt x="3" y="125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8" y="124"/>
                  </a:lnTo>
                  <a:lnTo>
                    <a:pt x="15" y="117"/>
                  </a:lnTo>
                  <a:lnTo>
                    <a:pt x="25" y="107"/>
                  </a:lnTo>
                  <a:lnTo>
                    <a:pt x="34" y="99"/>
                  </a:lnTo>
                  <a:lnTo>
                    <a:pt x="41" y="93"/>
                  </a:lnTo>
                  <a:lnTo>
                    <a:pt x="42" y="107"/>
                  </a:lnTo>
                  <a:lnTo>
                    <a:pt x="43" y="130"/>
                  </a:lnTo>
                  <a:lnTo>
                    <a:pt x="46" y="153"/>
                  </a:lnTo>
                  <a:lnTo>
                    <a:pt x="48" y="167"/>
                  </a:lnTo>
                  <a:lnTo>
                    <a:pt x="49" y="171"/>
                  </a:lnTo>
                  <a:lnTo>
                    <a:pt x="50" y="172"/>
                  </a:lnTo>
                  <a:lnTo>
                    <a:pt x="50" y="170"/>
                  </a:lnTo>
                  <a:lnTo>
                    <a:pt x="52" y="164"/>
                  </a:lnTo>
                  <a:lnTo>
                    <a:pt x="52" y="149"/>
                  </a:lnTo>
                  <a:lnTo>
                    <a:pt x="50" y="124"/>
                  </a:lnTo>
                  <a:lnTo>
                    <a:pt x="49" y="100"/>
                  </a:lnTo>
                  <a:lnTo>
                    <a:pt x="52" y="85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5" y="86"/>
                  </a:lnTo>
                  <a:lnTo>
                    <a:pt x="56" y="91"/>
                  </a:lnTo>
                  <a:lnTo>
                    <a:pt x="61" y="99"/>
                  </a:lnTo>
                  <a:lnTo>
                    <a:pt x="71" y="111"/>
                  </a:lnTo>
                  <a:lnTo>
                    <a:pt x="83" y="124"/>
                  </a:lnTo>
                  <a:lnTo>
                    <a:pt x="90" y="130"/>
                  </a:lnTo>
                  <a:lnTo>
                    <a:pt x="93" y="130"/>
                  </a:lnTo>
                  <a:lnTo>
                    <a:pt x="93" y="126"/>
                  </a:lnTo>
                  <a:lnTo>
                    <a:pt x="90" y="123"/>
                  </a:lnTo>
                  <a:lnTo>
                    <a:pt x="85" y="117"/>
                  </a:lnTo>
                  <a:lnTo>
                    <a:pt x="78" y="109"/>
                  </a:lnTo>
                  <a:lnTo>
                    <a:pt x="70" y="99"/>
                  </a:lnTo>
                  <a:lnTo>
                    <a:pt x="63" y="88"/>
                  </a:lnTo>
                  <a:lnTo>
                    <a:pt x="58" y="80"/>
                  </a:lnTo>
                  <a:lnTo>
                    <a:pt x="58" y="72"/>
                  </a:lnTo>
                  <a:lnTo>
                    <a:pt x="58" y="61"/>
                  </a:lnTo>
                  <a:lnTo>
                    <a:pt x="60" y="51"/>
                  </a:lnTo>
                  <a:lnTo>
                    <a:pt x="61" y="46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7" y="46"/>
                  </a:lnTo>
                  <a:lnTo>
                    <a:pt x="69" y="49"/>
                  </a:lnTo>
                  <a:lnTo>
                    <a:pt x="76" y="55"/>
                  </a:lnTo>
                  <a:lnTo>
                    <a:pt x="85" y="63"/>
                  </a:lnTo>
                  <a:lnTo>
                    <a:pt x="93" y="71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98" y="72"/>
                  </a:lnTo>
                  <a:lnTo>
                    <a:pt x="94" y="66"/>
                  </a:lnTo>
                  <a:lnTo>
                    <a:pt x="88" y="61"/>
                  </a:lnTo>
                  <a:lnTo>
                    <a:pt x="84" y="55"/>
                  </a:lnTo>
                  <a:lnTo>
                    <a:pt x="79" y="49"/>
                  </a:lnTo>
                  <a:lnTo>
                    <a:pt x="75" y="43"/>
                  </a:lnTo>
                  <a:lnTo>
                    <a:pt x="72" y="39"/>
                  </a:lnTo>
                  <a:lnTo>
                    <a:pt x="70" y="34"/>
                  </a:lnTo>
                  <a:lnTo>
                    <a:pt x="70" y="26"/>
                  </a:lnTo>
                  <a:lnTo>
                    <a:pt x="70" y="17"/>
                  </a:lnTo>
                  <a:lnTo>
                    <a:pt x="73" y="9"/>
                  </a:lnTo>
                  <a:lnTo>
                    <a:pt x="76" y="3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624"/>
            <p:cNvSpPr>
              <a:spLocks/>
            </p:cNvSpPr>
            <p:nvPr/>
          </p:nvSpPr>
          <p:spPr bwMode="auto">
            <a:xfrm>
              <a:off x="4030" y="2342"/>
              <a:ext cx="100" cy="79"/>
            </a:xfrm>
            <a:custGeom>
              <a:avLst/>
              <a:gdLst>
                <a:gd name="T0" fmla="*/ 1 w 200"/>
                <a:gd name="T1" fmla="*/ 1 h 158"/>
                <a:gd name="T2" fmla="*/ 1 w 200"/>
                <a:gd name="T3" fmla="*/ 1 h 158"/>
                <a:gd name="T4" fmla="*/ 1 w 200"/>
                <a:gd name="T5" fmla="*/ 1 h 158"/>
                <a:gd name="T6" fmla="*/ 1 w 200"/>
                <a:gd name="T7" fmla="*/ 1 h 158"/>
                <a:gd name="T8" fmla="*/ 1 w 200"/>
                <a:gd name="T9" fmla="*/ 1 h 158"/>
                <a:gd name="T10" fmla="*/ 1 w 200"/>
                <a:gd name="T11" fmla="*/ 1 h 158"/>
                <a:gd name="T12" fmla="*/ 1 w 200"/>
                <a:gd name="T13" fmla="*/ 1 h 158"/>
                <a:gd name="T14" fmla="*/ 1 w 200"/>
                <a:gd name="T15" fmla="*/ 1 h 158"/>
                <a:gd name="T16" fmla="*/ 1 w 200"/>
                <a:gd name="T17" fmla="*/ 1 h 158"/>
                <a:gd name="T18" fmla="*/ 1 w 200"/>
                <a:gd name="T19" fmla="*/ 1 h 158"/>
                <a:gd name="T20" fmla="*/ 1 w 200"/>
                <a:gd name="T21" fmla="*/ 1 h 158"/>
                <a:gd name="T22" fmla="*/ 1 w 200"/>
                <a:gd name="T23" fmla="*/ 1 h 158"/>
                <a:gd name="T24" fmla="*/ 1 w 200"/>
                <a:gd name="T25" fmla="*/ 1 h 158"/>
                <a:gd name="T26" fmla="*/ 1 w 200"/>
                <a:gd name="T27" fmla="*/ 1 h 158"/>
                <a:gd name="T28" fmla="*/ 1 w 200"/>
                <a:gd name="T29" fmla="*/ 1 h 158"/>
                <a:gd name="T30" fmla="*/ 1 w 200"/>
                <a:gd name="T31" fmla="*/ 1 h 158"/>
                <a:gd name="T32" fmla="*/ 1 w 200"/>
                <a:gd name="T33" fmla="*/ 1 h 158"/>
                <a:gd name="T34" fmla="*/ 1 w 200"/>
                <a:gd name="T35" fmla="*/ 1 h 158"/>
                <a:gd name="T36" fmla="*/ 1 w 200"/>
                <a:gd name="T37" fmla="*/ 1 h 158"/>
                <a:gd name="T38" fmla="*/ 1 w 200"/>
                <a:gd name="T39" fmla="*/ 1 h 158"/>
                <a:gd name="T40" fmla="*/ 1 w 200"/>
                <a:gd name="T41" fmla="*/ 1 h 158"/>
                <a:gd name="T42" fmla="*/ 1 w 200"/>
                <a:gd name="T43" fmla="*/ 1 h 158"/>
                <a:gd name="T44" fmla="*/ 1 w 200"/>
                <a:gd name="T45" fmla="*/ 1 h 158"/>
                <a:gd name="T46" fmla="*/ 1 w 200"/>
                <a:gd name="T47" fmla="*/ 1 h 158"/>
                <a:gd name="T48" fmla="*/ 1 w 200"/>
                <a:gd name="T49" fmla="*/ 1 h 158"/>
                <a:gd name="T50" fmla="*/ 1 w 200"/>
                <a:gd name="T51" fmla="*/ 1 h 158"/>
                <a:gd name="T52" fmla="*/ 1 w 200"/>
                <a:gd name="T53" fmla="*/ 1 h 158"/>
                <a:gd name="T54" fmla="*/ 1 w 200"/>
                <a:gd name="T55" fmla="*/ 1 h 158"/>
                <a:gd name="T56" fmla="*/ 1 w 200"/>
                <a:gd name="T57" fmla="*/ 1 h 158"/>
                <a:gd name="T58" fmla="*/ 1 w 200"/>
                <a:gd name="T59" fmla="*/ 1 h 158"/>
                <a:gd name="T60" fmla="*/ 1 w 200"/>
                <a:gd name="T61" fmla="*/ 1 h 158"/>
                <a:gd name="T62" fmla="*/ 1 w 200"/>
                <a:gd name="T63" fmla="*/ 1 h 158"/>
                <a:gd name="T64" fmla="*/ 1 w 200"/>
                <a:gd name="T65" fmla="*/ 1 h 158"/>
                <a:gd name="T66" fmla="*/ 1 w 200"/>
                <a:gd name="T67" fmla="*/ 1 h 158"/>
                <a:gd name="T68" fmla="*/ 1 w 200"/>
                <a:gd name="T69" fmla="*/ 1 h 158"/>
                <a:gd name="T70" fmla="*/ 1 w 200"/>
                <a:gd name="T71" fmla="*/ 1 h 158"/>
                <a:gd name="T72" fmla="*/ 1 w 200"/>
                <a:gd name="T73" fmla="*/ 1 h 158"/>
                <a:gd name="T74" fmla="*/ 1 w 200"/>
                <a:gd name="T75" fmla="*/ 1 h 158"/>
                <a:gd name="T76" fmla="*/ 1 w 200"/>
                <a:gd name="T77" fmla="*/ 1 h 158"/>
                <a:gd name="T78" fmla="*/ 1 w 200"/>
                <a:gd name="T79" fmla="*/ 1 h 158"/>
                <a:gd name="T80" fmla="*/ 1 w 200"/>
                <a:gd name="T81" fmla="*/ 1 h 158"/>
                <a:gd name="T82" fmla="*/ 1 w 200"/>
                <a:gd name="T83" fmla="*/ 1 h 158"/>
                <a:gd name="T84" fmla="*/ 1 w 200"/>
                <a:gd name="T85" fmla="*/ 1 h 158"/>
                <a:gd name="T86" fmla="*/ 1 w 200"/>
                <a:gd name="T87" fmla="*/ 1 h 158"/>
                <a:gd name="T88" fmla="*/ 1 w 200"/>
                <a:gd name="T89" fmla="*/ 1 h 158"/>
                <a:gd name="T90" fmla="*/ 1 w 200"/>
                <a:gd name="T91" fmla="*/ 1 h 158"/>
                <a:gd name="T92" fmla="*/ 1 w 200"/>
                <a:gd name="T93" fmla="*/ 1 h 158"/>
                <a:gd name="T94" fmla="*/ 1 w 200"/>
                <a:gd name="T95" fmla="*/ 1 h 158"/>
                <a:gd name="T96" fmla="*/ 1 w 200"/>
                <a:gd name="T97" fmla="*/ 1 h 158"/>
                <a:gd name="T98" fmla="*/ 1 w 200"/>
                <a:gd name="T99" fmla="*/ 1 h 158"/>
                <a:gd name="T100" fmla="*/ 1 w 200"/>
                <a:gd name="T101" fmla="*/ 1 h 158"/>
                <a:gd name="T102" fmla="*/ 1 w 200"/>
                <a:gd name="T103" fmla="*/ 0 h 158"/>
                <a:gd name="T104" fmla="*/ 1 w 200"/>
                <a:gd name="T105" fmla="*/ 1 h 158"/>
                <a:gd name="T106" fmla="*/ 1 w 200"/>
                <a:gd name="T107" fmla="*/ 1 h 158"/>
                <a:gd name="T108" fmla="*/ 1 w 200"/>
                <a:gd name="T109" fmla="*/ 1 h 158"/>
                <a:gd name="T110" fmla="*/ 1 w 200"/>
                <a:gd name="T111" fmla="*/ 1 h 158"/>
                <a:gd name="T112" fmla="*/ 1 w 200"/>
                <a:gd name="T113" fmla="*/ 1 h 158"/>
                <a:gd name="T114" fmla="*/ 1 w 200"/>
                <a:gd name="T115" fmla="*/ 1 h 158"/>
                <a:gd name="T116" fmla="*/ 1 w 200"/>
                <a:gd name="T117" fmla="*/ 1 h 158"/>
                <a:gd name="T118" fmla="*/ 1 w 200"/>
                <a:gd name="T119" fmla="*/ 1 h 158"/>
                <a:gd name="T120" fmla="*/ 1 w 200"/>
                <a:gd name="T121" fmla="*/ 1 h 158"/>
                <a:gd name="T122" fmla="*/ 1 w 200"/>
                <a:gd name="T123" fmla="*/ 1 h 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0" h="158">
                  <a:moveTo>
                    <a:pt x="0" y="13"/>
                  </a:moveTo>
                  <a:lnTo>
                    <a:pt x="5" y="16"/>
                  </a:lnTo>
                  <a:lnTo>
                    <a:pt x="11" y="22"/>
                  </a:lnTo>
                  <a:lnTo>
                    <a:pt x="16" y="27"/>
                  </a:lnTo>
                  <a:lnTo>
                    <a:pt x="19" y="30"/>
                  </a:lnTo>
                  <a:lnTo>
                    <a:pt x="23" y="33"/>
                  </a:lnTo>
                  <a:lnTo>
                    <a:pt x="31" y="35"/>
                  </a:lnTo>
                  <a:lnTo>
                    <a:pt x="39" y="40"/>
                  </a:lnTo>
                  <a:lnTo>
                    <a:pt x="45" y="43"/>
                  </a:lnTo>
                  <a:lnTo>
                    <a:pt x="45" y="58"/>
                  </a:lnTo>
                  <a:lnTo>
                    <a:pt x="45" y="74"/>
                  </a:lnTo>
                  <a:lnTo>
                    <a:pt x="45" y="89"/>
                  </a:lnTo>
                  <a:lnTo>
                    <a:pt x="47" y="101"/>
                  </a:lnTo>
                  <a:lnTo>
                    <a:pt x="50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50" y="96"/>
                  </a:lnTo>
                  <a:lnTo>
                    <a:pt x="50" y="86"/>
                  </a:lnTo>
                  <a:lnTo>
                    <a:pt x="51" y="69"/>
                  </a:lnTo>
                  <a:lnTo>
                    <a:pt x="53" y="53"/>
                  </a:lnTo>
                  <a:lnTo>
                    <a:pt x="56" y="44"/>
                  </a:lnTo>
                  <a:lnTo>
                    <a:pt x="59" y="46"/>
                  </a:lnTo>
                  <a:lnTo>
                    <a:pt x="62" y="50"/>
                  </a:lnTo>
                  <a:lnTo>
                    <a:pt x="68" y="55"/>
                  </a:lnTo>
                  <a:lnTo>
                    <a:pt x="74" y="60"/>
                  </a:lnTo>
                  <a:lnTo>
                    <a:pt x="79" y="65"/>
                  </a:lnTo>
                  <a:lnTo>
                    <a:pt x="84" y="69"/>
                  </a:lnTo>
                  <a:lnTo>
                    <a:pt x="88" y="73"/>
                  </a:lnTo>
                  <a:lnTo>
                    <a:pt x="91" y="75"/>
                  </a:lnTo>
                  <a:lnTo>
                    <a:pt x="94" y="94"/>
                  </a:lnTo>
                  <a:lnTo>
                    <a:pt x="97" y="118"/>
                  </a:lnTo>
                  <a:lnTo>
                    <a:pt x="103" y="141"/>
                  </a:lnTo>
                  <a:lnTo>
                    <a:pt x="109" y="155"/>
                  </a:lnTo>
                  <a:lnTo>
                    <a:pt x="112" y="158"/>
                  </a:lnTo>
                  <a:lnTo>
                    <a:pt x="113" y="156"/>
                  </a:lnTo>
                  <a:lnTo>
                    <a:pt x="112" y="150"/>
                  </a:lnTo>
                  <a:lnTo>
                    <a:pt x="110" y="143"/>
                  </a:lnTo>
                  <a:lnTo>
                    <a:pt x="107" y="131"/>
                  </a:lnTo>
                  <a:lnTo>
                    <a:pt x="104" y="112"/>
                  </a:lnTo>
                  <a:lnTo>
                    <a:pt x="100" y="94"/>
                  </a:lnTo>
                  <a:lnTo>
                    <a:pt x="100" y="81"/>
                  </a:lnTo>
                  <a:lnTo>
                    <a:pt x="110" y="86"/>
                  </a:lnTo>
                  <a:lnTo>
                    <a:pt x="122" y="94"/>
                  </a:lnTo>
                  <a:lnTo>
                    <a:pt x="137" y="102"/>
                  </a:lnTo>
                  <a:lnTo>
                    <a:pt x="153" y="110"/>
                  </a:lnTo>
                  <a:lnTo>
                    <a:pt x="168" y="119"/>
                  </a:lnTo>
                  <a:lnTo>
                    <a:pt x="181" y="126"/>
                  </a:lnTo>
                  <a:lnTo>
                    <a:pt x="191" y="132"/>
                  </a:lnTo>
                  <a:lnTo>
                    <a:pt x="196" y="135"/>
                  </a:lnTo>
                  <a:lnTo>
                    <a:pt x="198" y="138"/>
                  </a:lnTo>
                  <a:lnTo>
                    <a:pt x="200" y="136"/>
                  </a:lnTo>
                  <a:lnTo>
                    <a:pt x="197" y="133"/>
                  </a:lnTo>
                  <a:lnTo>
                    <a:pt x="191" y="128"/>
                  </a:lnTo>
                  <a:lnTo>
                    <a:pt x="186" y="124"/>
                  </a:lnTo>
                  <a:lnTo>
                    <a:pt x="175" y="117"/>
                  </a:lnTo>
                  <a:lnTo>
                    <a:pt x="163" y="109"/>
                  </a:lnTo>
                  <a:lnTo>
                    <a:pt x="149" y="99"/>
                  </a:lnTo>
                  <a:lnTo>
                    <a:pt x="135" y="91"/>
                  </a:lnTo>
                  <a:lnTo>
                    <a:pt x="122" y="83"/>
                  </a:lnTo>
                  <a:lnTo>
                    <a:pt x="112" y="78"/>
                  </a:lnTo>
                  <a:lnTo>
                    <a:pt x="106" y="74"/>
                  </a:lnTo>
                  <a:lnTo>
                    <a:pt x="102" y="73"/>
                  </a:lnTo>
                  <a:lnTo>
                    <a:pt x="103" y="72"/>
                  </a:lnTo>
                  <a:lnTo>
                    <a:pt x="107" y="72"/>
                  </a:lnTo>
                  <a:lnTo>
                    <a:pt x="115" y="69"/>
                  </a:lnTo>
                  <a:lnTo>
                    <a:pt x="122" y="67"/>
                  </a:lnTo>
                  <a:lnTo>
                    <a:pt x="132" y="65"/>
                  </a:lnTo>
                  <a:lnTo>
                    <a:pt x="143" y="64"/>
                  </a:lnTo>
                  <a:lnTo>
                    <a:pt x="155" y="63"/>
                  </a:lnTo>
                  <a:lnTo>
                    <a:pt x="166" y="61"/>
                  </a:lnTo>
                  <a:lnTo>
                    <a:pt x="178" y="63"/>
                  </a:lnTo>
                  <a:lnTo>
                    <a:pt x="187" y="64"/>
                  </a:lnTo>
                  <a:lnTo>
                    <a:pt x="194" y="66"/>
                  </a:lnTo>
                  <a:lnTo>
                    <a:pt x="200" y="69"/>
                  </a:lnTo>
                  <a:lnTo>
                    <a:pt x="200" y="67"/>
                  </a:lnTo>
                  <a:lnTo>
                    <a:pt x="196" y="64"/>
                  </a:lnTo>
                  <a:lnTo>
                    <a:pt x="190" y="60"/>
                  </a:lnTo>
                  <a:lnTo>
                    <a:pt x="185" y="59"/>
                  </a:lnTo>
                  <a:lnTo>
                    <a:pt x="174" y="58"/>
                  </a:lnTo>
                  <a:lnTo>
                    <a:pt x="162" y="58"/>
                  </a:lnTo>
                  <a:lnTo>
                    <a:pt x="148" y="58"/>
                  </a:lnTo>
                  <a:lnTo>
                    <a:pt x="133" y="58"/>
                  </a:lnTo>
                  <a:lnTo>
                    <a:pt x="120" y="59"/>
                  </a:lnTo>
                  <a:lnTo>
                    <a:pt x="110" y="59"/>
                  </a:lnTo>
                  <a:lnTo>
                    <a:pt x="104" y="60"/>
                  </a:lnTo>
                  <a:lnTo>
                    <a:pt x="100" y="59"/>
                  </a:lnTo>
                  <a:lnTo>
                    <a:pt x="95" y="57"/>
                  </a:lnTo>
                  <a:lnTo>
                    <a:pt x="90" y="53"/>
                  </a:lnTo>
                  <a:lnTo>
                    <a:pt x="84" y="49"/>
                  </a:lnTo>
                  <a:lnTo>
                    <a:pt x="79" y="44"/>
                  </a:lnTo>
                  <a:lnTo>
                    <a:pt x="73" y="40"/>
                  </a:lnTo>
                  <a:lnTo>
                    <a:pt x="69" y="37"/>
                  </a:lnTo>
                  <a:lnTo>
                    <a:pt x="67" y="35"/>
                  </a:lnTo>
                  <a:lnTo>
                    <a:pt x="73" y="31"/>
                  </a:lnTo>
                  <a:lnTo>
                    <a:pt x="80" y="27"/>
                  </a:lnTo>
                  <a:lnTo>
                    <a:pt x="88" y="22"/>
                  </a:lnTo>
                  <a:lnTo>
                    <a:pt x="97" y="18"/>
                  </a:lnTo>
                  <a:lnTo>
                    <a:pt x="105" y="13"/>
                  </a:lnTo>
                  <a:lnTo>
                    <a:pt x="112" y="8"/>
                  </a:lnTo>
                  <a:lnTo>
                    <a:pt x="119" y="6"/>
                  </a:lnTo>
                  <a:lnTo>
                    <a:pt x="124" y="5"/>
                  </a:lnTo>
                  <a:lnTo>
                    <a:pt x="128" y="4"/>
                  </a:lnTo>
                  <a:lnTo>
                    <a:pt x="128" y="1"/>
                  </a:lnTo>
                  <a:lnTo>
                    <a:pt x="122" y="0"/>
                  </a:lnTo>
                  <a:lnTo>
                    <a:pt x="114" y="3"/>
                  </a:lnTo>
                  <a:lnTo>
                    <a:pt x="109" y="5"/>
                  </a:lnTo>
                  <a:lnTo>
                    <a:pt x="102" y="8"/>
                  </a:lnTo>
                  <a:lnTo>
                    <a:pt x="92" y="12"/>
                  </a:lnTo>
                  <a:lnTo>
                    <a:pt x="84" y="15"/>
                  </a:lnTo>
                  <a:lnTo>
                    <a:pt x="75" y="20"/>
                  </a:lnTo>
                  <a:lnTo>
                    <a:pt x="68" y="23"/>
                  </a:lnTo>
                  <a:lnTo>
                    <a:pt x="61" y="26"/>
                  </a:lnTo>
                  <a:lnTo>
                    <a:pt x="58" y="28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3" y="29"/>
                  </a:lnTo>
                  <a:lnTo>
                    <a:pt x="37" y="26"/>
                  </a:lnTo>
                  <a:lnTo>
                    <a:pt x="33" y="23"/>
                  </a:lnTo>
                  <a:lnTo>
                    <a:pt x="28" y="21"/>
                  </a:lnTo>
                  <a:lnTo>
                    <a:pt x="22" y="19"/>
                  </a:lnTo>
                  <a:lnTo>
                    <a:pt x="16" y="18"/>
                  </a:lnTo>
                  <a:lnTo>
                    <a:pt x="12" y="15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625"/>
            <p:cNvSpPr>
              <a:spLocks/>
            </p:cNvSpPr>
            <p:nvPr/>
          </p:nvSpPr>
          <p:spPr bwMode="auto">
            <a:xfrm>
              <a:off x="3685" y="2463"/>
              <a:ext cx="65" cy="67"/>
            </a:xfrm>
            <a:custGeom>
              <a:avLst/>
              <a:gdLst>
                <a:gd name="T0" fmla="*/ 0 w 131"/>
                <a:gd name="T1" fmla="*/ 1 h 134"/>
                <a:gd name="T2" fmla="*/ 0 w 131"/>
                <a:gd name="T3" fmla="*/ 1 h 134"/>
                <a:gd name="T4" fmla="*/ 0 w 131"/>
                <a:gd name="T5" fmla="*/ 1 h 134"/>
                <a:gd name="T6" fmla="*/ 0 w 131"/>
                <a:gd name="T7" fmla="*/ 1 h 134"/>
                <a:gd name="T8" fmla="*/ 0 w 131"/>
                <a:gd name="T9" fmla="*/ 1 h 134"/>
                <a:gd name="T10" fmla="*/ 0 w 131"/>
                <a:gd name="T11" fmla="*/ 1 h 134"/>
                <a:gd name="T12" fmla="*/ 0 w 131"/>
                <a:gd name="T13" fmla="*/ 1 h 134"/>
                <a:gd name="T14" fmla="*/ 0 w 131"/>
                <a:gd name="T15" fmla="*/ 1 h 134"/>
                <a:gd name="T16" fmla="*/ 0 w 131"/>
                <a:gd name="T17" fmla="*/ 1 h 134"/>
                <a:gd name="T18" fmla="*/ 0 w 131"/>
                <a:gd name="T19" fmla="*/ 1 h 134"/>
                <a:gd name="T20" fmla="*/ 0 w 131"/>
                <a:gd name="T21" fmla="*/ 1 h 134"/>
                <a:gd name="T22" fmla="*/ 0 w 131"/>
                <a:gd name="T23" fmla="*/ 1 h 134"/>
                <a:gd name="T24" fmla="*/ 0 w 131"/>
                <a:gd name="T25" fmla="*/ 1 h 134"/>
                <a:gd name="T26" fmla="*/ 0 w 131"/>
                <a:gd name="T27" fmla="*/ 1 h 134"/>
                <a:gd name="T28" fmla="*/ 0 w 131"/>
                <a:gd name="T29" fmla="*/ 1 h 134"/>
                <a:gd name="T30" fmla="*/ 0 w 131"/>
                <a:gd name="T31" fmla="*/ 1 h 134"/>
                <a:gd name="T32" fmla="*/ 0 w 131"/>
                <a:gd name="T33" fmla="*/ 1 h 134"/>
                <a:gd name="T34" fmla="*/ 0 w 131"/>
                <a:gd name="T35" fmla="*/ 1 h 134"/>
                <a:gd name="T36" fmla="*/ 0 w 131"/>
                <a:gd name="T37" fmla="*/ 1 h 134"/>
                <a:gd name="T38" fmla="*/ 0 w 131"/>
                <a:gd name="T39" fmla="*/ 1 h 134"/>
                <a:gd name="T40" fmla="*/ 0 w 131"/>
                <a:gd name="T41" fmla="*/ 1 h 134"/>
                <a:gd name="T42" fmla="*/ 0 w 131"/>
                <a:gd name="T43" fmla="*/ 1 h 134"/>
                <a:gd name="T44" fmla="*/ 0 w 131"/>
                <a:gd name="T45" fmla="*/ 1 h 134"/>
                <a:gd name="T46" fmla="*/ 0 w 131"/>
                <a:gd name="T47" fmla="*/ 1 h 134"/>
                <a:gd name="T48" fmla="*/ 0 w 131"/>
                <a:gd name="T49" fmla="*/ 1 h 134"/>
                <a:gd name="T50" fmla="*/ 0 w 131"/>
                <a:gd name="T51" fmla="*/ 1 h 134"/>
                <a:gd name="T52" fmla="*/ 0 w 131"/>
                <a:gd name="T53" fmla="*/ 1 h 134"/>
                <a:gd name="T54" fmla="*/ 0 w 131"/>
                <a:gd name="T55" fmla="*/ 1 h 134"/>
                <a:gd name="T56" fmla="*/ 0 w 131"/>
                <a:gd name="T57" fmla="*/ 1 h 134"/>
                <a:gd name="T58" fmla="*/ 0 w 131"/>
                <a:gd name="T59" fmla="*/ 1 h 134"/>
                <a:gd name="T60" fmla="*/ 0 w 131"/>
                <a:gd name="T61" fmla="*/ 1 h 134"/>
                <a:gd name="T62" fmla="*/ 0 w 131"/>
                <a:gd name="T63" fmla="*/ 1 h 134"/>
                <a:gd name="T64" fmla="*/ 0 w 131"/>
                <a:gd name="T65" fmla="*/ 1 h 134"/>
                <a:gd name="T66" fmla="*/ 0 w 131"/>
                <a:gd name="T67" fmla="*/ 1 h 134"/>
                <a:gd name="T68" fmla="*/ 0 w 131"/>
                <a:gd name="T69" fmla="*/ 1 h 134"/>
                <a:gd name="T70" fmla="*/ 0 w 131"/>
                <a:gd name="T71" fmla="*/ 1 h 134"/>
                <a:gd name="T72" fmla="*/ 0 w 131"/>
                <a:gd name="T73" fmla="*/ 1 h 134"/>
                <a:gd name="T74" fmla="*/ 0 w 131"/>
                <a:gd name="T75" fmla="*/ 1 h 134"/>
                <a:gd name="T76" fmla="*/ 0 w 131"/>
                <a:gd name="T77" fmla="*/ 1 h 134"/>
                <a:gd name="T78" fmla="*/ 0 w 131"/>
                <a:gd name="T79" fmla="*/ 1 h 134"/>
                <a:gd name="T80" fmla="*/ 0 w 131"/>
                <a:gd name="T81" fmla="*/ 1 h 134"/>
                <a:gd name="T82" fmla="*/ 0 w 131"/>
                <a:gd name="T83" fmla="*/ 1 h 134"/>
                <a:gd name="T84" fmla="*/ 0 w 131"/>
                <a:gd name="T85" fmla="*/ 1 h 134"/>
                <a:gd name="T86" fmla="*/ 0 w 131"/>
                <a:gd name="T87" fmla="*/ 1 h 134"/>
                <a:gd name="T88" fmla="*/ 0 w 131"/>
                <a:gd name="T89" fmla="*/ 1 h 134"/>
                <a:gd name="T90" fmla="*/ 0 w 131"/>
                <a:gd name="T91" fmla="*/ 1 h 134"/>
                <a:gd name="T92" fmla="*/ 0 w 131"/>
                <a:gd name="T93" fmla="*/ 1 h 134"/>
                <a:gd name="T94" fmla="*/ 0 w 131"/>
                <a:gd name="T95" fmla="*/ 1 h 134"/>
                <a:gd name="T96" fmla="*/ 0 w 131"/>
                <a:gd name="T97" fmla="*/ 1 h 1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1" h="134">
                  <a:moveTo>
                    <a:pt x="32" y="30"/>
                  </a:moveTo>
                  <a:lnTo>
                    <a:pt x="22" y="33"/>
                  </a:lnTo>
                  <a:lnTo>
                    <a:pt x="14" y="40"/>
                  </a:lnTo>
                  <a:lnTo>
                    <a:pt x="11" y="50"/>
                  </a:lnTo>
                  <a:lnTo>
                    <a:pt x="17" y="64"/>
                  </a:lnTo>
                  <a:lnTo>
                    <a:pt x="20" y="66"/>
                  </a:lnTo>
                  <a:lnTo>
                    <a:pt x="25" y="66"/>
                  </a:lnTo>
                  <a:lnTo>
                    <a:pt x="29" y="65"/>
                  </a:lnTo>
                  <a:lnTo>
                    <a:pt x="32" y="64"/>
                  </a:lnTo>
                  <a:lnTo>
                    <a:pt x="36" y="66"/>
                  </a:lnTo>
                  <a:lnTo>
                    <a:pt x="40" y="70"/>
                  </a:lnTo>
                  <a:lnTo>
                    <a:pt x="43" y="72"/>
                  </a:lnTo>
                  <a:lnTo>
                    <a:pt x="45" y="75"/>
                  </a:lnTo>
                  <a:lnTo>
                    <a:pt x="47" y="79"/>
                  </a:lnTo>
                  <a:lnTo>
                    <a:pt x="47" y="80"/>
                  </a:lnTo>
                  <a:lnTo>
                    <a:pt x="44" y="80"/>
                  </a:lnTo>
                  <a:lnTo>
                    <a:pt x="40" y="79"/>
                  </a:lnTo>
                  <a:lnTo>
                    <a:pt x="35" y="78"/>
                  </a:lnTo>
                  <a:lnTo>
                    <a:pt x="32" y="77"/>
                  </a:lnTo>
                  <a:lnTo>
                    <a:pt x="29" y="77"/>
                  </a:lnTo>
                  <a:lnTo>
                    <a:pt x="28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18" y="68"/>
                  </a:lnTo>
                  <a:lnTo>
                    <a:pt x="12" y="70"/>
                  </a:lnTo>
                  <a:lnTo>
                    <a:pt x="6" y="72"/>
                  </a:lnTo>
                  <a:lnTo>
                    <a:pt x="3" y="77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2" y="96"/>
                  </a:lnTo>
                  <a:lnTo>
                    <a:pt x="4" y="98"/>
                  </a:lnTo>
                  <a:lnTo>
                    <a:pt x="5" y="101"/>
                  </a:lnTo>
                  <a:lnTo>
                    <a:pt x="12" y="104"/>
                  </a:lnTo>
                  <a:lnTo>
                    <a:pt x="20" y="105"/>
                  </a:lnTo>
                  <a:lnTo>
                    <a:pt x="27" y="104"/>
                  </a:lnTo>
                  <a:lnTo>
                    <a:pt x="32" y="101"/>
                  </a:lnTo>
                  <a:lnTo>
                    <a:pt x="35" y="97"/>
                  </a:lnTo>
                  <a:lnTo>
                    <a:pt x="38" y="97"/>
                  </a:lnTo>
                  <a:lnTo>
                    <a:pt x="42" y="98"/>
                  </a:lnTo>
                  <a:lnTo>
                    <a:pt x="45" y="100"/>
                  </a:lnTo>
                  <a:lnTo>
                    <a:pt x="38" y="105"/>
                  </a:lnTo>
                  <a:lnTo>
                    <a:pt x="33" y="115"/>
                  </a:lnTo>
                  <a:lnTo>
                    <a:pt x="29" y="124"/>
                  </a:lnTo>
                  <a:lnTo>
                    <a:pt x="32" y="131"/>
                  </a:lnTo>
                  <a:lnTo>
                    <a:pt x="38" y="134"/>
                  </a:lnTo>
                  <a:lnTo>
                    <a:pt x="45" y="134"/>
                  </a:lnTo>
                  <a:lnTo>
                    <a:pt x="53" y="132"/>
                  </a:lnTo>
                  <a:lnTo>
                    <a:pt x="58" y="127"/>
                  </a:lnTo>
                  <a:lnTo>
                    <a:pt x="61" y="121"/>
                  </a:lnTo>
                  <a:lnTo>
                    <a:pt x="61" y="115"/>
                  </a:lnTo>
                  <a:lnTo>
                    <a:pt x="60" y="108"/>
                  </a:lnTo>
                  <a:lnTo>
                    <a:pt x="58" y="103"/>
                  </a:lnTo>
                  <a:lnTo>
                    <a:pt x="56" y="100"/>
                  </a:lnTo>
                  <a:lnTo>
                    <a:pt x="56" y="97"/>
                  </a:lnTo>
                  <a:lnTo>
                    <a:pt x="57" y="96"/>
                  </a:lnTo>
                  <a:lnTo>
                    <a:pt x="59" y="95"/>
                  </a:lnTo>
                  <a:lnTo>
                    <a:pt x="61" y="95"/>
                  </a:lnTo>
                  <a:lnTo>
                    <a:pt x="63" y="98"/>
                  </a:lnTo>
                  <a:lnTo>
                    <a:pt x="64" y="102"/>
                  </a:lnTo>
                  <a:lnTo>
                    <a:pt x="65" y="105"/>
                  </a:lnTo>
                  <a:lnTo>
                    <a:pt x="66" y="110"/>
                  </a:lnTo>
                  <a:lnTo>
                    <a:pt x="71" y="115"/>
                  </a:lnTo>
                  <a:lnTo>
                    <a:pt x="76" y="116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4" y="117"/>
                  </a:lnTo>
                  <a:lnTo>
                    <a:pt x="99" y="119"/>
                  </a:lnTo>
                  <a:lnTo>
                    <a:pt x="105" y="119"/>
                  </a:lnTo>
                  <a:lnTo>
                    <a:pt x="110" y="118"/>
                  </a:lnTo>
                  <a:lnTo>
                    <a:pt x="116" y="115"/>
                  </a:lnTo>
                  <a:lnTo>
                    <a:pt x="120" y="110"/>
                  </a:lnTo>
                  <a:lnTo>
                    <a:pt x="124" y="102"/>
                  </a:lnTo>
                  <a:lnTo>
                    <a:pt x="124" y="101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3" y="98"/>
                  </a:lnTo>
                  <a:lnTo>
                    <a:pt x="120" y="95"/>
                  </a:lnTo>
                  <a:lnTo>
                    <a:pt x="117" y="89"/>
                  </a:lnTo>
                  <a:lnTo>
                    <a:pt x="111" y="86"/>
                  </a:lnTo>
                  <a:lnTo>
                    <a:pt x="103" y="86"/>
                  </a:lnTo>
                  <a:lnTo>
                    <a:pt x="98" y="87"/>
                  </a:lnTo>
                  <a:lnTo>
                    <a:pt x="94" y="86"/>
                  </a:lnTo>
                  <a:lnTo>
                    <a:pt x="90" y="82"/>
                  </a:lnTo>
                  <a:lnTo>
                    <a:pt x="88" y="80"/>
                  </a:lnTo>
                  <a:lnTo>
                    <a:pt x="93" y="75"/>
                  </a:lnTo>
                  <a:lnTo>
                    <a:pt x="96" y="71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13" y="65"/>
                  </a:lnTo>
                  <a:lnTo>
                    <a:pt x="120" y="63"/>
                  </a:lnTo>
                  <a:lnTo>
                    <a:pt x="125" y="60"/>
                  </a:lnTo>
                  <a:lnTo>
                    <a:pt x="128" y="56"/>
                  </a:lnTo>
                  <a:lnTo>
                    <a:pt x="131" y="50"/>
                  </a:lnTo>
                  <a:lnTo>
                    <a:pt x="131" y="45"/>
                  </a:lnTo>
                  <a:lnTo>
                    <a:pt x="129" y="40"/>
                  </a:lnTo>
                  <a:lnTo>
                    <a:pt x="126" y="35"/>
                  </a:lnTo>
                  <a:lnTo>
                    <a:pt x="121" y="32"/>
                  </a:lnTo>
                  <a:lnTo>
                    <a:pt x="114" y="30"/>
                  </a:lnTo>
                  <a:lnTo>
                    <a:pt x="106" y="32"/>
                  </a:lnTo>
                  <a:lnTo>
                    <a:pt x="101" y="34"/>
                  </a:lnTo>
                  <a:lnTo>
                    <a:pt x="97" y="37"/>
                  </a:lnTo>
                  <a:lnTo>
                    <a:pt x="97" y="41"/>
                  </a:lnTo>
                  <a:lnTo>
                    <a:pt x="97" y="45"/>
                  </a:lnTo>
                  <a:lnTo>
                    <a:pt x="97" y="49"/>
                  </a:lnTo>
                  <a:lnTo>
                    <a:pt x="93" y="53"/>
                  </a:lnTo>
                  <a:lnTo>
                    <a:pt x="88" y="57"/>
                  </a:lnTo>
                  <a:lnTo>
                    <a:pt x="83" y="60"/>
                  </a:lnTo>
                  <a:lnTo>
                    <a:pt x="81" y="63"/>
                  </a:lnTo>
                  <a:lnTo>
                    <a:pt x="79" y="62"/>
                  </a:lnTo>
                  <a:lnTo>
                    <a:pt x="78" y="59"/>
                  </a:lnTo>
                  <a:lnTo>
                    <a:pt x="75" y="58"/>
                  </a:lnTo>
                  <a:lnTo>
                    <a:pt x="73" y="57"/>
                  </a:lnTo>
                  <a:lnTo>
                    <a:pt x="75" y="52"/>
                  </a:lnTo>
                  <a:lnTo>
                    <a:pt x="78" y="47"/>
                  </a:lnTo>
                  <a:lnTo>
                    <a:pt x="79" y="41"/>
                  </a:lnTo>
                  <a:lnTo>
                    <a:pt x="80" y="37"/>
                  </a:lnTo>
                  <a:lnTo>
                    <a:pt x="86" y="33"/>
                  </a:lnTo>
                  <a:lnTo>
                    <a:pt x="90" y="27"/>
                  </a:lnTo>
                  <a:lnTo>
                    <a:pt x="93" y="21"/>
                  </a:lnTo>
                  <a:lnTo>
                    <a:pt x="93" y="14"/>
                  </a:lnTo>
                  <a:lnTo>
                    <a:pt x="89" y="8"/>
                  </a:lnTo>
                  <a:lnTo>
                    <a:pt x="83" y="4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64" y="4"/>
                  </a:lnTo>
                  <a:lnTo>
                    <a:pt x="59" y="6"/>
                  </a:lnTo>
                  <a:lnTo>
                    <a:pt x="56" y="10"/>
                  </a:lnTo>
                  <a:lnTo>
                    <a:pt x="53" y="12"/>
                  </a:lnTo>
                  <a:lnTo>
                    <a:pt x="52" y="14"/>
                  </a:lnTo>
                  <a:lnTo>
                    <a:pt x="51" y="18"/>
                  </a:lnTo>
                  <a:lnTo>
                    <a:pt x="51" y="20"/>
                  </a:lnTo>
                  <a:lnTo>
                    <a:pt x="53" y="26"/>
                  </a:lnTo>
                  <a:lnTo>
                    <a:pt x="57" y="30"/>
                  </a:lnTo>
                  <a:lnTo>
                    <a:pt x="60" y="34"/>
                  </a:lnTo>
                  <a:lnTo>
                    <a:pt x="64" y="35"/>
                  </a:lnTo>
                  <a:lnTo>
                    <a:pt x="64" y="41"/>
                  </a:lnTo>
                  <a:lnTo>
                    <a:pt x="64" y="47"/>
                  </a:lnTo>
                  <a:lnTo>
                    <a:pt x="63" y="51"/>
                  </a:lnTo>
                  <a:lnTo>
                    <a:pt x="63" y="53"/>
                  </a:lnTo>
                  <a:lnTo>
                    <a:pt x="60" y="53"/>
                  </a:lnTo>
                  <a:lnTo>
                    <a:pt x="57" y="55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0" y="50"/>
                  </a:lnTo>
                  <a:lnTo>
                    <a:pt x="47" y="42"/>
                  </a:lnTo>
                  <a:lnTo>
                    <a:pt x="42" y="34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626"/>
            <p:cNvSpPr>
              <a:spLocks/>
            </p:cNvSpPr>
            <p:nvPr/>
          </p:nvSpPr>
          <p:spPr bwMode="auto">
            <a:xfrm>
              <a:off x="3639" y="2552"/>
              <a:ext cx="68" cy="117"/>
            </a:xfrm>
            <a:custGeom>
              <a:avLst/>
              <a:gdLst>
                <a:gd name="T0" fmla="*/ 1 w 135"/>
                <a:gd name="T1" fmla="*/ 0 h 234"/>
                <a:gd name="T2" fmla="*/ 1 w 135"/>
                <a:gd name="T3" fmla="*/ 1 h 234"/>
                <a:gd name="T4" fmla="*/ 1 w 135"/>
                <a:gd name="T5" fmla="*/ 1 h 234"/>
                <a:gd name="T6" fmla="*/ 1 w 135"/>
                <a:gd name="T7" fmla="*/ 1 h 234"/>
                <a:gd name="T8" fmla="*/ 1 w 135"/>
                <a:gd name="T9" fmla="*/ 1 h 234"/>
                <a:gd name="T10" fmla="*/ 1 w 135"/>
                <a:gd name="T11" fmla="*/ 1 h 234"/>
                <a:gd name="T12" fmla="*/ 1 w 135"/>
                <a:gd name="T13" fmla="*/ 1 h 234"/>
                <a:gd name="T14" fmla="*/ 1 w 135"/>
                <a:gd name="T15" fmla="*/ 1 h 234"/>
                <a:gd name="T16" fmla="*/ 1 w 135"/>
                <a:gd name="T17" fmla="*/ 1 h 234"/>
                <a:gd name="T18" fmla="*/ 1 w 135"/>
                <a:gd name="T19" fmla="*/ 1 h 234"/>
                <a:gd name="T20" fmla="*/ 1 w 135"/>
                <a:gd name="T21" fmla="*/ 1 h 234"/>
                <a:gd name="T22" fmla="*/ 1 w 135"/>
                <a:gd name="T23" fmla="*/ 1 h 234"/>
                <a:gd name="T24" fmla="*/ 0 w 135"/>
                <a:gd name="T25" fmla="*/ 1 h 234"/>
                <a:gd name="T26" fmla="*/ 1 w 135"/>
                <a:gd name="T27" fmla="*/ 1 h 234"/>
                <a:gd name="T28" fmla="*/ 1 w 135"/>
                <a:gd name="T29" fmla="*/ 1 h 234"/>
                <a:gd name="T30" fmla="*/ 1 w 135"/>
                <a:gd name="T31" fmla="*/ 1 h 234"/>
                <a:gd name="T32" fmla="*/ 1 w 135"/>
                <a:gd name="T33" fmla="*/ 1 h 234"/>
                <a:gd name="T34" fmla="*/ 1 w 135"/>
                <a:gd name="T35" fmla="*/ 1 h 234"/>
                <a:gd name="T36" fmla="*/ 1 w 135"/>
                <a:gd name="T37" fmla="*/ 1 h 234"/>
                <a:gd name="T38" fmla="*/ 1 w 135"/>
                <a:gd name="T39" fmla="*/ 1 h 234"/>
                <a:gd name="T40" fmla="*/ 1 w 135"/>
                <a:gd name="T41" fmla="*/ 1 h 234"/>
                <a:gd name="T42" fmla="*/ 1 w 135"/>
                <a:gd name="T43" fmla="*/ 1 h 234"/>
                <a:gd name="T44" fmla="*/ 1 w 135"/>
                <a:gd name="T45" fmla="*/ 1 h 234"/>
                <a:gd name="T46" fmla="*/ 1 w 135"/>
                <a:gd name="T47" fmla="*/ 1 h 234"/>
                <a:gd name="T48" fmla="*/ 1 w 135"/>
                <a:gd name="T49" fmla="*/ 1 h 234"/>
                <a:gd name="T50" fmla="*/ 1 w 135"/>
                <a:gd name="T51" fmla="*/ 1 h 234"/>
                <a:gd name="T52" fmla="*/ 1 w 135"/>
                <a:gd name="T53" fmla="*/ 1 h 234"/>
                <a:gd name="T54" fmla="*/ 1 w 135"/>
                <a:gd name="T55" fmla="*/ 1 h 234"/>
                <a:gd name="T56" fmla="*/ 1 w 135"/>
                <a:gd name="T57" fmla="*/ 1 h 234"/>
                <a:gd name="T58" fmla="*/ 1 w 135"/>
                <a:gd name="T59" fmla="*/ 1 h 234"/>
                <a:gd name="T60" fmla="*/ 1 w 135"/>
                <a:gd name="T61" fmla="*/ 1 h 234"/>
                <a:gd name="T62" fmla="*/ 1 w 135"/>
                <a:gd name="T63" fmla="*/ 1 h 234"/>
                <a:gd name="T64" fmla="*/ 1 w 135"/>
                <a:gd name="T65" fmla="*/ 1 h 234"/>
                <a:gd name="T66" fmla="*/ 1 w 135"/>
                <a:gd name="T67" fmla="*/ 1 h 234"/>
                <a:gd name="T68" fmla="*/ 1 w 135"/>
                <a:gd name="T69" fmla="*/ 1 h 234"/>
                <a:gd name="T70" fmla="*/ 1 w 135"/>
                <a:gd name="T71" fmla="*/ 1 h 234"/>
                <a:gd name="T72" fmla="*/ 1 w 135"/>
                <a:gd name="T73" fmla="*/ 1 h 234"/>
                <a:gd name="T74" fmla="*/ 1 w 135"/>
                <a:gd name="T75" fmla="*/ 1 h 234"/>
                <a:gd name="T76" fmla="*/ 1 w 135"/>
                <a:gd name="T77" fmla="*/ 1 h 234"/>
                <a:gd name="T78" fmla="*/ 1 w 135"/>
                <a:gd name="T79" fmla="*/ 1 h 234"/>
                <a:gd name="T80" fmla="*/ 1 w 135"/>
                <a:gd name="T81" fmla="*/ 1 h 234"/>
                <a:gd name="T82" fmla="*/ 1 w 135"/>
                <a:gd name="T83" fmla="*/ 1 h 234"/>
                <a:gd name="T84" fmla="*/ 1 w 135"/>
                <a:gd name="T85" fmla="*/ 1 h 234"/>
                <a:gd name="T86" fmla="*/ 1 w 135"/>
                <a:gd name="T87" fmla="*/ 1 h 234"/>
                <a:gd name="T88" fmla="*/ 1 w 135"/>
                <a:gd name="T89" fmla="*/ 1 h 234"/>
                <a:gd name="T90" fmla="*/ 1 w 135"/>
                <a:gd name="T91" fmla="*/ 1 h 234"/>
                <a:gd name="T92" fmla="*/ 1 w 135"/>
                <a:gd name="T93" fmla="*/ 1 h 234"/>
                <a:gd name="T94" fmla="*/ 1 w 135"/>
                <a:gd name="T95" fmla="*/ 1 h 234"/>
                <a:gd name="T96" fmla="*/ 1 w 135"/>
                <a:gd name="T97" fmla="*/ 1 h 234"/>
                <a:gd name="T98" fmla="*/ 1 w 135"/>
                <a:gd name="T99" fmla="*/ 0 h 2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5" h="234">
                  <a:moveTo>
                    <a:pt x="134" y="0"/>
                  </a:moveTo>
                  <a:lnTo>
                    <a:pt x="124" y="15"/>
                  </a:lnTo>
                  <a:lnTo>
                    <a:pt x="111" y="28"/>
                  </a:lnTo>
                  <a:lnTo>
                    <a:pt x="97" y="39"/>
                  </a:lnTo>
                  <a:lnTo>
                    <a:pt x="82" y="47"/>
                  </a:lnTo>
                  <a:lnTo>
                    <a:pt x="67" y="53"/>
                  </a:lnTo>
                  <a:lnTo>
                    <a:pt x="52" y="5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6" y="70"/>
                  </a:lnTo>
                  <a:lnTo>
                    <a:pt x="23" y="84"/>
                  </a:lnTo>
                  <a:lnTo>
                    <a:pt x="15" y="98"/>
                  </a:lnTo>
                  <a:lnTo>
                    <a:pt x="0" y="108"/>
                  </a:lnTo>
                  <a:lnTo>
                    <a:pt x="10" y="123"/>
                  </a:lnTo>
                  <a:lnTo>
                    <a:pt x="15" y="142"/>
                  </a:lnTo>
                  <a:lnTo>
                    <a:pt x="15" y="160"/>
                  </a:lnTo>
                  <a:lnTo>
                    <a:pt x="10" y="176"/>
                  </a:lnTo>
                  <a:lnTo>
                    <a:pt x="15" y="179"/>
                  </a:lnTo>
                  <a:lnTo>
                    <a:pt x="22" y="182"/>
                  </a:lnTo>
                  <a:lnTo>
                    <a:pt x="30" y="186"/>
                  </a:lnTo>
                  <a:lnTo>
                    <a:pt x="39" y="191"/>
                  </a:lnTo>
                  <a:lnTo>
                    <a:pt x="48" y="199"/>
                  </a:lnTo>
                  <a:lnTo>
                    <a:pt x="54" y="209"/>
                  </a:lnTo>
                  <a:lnTo>
                    <a:pt x="60" y="220"/>
                  </a:lnTo>
                  <a:lnTo>
                    <a:pt x="65" y="234"/>
                  </a:lnTo>
                  <a:lnTo>
                    <a:pt x="68" y="226"/>
                  </a:lnTo>
                  <a:lnTo>
                    <a:pt x="73" y="217"/>
                  </a:lnTo>
                  <a:lnTo>
                    <a:pt x="79" y="209"/>
                  </a:lnTo>
                  <a:lnTo>
                    <a:pt x="86" y="201"/>
                  </a:lnTo>
                  <a:lnTo>
                    <a:pt x="92" y="193"/>
                  </a:lnTo>
                  <a:lnTo>
                    <a:pt x="102" y="187"/>
                  </a:lnTo>
                  <a:lnTo>
                    <a:pt x="111" y="183"/>
                  </a:lnTo>
                  <a:lnTo>
                    <a:pt x="121" y="181"/>
                  </a:lnTo>
                  <a:lnTo>
                    <a:pt x="117" y="172"/>
                  </a:lnTo>
                  <a:lnTo>
                    <a:pt x="114" y="158"/>
                  </a:lnTo>
                  <a:lnTo>
                    <a:pt x="117" y="144"/>
                  </a:lnTo>
                  <a:lnTo>
                    <a:pt x="126" y="128"/>
                  </a:lnTo>
                  <a:lnTo>
                    <a:pt x="117" y="103"/>
                  </a:lnTo>
                  <a:lnTo>
                    <a:pt x="114" y="78"/>
                  </a:lnTo>
                  <a:lnTo>
                    <a:pt x="115" y="56"/>
                  </a:lnTo>
                  <a:lnTo>
                    <a:pt x="118" y="40"/>
                  </a:lnTo>
                  <a:lnTo>
                    <a:pt x="121" y="31"/>
                  </a:lnTo>
                  <a:lnTo>
                    <a:pt x="126" y="20"/>
                  </a:lnTo>
                  <a:lnTo>
                    <a:pt x="130" y="12"/>
                  </a:lnTo>
                  <a:lnTo>
                    <a:pt x="134" y="7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4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627"/>
            <p:cNvSpPr>
              <a:spLocks/>
            </p:cNvSpPr>
            <p:nvPr/>
          </p:nvSpPr>
          <p:spPr bwMode="auto">
            <a:xfrm>
              <a:off x="3811" y="2523"/>
              <a:ext cx="127" cy="96"/>
            </a:xfrm>
            <a:custGeom>
              <a:avLst/>
              <a:gdLst>
                <a:gd name="T0" fmla="*/ 1 w 253"/>
                <a:gd name="T1" fmla="*/ 0 h 194"/>
                <a:gd name="T2" fmla="*/ 1 w 253"/>
                <a:gd name="T3" fmla="*/ 0 h 194"/>
                <a:gd name="T4" fmla="*/ 1 w 253"/>
                <a:gd name="T5" fmla="*/ 0 h 194"/>
                <a:gd name="T6" fmla="*/ 1 w 253"/>
                <a:gd name="T7" fmla="*/ 0 h 194"/>
                <a:gd name="T8" fmla="*/ 1 w 253"/>
                <a:gd name="T9" fmla="*/ 0 h 194"/>
                <a:gd name="T10" fmla="*/ 1 w 253"/>
                <a:gd name="T11" fmla="*/ 0 h 194"/>
                <a:gd name="T12" fmla="*/ 1 w 253"/>
                <a:gd name="T13" fmla="*/ 0 h 194"/>
                <a:gd name="T14" fmla="*/ 1 w 253"/>
                <a:gd name="T15" fmla="*/ 0 h 194"/>
                <a:gd name="T16" fmla="*/ 1 w 253"/>
                <a:gd name="T17" fmla="*/ 0 h 194"/>
                <a:gd name="T18" fmla="*/ 1 w 253"/>
                <a:gd name="T19" fmla="*/ 0 h 194"/>
                <a:gd name="T20" fmla="*/ 1 w 253"/>
                <a:gd name="T21" fmla="*/ 0 h 194"/>
                <a:gd name="T22" fmla="*/ 1 w 253"/>
                <a:gd name="T23" fmla="*/ 0 h 194"/>
                <a:gd name="T24" fmla="*/ 0 w 253"/>
                <a:gd name="T25" fmla="*/ 0 h 194"/>
                <a:gd name="T26" fmla="*/ 1 w 253"/>
                <a:gd name="T27" fmla="*/ 0 h 194"/>
                <a:gd name="T28" fmla="*/ 1 w 253"/>
                <a:gd name="T29" fmla="*/ 0 h 194"/>
                <a:gd name="T30" fmla="*/ 1 w 253"/>
                <a:gd name="T31" fmla="*/ 0 h 194"/>
                <a:gd name="T32" fmla="*/ 1 w 253"/>
                <a:gd name="T33" fmla="*/ 0 h 194"/>
                <a:gd name="T34" fmla="*/ 1 w 253"/>
                <a:gd name="T35" fmla="*/ 0 h 194"/>
                <a:gd name="T36" fmla="*/ 1 w 253"/>
                <a:gd name="T37" fmla="*/ 0 h 194"/>
                <a:gd name="T38" fmla="*/ 1 w 253"/>
                <a:gd name="T39" fmla="*/ 0 h 194"/>
                <a:gd name="T40" fmla="*/ 1 w 253"/>
                <a:gd name="T41" fmla="*/ 0 h 194"/>
                <a:gd name="T42" fmla="*/ 1 w 253"/>
                <a:gd name="T43" fmla="*/ 0 h 194"/>
                <a:gd name="T44" fmla="*/ 1 w 253"/>
                <a:gd name="T45" fmla="*/ 0 h 194"/>
                <a:gd name="T46" fmla="*/ 1 w 253"/>
                <a:gd name="T47" fmla="*/ 0 h 194"/>
                <a:gd name="T48" fmla="*/ 1 w 253"/>
                <a:gd name="T49" fmla="*/ 0 h 194"/>
                <a:gd name="T50" fmla="*/ 1 w 253"/>
                <a:gd name="T51" fmla="*/ 0 h 194"/>
                <a:gd name="T52" fmla="*/ 1 w 253"/>
                <a:gd name="T53" fmla="*/ 0 h 194"/>
                <a:gd name="T54" fmla="*/ 1 w 253"/>
                <a:gd name="T55" fmla="*/ 0 h 194"/>
                <a:gd name="T56" fmla="*/ 1 w 253"/>
                <a:gd name="T57" fmla="*/ 0 h 194"/>
                <a:gd name="T58" fmla="*/ 1 w 253"/>
                <a:gd name="T59" fmla="*/ 0 h 194"/>
                <a:gd name="T60" fmla="*/ 1 w 253"/>
                <a:gd name="T61" fmla="*/ 0 h 194"/>
                <a:gd name="T62" fmla="*/ 1 w 253"/>
                <a:gd name="T63" fmla="*/ 0 h 194"/>
                <a:gd name="T64" fmla="*/ 1 w 253"/>
                <a:gd name="T65" fmla="*/ 0 h 194"/>
                <a:gd name="T66" fmla="*/ 1 w 253"/>
                <a:gd name="T67" fmla="*/ 0 h 194"/>
                <a:gd name="T68" fmla="*/ 1 w 253"/>
                <a:gd name="T69" fmla="*/ 0 h 194"/>
                <a:gd name="T70" fmla="*/ 1 w 253"/>
                <a:gd name="T71" fmla="*/ 0 h 194"/>
                <a:gd name="T72" fmla="*/ 1 w 253"/>
                <a:gd name="T73" fmla="*/ 0 h 194"/>
                <a:gd name="T74" fmla="*/ 1 w 253"/>
                <a:gd name="T75" fmla="*/ 0 h 194"/>
                <a:gd name="T76" fmla="*/ 1 w 253"/>
                <a:gd name="T77" fmla="*/ 0 h 194"/>
                <a:gd name="T78" fmla="*/ 1 w 253"/>
                <a:gd name="T79" fmla="*/ 0 h 194"/>
                <a:gd name="T80" fmla="*/ 1 w 253"/>
                <a:gd name="T81" fmla="*/ 0 h 194"/>
                <a:gd name="T82" fmla="*/ 1 w 253"/>
                <a:gd name="T83" fmla="*/ 0 h 194"/>
                <a:gd name="T84" fmla="*/ 1 w 253"/>
                <a:gd name="T85" fmla="*/ 0 h 194"/>
                <a:gd name="T86" fmla="*/ 1 w 253"/>
                <a:gd name="T87" fmla="*/ 0 h 194"/>
                <a:gd name="T88" fmla="*/ 1 w 253"/>
                <a:gd name="T89" fmla="*/ 0 h 194"/>
                <a:gd name="T90" fmla="*/ 1 w 253"/>
                <a:gd name="T91" fmla="*/ 0 h 194"/>
                <a:gd name="T92" fmla="*/ 1 w 253"/>
                <a:gd name="T93" fmla="*/ 0 h 194"/>
                <a:gd name="T94" fmla="*/ 1 w 253"/>
                <a:gd name="T95" fmla="*/ 0 h 194"/>
                <a:gd name="T96" fmla="*/ 1 w 253"/>
                <a:gd name="T97" fmla="*/ 0 h 194"/>
                <a:gd name="T98" fmla="*/ 1 w 253"/>
                <a:gd name="T99" fmla="*/ 0 h 194"/>
                <a:gd name="T100" fmla="*/ 1 w 253"/>
                <a:gd name="T101" fmla="*/ 0 h 194"/>
                <a:gd name="T102" fmla="*/ 1 w 253"/>
                <a:gd name="T103" fmla="*/ 0 h 194"/>
                <a:gd name="T104" fmla="*/ 1 w 253"/>
                <a:gd name="T105" fmla="*/ 0 h 194"/>
                <a:gd name="T106" fmla="*/ 1 w 253"/>
                <a:gd name="T107" fmla="*/ 0 h 194"/>
                <a:gd name="T108" fmla="*/ 1 w 253"/>
                <a:gd name="T109" fmla="*/ 0 h 194"/>
                <a:gd name="T110" fmla="*/ 1 w 253"/>
                <a:gd name="T111" fmla="*/ 0 h 194"/>
                <a:gd name="T112" fmla="*/ 1 w 253"/>
                <a:gd name="T113" fmla="*/ 0 h 194"/>
                <a:gd name="T114" fmla="*/ 1 w 253"/>
                <a:gd name="T115" fmla="*/ 0 h 194"/>
                <a:gd name="T116" fmla="*/ 1 w 253"/>
                <a:gd name="T117" fmla="*/ 0 h 194"/>
                <a:gd name="T118" fmla="*/ 1 w 253"/>
                <a:gd name="T119" fmla="*/ 0 h 194"/>
                <a:gd name="T120" fmla="*/ 1 w 253"/>
                <a:gd name="T121" fmla="*/ 0 h 1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3" h="194">
                  <a:moveTo>
                    <a:pt x="115" y="0"/>
                  </a:moveTo>
                  <a:lnTo>
                    <a:pt x="106" y="2"/>
                  </a:lnTo>
                  <a:lnTo>
                    <a:pt x="95" y="6"/>
                  </a:lnTo>
                  <a:lnTo>
                    <a:pt x="81" y="11"/>
                  </a:lnTo>
                  <a:lnTo>
                    <a:pt x="68" y="14"/>
                  </a:lnTo>
                  <a:lnTo>
                    <a:pt x="54" y="19"/>
                  </a:lnTo>
                  <a:lnTo>
                    <a:pt x="40" y="22"/>
                  </a:lnTo>
                  <a:lnTo>
                    <a:pt x="27" y="24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3" y="32"/>
                  </a:lnTo>
                  <a:lnTo>
                    <a:pt x="25" y="44"/>
                  </a:lnTo>
                  <a:lnTo>
                    <a:pt x="37" y="58"/>
                  </a:lnTo>
                  <a:lnTo>
                    <a:pt x="46" y="73"/>
                  </a:lnTo>
                  <a:lnTo>
                    <a:pt x="55" y="90"/>
                  </a:lnTo>
                  <a:lnTo>
                    <a:pt x="61" y="107"/>
                  </a:lnTo>
                  <a:lnTo>
                    <a:pt x="66" y="127"/>
                  </a:lnTo>
                  <a:lnTo>
                    <a:pt x="70" y="145"/>
                  </a:lnTo>
                  <a:lnTo>
                    <a:pt x="76" y="145"/>
                  </a:lnTo>
                  <a:lnTo>
                    <a:pt x="85" y="147"/>
                  </a:lnTo>
                  <a:lnTo>
                    <a:pt x="94" y="151"/>
                  </a:lnTo>
                  <a:lnTo>
                    <a:pt x="103" y="157"/>
                  </a:lnTo>
                  <a:lnTo>
                    <a:pt x="114" y="164"/>
                  </a:lnTo>
                  <a:lnTo>
                    <a:pt x="123" y="173"/>
                  </a:lnTo>
                  <a:lnTo>
                    <a:pt x="131" y="182"/>
                  </a:lnTo>
                  <a:lnTo>
                    <a:pt x="137" y="194"/>
                  </a:lnTo>
                  <a:lnTo>
                    <a:pt x="144" y="188"/>
                  </a:lnTo>
                  <a:lnTo>
                    <a:pt x="154" y="182"/>
                  </a:lnTo>
                  <a:lnTo>
                    <a:pt x="165" y="178"/>
                  </a:lnTo>
                  <a:lnTo>
                    <a:pt x="179" y="174"/>
                  </a:lnTo>
                  <a:lnTo>
                    <a:pt x="195" y="173"/>
                  </a:lnTo>
                  <a:lnTo>
                    <a:pt x="214" y="174"/>
                  </a:lnTo>
                  <a:lnTo>
                    <a:pt x="232" y="179"/>
                  </a:lnTo>
                  <a:lnTo>
                    <a:pt x="253" y="187"/>
                  </a:lnTo>
                  <a:lnTo>
                    <a:pt x="247" y="180"/>
                  </a:lnTo>
                  <a:lnTo>
                    <a:pt x="240" y="171"/>
                  </a:lnTo>
                  <a:lnTo>
                    <a:pt x="236" y="160"/>
                  </a:lnTo>
                  <a:lnTo>
                    <a:pt x="231" y="149"/>
                  </a:lnTo>
                  <a:lnTo>
                    <a:pt x="230" y="135"/>
                  </a:lnTo>
                  <a:lnTo>
                    <a:pt x="230" y="119"/>
                  </a:lnTo>
                  <a:lnTo>
                    <a:pt x="235" y="102"/>
                  </a:lnTo>
                  <a:lnTo>
                    <a:pt x="243" y="83"/>
                  </a:lnTo>
                  <a:lnTo>
                    <a:pt x="231" y="80"/>
                  </a:lnTo>
                  <a:lnTo>
                    <a:pt x="218" y="76"/>
                  </a:lnTo>
                  <a:lnTo>
                    <a:pt x="207" y="72"/>
                  </a:lnTo>
                  <a:lnTo>
                    <a:pt x="197" y="65"/>
                  </a:lnTo>
                  <a:lnTo>
                    <a:pt x="187" y="56"/>
                  </a:lnTo>
                  <a:lnTo>
                    <a:pt x="180" y="44"/>
                  </a:lnTo>
                  <a:lnTo>
                    <a:pt x="177" y="29"/>
                  </a:lnTo>
                  <a:lnTo>
                    <a:pt x="176" y="12"/>
                  </a:lnTo>
                  <a:lnTo>
                    <a:pt x="169" y="13"/>
                  </a:lnTo>
                  <a:lnTo>
                    <a:pt x="162" y="14"/>
                  </a:lnTo>
                  <a:lnTo>
                    <a:pt x="155" y="15"/>
                  </a:lnTo>
                  <a:lnTo>
                    <a:pt x="148" y="14"/>
                  </a:lnTo>
                  <a:lnTo>
                    <a:pt x="140" y="13"/>
                  </a:lnTo>
                  <a:lnTo>
                    <a:pt x="132" y="11"/>
                  </a:lnTo>
                  <a:lnTo>
                    <a:pt x="124" y="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628"/>
            <p:cNvSpPr>
              <a:spLocks/>
            </p:cNvSpPr>
            <p:nvPr/>
          </p:nvSpPr>
          <p:spPr bwMode="auto">
            <a:xfrm>
              <a:off x="3746" y="2377"/>
              <a:ext cx="111" cy="137"/>
            </a:xfrm>
            <a:custGeom>
              <a:avLst/>
              <a:gdLst>
                <a:gd name="T0" fmla="*/ 1 w 222"/>
                <a:gd name="T1" fmla="*/ 0 h 275"/>
                <a:gd name="T2" fmla="*/ 1 w 222"/>
                <a:gd name="T3" fmla="*/ 0 h 275"/>
                <a:gd name="T4" fmla="*/ 1 w 222"/>
                <a:gd name="T5" fmla="*/ 0 h 275"/>
                <a:gd name="T6" fmla="*/ 1 w 222"/>
                <a:gd name="T7" fmla="*/ 0 h 275"/>
                <a:gd name="T8" fmla="*/ 1 w 222"/>
                <a:gd name="T9" fmla="*/ 0 h 275"/>
                <a:gd name="T10" fmla="*/ 1 w 222"/>
                <a:gd name="T11" fmla="*/ 0 h 275"/>
                <a:gd name="T12" fmla="*/ 1 w 222"/>
                <a:gd name="T13" fmla="*/ 0 h 275"/>
                <a:gd name="T14" fmla="*/ 1 w 222"/>
                <a:gd name="T15" fmla="*/ 0 h 275"/>
                <a:gd name="T16" fmla="*/ 1 w 222"/>
                <a:gd name="T17" fmla="*/ 0 h 275"/>
                <a:gd name="T18" fmla="*/ 1 w 222"/>
                <a:gd name="T19" fmla="*/ 0 h 275"/>
                <a:gd name="T20" fmla="*/ 1 w 222"/>
                <a:gd name="T21" fmla="*/ 0 h 275"/>
                <a:gd name="T22" fmla="*/ 0 w 222"/>
                <a:gd name="T23" fmla="*/ 0 h 275"/>
                <a:gd name="T24" fmla="*/ 1 w 222"/>
                <a:gd name="T25" fmla="*/ 0 h 275"/>
                <a:gd name="T26" fmla="*/ 1 w 222"/>
                <a:gd name="T27" fmla="*/ 0 h 275"/>
                <a:gd name="T28" fmla="*/ 1 w 222"/>
                <a:gd name="T29" fmla="*/ 0 h 275"/>
                <a:gd name="T30" fmla="*/ 1 w 222"/>
                <a:gd name="T31" fmla="*/ 0 h 275"/>
                <a:gd name="T32" fmla="*/ 1 w 222"/>
                <a:gd name="T33" fmla="*/ 0 h 275"/>
                <a:gd name="T34" fmla="*/ 1 w 222"/>
                <a:gd name="T35" fmla="*/ 0 h 275"/>
                <a:gd name="T36" fmla="*/ 1 w 222"/>
                <a:gd name="T37" fmla="*/ 0 h 275"/>
                <a:gd name="T38" fmla="*/ 1 w 222"/>
                <a:gd name="T39" fmla="*/ 0 h 275"/>
                <a:gd name="T40" fmla="*/ 1 w 222"/>
                <a:gd name="T41" fmla="*/ 0 h 275"/>
                <a:gd name="T42" fmla="*/ 1 w 222"/>
                <a:gd name="T43" fmla="*/ 0 h 275"/>
                <a:gd name="T44" fmla="*/ 1 w 222"/>
                <a:gd name="T45" fmla="*/ 0 h 275"/>
                <a:gd name="T46" fmla="*/ 1 w 222"/>
                <a:gd name="T47" fmla="*/ 0 h 275"/>
                <a:gd name="T48" fmla="*/ 1 w 222"/>
                <a:gd name="T49" fmla="*/ 0 h 275"/>
                <a:gd name="T50" fmla="*/ 1 w 222"/>
                <a:gd name="T51" fmla="*/ 0 h 275"/>
                <a:gd name="T52" fmla="*/ 1 w 222"/>
                <a:gd name="T53" fmla="*/ 0 h 275"/>
                <a:gd name="T54" fmla="*/ 1 w 222"/>
                <a:gd name="T55" fmla="*/ 0 h 275"/>
                <a:gd name="T56" fmla="*/ 1 w 222"/>
                <a:gd name="T57" fmla="*/ 0 h 275"/>
                <a:gd name="T58" fmla="*/ 1 w 222"/>
                <a:gd name="T59" fmla="*/ 0 h 275"/>
                <a:gd name="T60" fmla="*/ 1 w 222"/>
                <a:gd name="T61" fmla="*/ 0 h 275"/>
                <a:gd name="T62" fmla="*/ 1 w 222"/>
                <a:gd name="T63" fmla="*/ 0 h 275"/>
                <a:gd name="T64" fmla="*/ 1 w 222"/>
                <a:gd name="T65" fmla="*/ 0 h 275"/>
                <a:gd name="T66" fmla="*/ 1 w 222"/>
                <a:gd name="T67" fmla="*/ 0 h 2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2" h="275">
                  <a:moveTo>
                    <a:pt x="194" y="134"/>
                  </a:moveTo>
                  <a:lnTo>
                    <a:pt x="187" y="134"/>
                  </a:lnTo>
                  <a:lnTo>
                    <a:pt x="175" y="134"/>
                  </a:lnTo>
                  <a:lnTo>
                    <a:pt x="158" y="135"/>
                  </a:lnTo>
                  <a:lnTo>
                    <a:pt x="140" y="140"/>
                  </a:lnTo>
                  <a:lnTo>
                    <a:pt x="120" y="148"/>
                  </a:lnTo>
                  <a:lnTo>
                    <a:pt x="102" y="161"/>
                  </a:lnTo>
                  <a:lnTo>
                    <a:pt x="85" y="180"/>
                  </a:lnTo>
                  <a:lnTo>
                    <a:pt x="72" y="206"/>
                  </a:lnTo>
                  <a:lnTo>
                    <a:pt x="64" y="229"/>
                  </a:lnTo>
                  <a:lnTo>
                    <a:pt x="57" y="247"/>
                  </a:lnTo>
                  <a:lnTo>
                    <a:pt x="49" y="259"/>
                  </a:lnTo>
                  <a:lnTo>
                    <a:pt x="40" y="265"/>
                  </a:lnTo>
                  <a:lnTo>
                    <a:pt x="34" y="266"/>
                  </a:lnTo>
                  <a:lnTo>
                    <a:pt x="28" y="267"/>
                  </a:lnTo>
                  <a:lnTo>
                    <a:pt x="23" y="268"/>
                  </a:lnTo>
                  <a:lnTo>
                    <a:pt x="18" y="269"/>
                  </a:lnTo>
                  <a:lnTo>
                    <a:pt x="12" y="270"/>
                  </a:lnTo>
                  <a:lnTo>
                    <a:pt x="8" y="273"/>
                  </a:lnTo>
                  <a:lnTo>
                    <a:pt x="4" y="274"/>
                  </a:lnTo>
                  <a:lnTo>
                    <a:pt x="1" y="275"/>
                  </a:lnTo>
                  <a:lnTo>
                    <a:pt x="1" y="274"/>
                  </a:lnTo>
                  <a:lnTo>
                    <a:pt x="1" y="273"/>
                  </a:lnTo>
                  <a:lnTo>
                    <a:pt x="0" y="273"/>
                  </a:lnTo>
                  <a:lnTo>
                    <a:pt x="0" y="271"/>
                  </a:lnTo>
                  <a:lnTo>
                    <a:pt x="18" y="262"/>
                  </a:lnTo>
                  <a:lnTo>
                    <a:pt x="32" y="251"/>
                  </a:lnTo>
                  <a:lnTo>
                    <a:pt x="41" y="235"/>
                  </a:lnTo>
                  <a:lnTo>
                    <a:pt x="48" y="218"/>
                  </a:lnTo>
                  <a:lnTo>
                    <a:pt x="51" y="202"/>
                  </a:lnTo>
                  <a:lnTo>
                    <a:pt x="54" y="186"/>
                  </a:lnTo>
                  <a:lnTo>
                    <a:pt x="55" y="173"/>
                  </a:lnTo>
                  <a:lnTo>
                    <a:pt x="55" y="163"/>
                  </a:lnTo>
                  <a:lnTo>
                    <a:pt x="54" y="154"/>
                  </a:lnTo>
                  <a:lnTo>
                    <a:pt x="52" y="143"/>
                  </a:lnTo>
                  <a:lnTo>
                    <a:pt x="49" y="131"/>
                  </a:lnTo>
                  <a:lnTo>
                    <a:pt x="46" y="118"/>
                  </a:lnTo>
                  <a:lnTo>
                    <a:pt x="52" y="117"/>
                  </a:lnTo>
                  <a:lnTo>
                    <a:pt x="61" y="112"/>
                  </a:lnTo>
                  <a:lnTo>
                    <a:pt x="70" y="105"/>
                  </a:lnTo>
                  <a:lnTo>
                    <a:pt x="78" y="96"/>
                  </a:lnTo>
                  <a:lnTo>
                    <a:pt x="85" y="86"/>
                  </a:lnTo>
                  <a:lnTo>
                    <a:pt x="89" y="74"/>
                  </a:lnTo>
                  <a:lnTo>
                    <a:pt x="90" y="62"/>
                  </a:lnTo>
                  <a:lnTo>
                    <a:pt x="88" y="49"/>
                  </a:lnTo>
                  <a:lnTo>
                    <a:pt x="97" y="48"/>
                  </a:lnTo>
                  <a:lnTo>
                    <a:pt x="110" y="45"/>
                  </a:lnTo>
                  <a:lnTo>
                    <a:pt x="123" y="40"/>
                  </a:lnTo>
                  <a:lnTo>
                    <a:pt x="138" y="34"/>
                  </a:lnTo>
                  <a:lnTo>
                    <a:pt x="150" y="26"/>
                  </a:lnTo>
                  <a:lnTo>
                    <a:pt x="163" y="18"/>
                  </a:lnTo>
                  <a:lnTo>
                    <a:pt x="173" y="10"/>
                  </a:lnTo>
                  <a:lnTo>
                    <a:pt x="180" y="0"/>
                  </a:lnTo>
                  <a:lnTo>
                    <a:pt x="180" y="11"/>
                  </a:lnTo>
                  <a:lnTo>
                    <a:pt x="181" y="24"/>
                  </a:lnTo>
                  <a:lnTo>
                    <a:pt x="184" y="37"/>
                  </a:lnTo>
                  <a:lnTo>
                    <a:pt x="188" y="50"/>
                  </a:lnTo>
                  <a:lnTo>
                    <a:pt x="194" y="63"/>
                  </a:lnTo>
                  <a:lnTo>
                    <a:pt x="202" y="74"/>
                  </a:lnTo>
                  <a:lnTo>
                    <a:pt x="211" y="85"/>
                  </a:lnTo>
                  <a:lnTo>
                    <a:pt x="222" y="92"/>
                  </a:lnTo>
                  <a:lnTo>
                    <a:pt x="215" y="93"/>
                  </a:lnTo>
                  <a:lnTo>
                    <a:pt x="208" y="95"/>
                  </a:lnTo>
                  <a:lnTo>
                    <a:pt x="201" y="98"/>
                  </a:lnTo>
                  <a:lnTo>
                    <a:pt x="195" y="103"/>
                  </a:lnTo>
                  <a:lnTo>
                    <a:pt x="191" y="109"/>
                  </a:lnTo>
                  <a:lnTo>
                    <a:pt x="190" y="116"/>
                  </a:lnTo>
                  <a:lnTo>
                    <a:pt x="190" y="125"/>
                  </a:lnTo>
                  <a:lnTo>
                    <a:pt x="194" y="13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629"/>
            <p:cNvSpPr>
              <a:spLocks/>
            </p:cNvSpPr>
            <p:nvPr/>
          </p:nvSpPr>
          <p:spPr bwMode="auto">
            <a:xfrm>
              <a:off x="3709" y="2379"/>
              <a:ext cx="66" cy="133"/>
            </a:xfrm>
            <a:custGeom>
              <a:avLst/>
              <a:gdLst>
                <a:gd name="T0" fmla="*/ 1 w 131"/>
                <a:gd name="T1" fmla="*/ 1 h 266"/>
                <a:gd name="T2" fmla="*/ 1 w 131"/>
                <a:gd name="T3" fmla="*/ 1 h 266"/>
                <a:gd name="T4" fmla="*/ 1 w 131"/>
                <a:gd name="T5" fmla="*/ 1 h 266"/>
                <a:gd name="T6" fmla="*/ 1 w 131"/>
                <a:gd name="T7" fmla="*/ 1 h 266"/>
                <a:gd name="T8" fmla="*/ 1 w 131"/>
                <a:gd name="T9" fmla="*/ 1 h 266"/>
                <a:gd name="T10" fmla="*/ 1 w 131"/>
                <a:gd name="T11" fmla="*/ 1 h 266"/>
                <a:gd name="T12" fmla="*/ 1 w 131"/>
                <a:gd name="T13" fmla="*/ 1 h 266"/>
                <a:gd name="T14" fmla="*/ 1 w 131"/>
                <a:gd name="T15" fmla="*/ 1 h 266"/>
                <a:gd name="T16" fmla="*/ 1 w 131"/>
                <a:gd name="T17" fmla="*/ 1 h 266"/>
                <a:gd name="T18" fmla="*/ 1 w 131"/>
                <a:gd name="T19" fmla="*/ 1 h 266"/>
                <a:gd name="T20" fmla="*/ 1 w 131"/>
                <a:gd name="T21" fmla="*/ 1 h 266"/>
                <a:gd name="T22" fmla="*/ 1 w 131"/>
                <a:gd name="T23" fmla="*/ 1 h 266"/>
                <a:gd name="T24" fmla="*/ 1 w 131"/>
                <a:gd name="T25" fmla="*/ 1 h 266"/>
                <a:gd name="T26" fmla="*/ 1 w 131"/>
                <a:gd name="T27" fmla="*/ 1 h 266"/>
                <a:gd name="T28" fmla="*/ 1 w 131"/>
                <a:gd name="T29" fmla="*/ 1 h 266"/>
                <a:gd name="T30" fmla="*/ 1 w 131"/>
                <a:gd name="T31" fmla="*/ 1 h 266"/>
                <a:gd name="T32" fmla="*/ 1 w 131"/>
                <a:gd name="T33" fmla="*/ 1 h 266"/>
                <a:gd name="T34" fmla="*/ 1 w 131"/>
                <a:gd name="T35" fmla="*/ 1 h 266"/>
                <a:gd name="T36" fmla="*/ 1 w 131"/>
                <a:gd name="T37" fmla="*/ 1 h 266"/>
                <a:gd name="T38" fmla="*/ 1 w 131"/>
                <a:gd name="T39" fmla="*/ 1 h 266"/>
                <a:gd name="T40" fmla="*/ 1 w 131"/>
                <a:gd name="T41" fmla="*/ 1 h 266"/>
                <a:gd name="T42" fmla="*/ 1 w 131"/>
                <a:gd name="T43" fmla="*/ 1 h 266"/>
                <a:gd name="T44" fmla="*/ 1 w 131"/>
                <a:gd name="T45" fmla="*/ 1 h 266"/>
                <a:gd name="T46" fmla="*/ 1 w 131"/>
                <a:gd name="T47" fmla="*/ 1 h 266"/>
                <a:gd name="T48" fmla="*/ 1 w 131"/>
                <a:gd name="T49" fmla="*/ 1 h 266"/>
                <a:gd name="T50" fmla="*/ 1 w 131"/>
                <a:gd name="T51" fmla="*/ 1 h 266"/>
                <a:gd name="T52" fmla="*/ 1 w 131"/>
                <a:gd name="T53" fmla="*/ 1 h 266"/>
                <a:gd name="T54" fmla="*/ 1 w 131"/>
                <a:gd name="T55" fmla="*/ 1 h 266"/>
                <a:gd name="T56" fmla="*/ 1 w 131"/>
                <a:gd name="T57" fmla="*/ 1 h 266"/>
                <a:gd name="T58" fmla="*/ 1 w 131"/>
                <a:gd name="T59" fmla="*/ 1 h 266"/>
                <a:gd name="T60" fmla="*/ 1 w 131"/>
                <a:gd name="T61" fmla="*/ 1 h 266"/>
                <a:gd name="T62" fmla="*/ 1 w 131"/>
                <a:gd name="T63" fmla="*/ 1 h 266"/>
                <a:gd name="T64" fmla="*/ 0 w 131"/>
                <a:gd name="T65" fmla="*/ 1 h 266"/>
                <a:gd name="T66" fmla="*/ 1 w 131"/>
                <a:gd name="T67" fmla="*/ 1 h 266"/>
                <a:gd name="T68" fmla="*/ 1 w 131"/>
                <a:gd name="T69" fmla="*/ 1 h 266"/>
                <a:gd name="T70" fmla="*/ 1 w 131"/>
                <a:gd name="T71" fmla="*/ 1 h 266"/>
                <a:gd name="T72" fmla="*/ 1 w 131"/>
                <a:gd name="T73" fmla="*/ 1 h 266"/>
                <a:gd name="T74" fmla="*/ 1 w 131"/>
                <a:gd name="T75" fmla="*/ 0 h 266"/>
                <a:gd name="T76" fmla="*/ 1 w 131"/>
                <a:gd name="T77" fmla="*/ 1 h 266"/>
                <a:gd name="T78" fmla="*/ 1 w 131"/>
                <a:gd name="T79" fmla="*/ 1 h 266"/>
                <a:gd name="T80" fmla="*/ 1 w 131"/>
                <a:gd name="T81" fmla="*/ 1 h 266"/>
                <a:gd name="T82" fmla="*/ 1 w 131"/>
                <a:gd name="T83" fmla="*/ 1 h 266"/>
                <a:gd name="T84" fmla="*/ 1 w 131"/>
                <a:gd name="T85" fmla="*/ 1 h 266"/>
                <a:gd name="T86" fmla="*/ 1 w 131"/>
                <a:gd name="T87" fmla="*/ 1 h 266"/>
                <a:gd name="T88" fmla="*/ 1 w 131"/>
                <a:gd name="T89" fmla="*/ 1 h 266"/>
                <a:gd name="T90" fmla="*/ 1 w 131"/>
                <a:gd name="T91" fmla="*/ 1 h 266"/>
                <a:gd name="T92" fmla="*/ 1 w 131"/>
                <a:gd name="T93" fmla="*/ 1 h 266"/>
                <a:gd name="T94" fmla="*/ 1 w 131"/>
                <a:gd name="T95" fmla="*/ 1 h 2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1" h="266">
                  <a:moveTo>
                    <a:pt x="74" y="266"/>
                  </a:moveTo>
                  <a:lnTo>
                    <a:pt x="71" y="263"/>
                  </a:lnTo>
                  <a:lnTo>
                    <a:pt x="68" y="257"/>
                  </a:lnTo>
                  <a:lnTo>
                    <a:pt x="62" y="254"/>
                  </a:lnTo>
                  <a:lnTo>
                    <a:pt x="54" y="254"/>
                  </a:lnTo>
                  <a:lnTo>
                    <a:pt x="49" y="255"/>
                  </a:lnTo>
                  <a:lnTo>
                    <a:pt x="45" y="254"/>
                  </a:lnTo>
                  <a:lnTo>
                    <a:pt x="41" y="250"/>
                  </a:lnTo>
                  <a:lnTo>
                    <a:pt x="39" y="248"/>
                  </a:lnTo>
                  <a:lnTo>
                    <a:pt x="44" y="243"/>
                  </a:lnTo>
                  <a:lnTo>
                    <a:pt x="47" y="239"/>
                  </a:lnTo>
                  <a:lnTo>
                    <a:pt x="52" y="235"/>
                  </a:lnTo>
                  <a:lnTo>
                    <a:pt x="55" y="232"/>
                  </a:lnTo>
                  <a:lnTo>
                    <a:pt x="64" y="233"/>
                  </a:lnTo>
                  <a:lnTo>
                    <a:pt x="71" y="231"/>
                  </a:lnTo>
                  <a:lnTo>
                    <a:pt x="76" y="228"/>
                  </a:lnTo>
                  <a:lnTo>
                    <a:pt x="79" y="224"/>
                  </a:lnTo>
                  <a:lnTo>
                    <a:pt x="80" y="221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2" y="212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78" y="205"/>
                  </a:lnTo>
                  <a:lnTo>
                    <a:pt x="77" y="203"/>
                  </a:lnTo>
                  <a:lnTo>
                    <a:pt x="72" y="200"/>
                  </a:lnTo>
                  <a:lnTo>
                    <a:pt x="65" y="198"/>
                  </a:lnTo>
                  <a:lnTo>
                    <a:pt x="57" y="200"/>
                  </a:lnTo>
                  <a:lnTo>
                    <a:pt x="52" y="202"/>
                  </a:lnTo>
                  <a:lnTo>
                    <a:pt x="48" y="205"/>
                  </a:lnTo>
                  <a:lnTo>
                    <a:pt x="48" y="209"/>
                  </a:lnTo>
                  <a:lnTo>
                    <a:pt x="48" y="213"/>
                  </a:lnTo>
                  <a:lnTo>
                    <a:pt x="48" y="217"/>
                  </a:lnTo>
                  <a:lnTo>
                    <a:pt x="44" y="221"/>
                  </a:lnTo>
                  <a:lnTo>
                    <a:pt x="39" y="225"/>
                  </a:lnTo>
                  <a:lnTo>
                    <a:pt x="34" y="228"/>
                  </a:lnTo>
                  <a:lnTo>
                    <a:pt x="32" y="231"/>
                  </a:lnTo>
                  <a:lnTo>
                    <a:pt x="30" y="230"/>
                  </a:lnTo>
                  <a:lnTo>
                    <a:pt x="29" y="227"/>
                  </a:lnTo>
                  <a:lnTo>
                    <a:pt x="26" y="226"/>
                  </a:lnTo>
                  <a:lnTo>
                    <a:pt x="24" y="225"/>
                  </a:lnTo>
                  <a:lnTo>
                    <a:pt x="26" y="220"/>
                  </a:lnTo>
                  <a:lnTo>
                    <a:pt x="29" y="215"/>
                  </a:lnTo>
                  <a:lnTo>
                    <a:pt x="30" y="209"/>
                  </a:lnTo>
                  <a:lnTo>
                    <a:pt x="31" y="205"/>
                  </a:lnTo>
                  <a:lnTo>
                    <a:pt x="36" y="202"/>
                  </a:lnTo>
                  <a:lnTo>
                    <a:pt x="39" y="198"/>
                  </a:lnTo>
                  <a:lnTo>
                    <a:pt x="42" y="193"/>
                  </a:lnTo>
                  <a:lnTo>
                    <a:pt x="44" y="188"/>
                  </a:lnTo>
                  <a:lnTo>
                    <a:pt x="44" y="187"/>
                  </a:lnTo>
                  <a:lnTo>
                    <a:pt x="44" y="185"/>
                  </a:lnTo>
                  <a:lnTo>
                    <a:pt x="44" y="183"/>
                  </a:lnTo>
                  <a:lnTo>
                    <a:pt x="44" y="182"/>
                  </a:lnTo>
                  <a:lnTo>
                    <a:pt x="41" y="178"/>
                  </a:lnTo>
                  <a:lnTo>
                    <a:pt x="38" y="174"/>
                  </a:lnTo>
                  <a:lnTo>
                    <a:pt x="34" y="172"/>
                  </a:lnTo>
                  <a:lnTo>
                    <a:pt x="27" y="170"/>
                  </a:lnTo>
                  <a:lnTo>
                    <a:pt x="24" y="168"/>
                  </a:lnTo>
                  <a:lnTo>
                    <a:pt x="22" y="168"/>
                  </a:lnTo>
                  <a:lnTo>
                    <a:pt x="18" y="170"/>
                  </a:lnTo>
                  <a:lnTo>
                    <a:pt x="16" y="171"/>
                  </a:lnTo>
                  <a:lnTo>
                    <a:pt x="14" y="172"/>
                  </a:lnTo>
                  <a:lnTo>
                    <a:pt x="11" y="174"/>
                  </a:lnTo>
                  <a:lnTo>
                    <a:pt x="9" y="175"/>
                  </a:lnTo>
                  <a:lnTo>
                    <a:pt x="7" y="178"/>
                  </a:lnTo>
                  <a:lnTo>
                    <a:pt x="0" y="152"/>
                  </a:lnTo>
                  <a:lnTo>
                    <a:pt x="2" y="127"/>
                  </a:lnTo>
                  <a:lnTo>
                    <a:pt x="12" y="100"/>
                  </a:lnTo>
                  <a:lnTo>
                    <a:pt x="29" y="76"/>
                  </a:lnTo>
                  <a:lnTo>
                    <a:pt x="48" y="53"/>
                  </a:lnTo>
                  <a:lnTo>
                    <a:pt x="70" y="34"/>
                  </a:lnTo>
                  <a:lnTo>
                    <a:pt x="92" y="19"/>
                  </a:lnTo>
                  <a:lnTo>
                    <a:pt x="113" y="8"/>
                  </a:lnTo>
                  <a:lnTo>
                    <a:pt x="118" y="6"/>
                  </a:lnTo>
                  <a:lnTo>
                    <a:pt x="126" y="1"/>
                  </a:lnTo>
                  <a:lnTo>
                    <a:pt x="131" y="0"/>
                  </a:lnTo>
                  <a:lnTo>
                    <a:pt x="129" y="6"/>
                  </a:lnTo>
                  <a:lnTo>
                    <a:pt x="121" y="17"/>
                  </a:lnTo>
                  <a:lnTo>
                    <a:pt x="113" y="31"/>
                  </a:lnTo>
                  <a:lnTo>
                    <a:pt x="108" y="47"/>
                  </a:lnTo>
                  <a:lnTo>
                    <a:pt x="107" y="64"/>
                  </a:lnTo>
                  <a:lnTo>
                    <a:pt x="108" y="73"/>
                  </a:lnTo>
                  <a:lnTo>
                    <a:pt x="112" y="84"/>
                  </a:lnTo>
                  <a:lnTo>
                    <a:pt x="115" y="98"/>
                  </a:lnTo>
                  <a:lnTo>
                    <a:pt x="120" y="113"/>
                  </a:lnTo>
                  <a:lnTo>
                    <a:pt x="123" y="126"/>
                  </a:lnTo>
                  <a:lnTo>
                    <a:pt x="126" y="138"/>
                  </a:lnTo>
                  <a:lnTo>
                    <a:pt x="128" y="149"/>
                  </a:lnTo>
                  <a:lnTo>
                    <a:pt x="129" y="158"/>
                  </a:lnTo>
                  <a:lnTo>
                    <a:pt x="129" y="168"/>
                  </a:lnTo>
                  <a:lnTo>
                    <a:pt x="128" y="181"/>
                  </a:lnTo>
                  <a:lnTo>
                    <a:pt x="125" y="197"/>
                  </a:lnTo>
                  <a:lnTo>
                    <a:pt x="122" y="213"/>
                  </a:lnTo>
                  <a:lnTo>
                    <a:pt x="115" y="230"/>
                  </a:lnTo>
                  <a:lnTo>
                    <a:pt x="106" y="246"/>
                  </a:lnTo>
                  <a:lnTo>
                    <a:pt x="92" y="257"/>
                  </a:lnTo>
                  <a:lnTo>
                    <a:pt x="74" y="266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630"/>
            <p:cNvSpPr>
              <a:spLocks/>
            </p:cNvSpPr>
            <p:nvPr/>
          </p:nvSpPr>
          <p:spPr bwMode="auto">
            <a:xfrm>
              <a:off x="3607" y="2444"/>
              <a:ext cx="320" cy="224"/>
            </a:xfrm>
            <a:custGeom>
              <a:avLst/>
              <a:gdLst>
                <a:gd name="T0" fmla="*/ 1 w 640"/>
                <a:gd name="T1" fmla="*/ 0 h 450"/>
                <a:gd name="T2" fmla="*/ 1 w 640"/>
                <a:gd name="T3" fmla="*/ 0 h 450"/>
                <a:gd name="T4" fmla="*/ 1 w 640"/>
                <a:gd name="T5" fmla="*/ 0 h 450"/>
                <a:gd name="T6" fmla="*/ 1 w 640"/>
                <a:gd name="T7" fmla="*/ 0 h 450"/>
                <a:gd name="T8" fmla="*/ 1 w 640"/>
                <a:gd name="T9" fmla="*/ 0 h 450"/>
                <a:gd name="T10" fmla="*/ 1 w 640"/>
                <a:gd name="T11" fmla="*/ 0 h 450"/>
                <a:gd name="T12" fmla="*/ 1 w 640"/>
                <a:gd name="T13" fmla="*/ 0 h 450"/>
                <a:gd name="T14" fmla="*/ 1 w 640"/>
                <a:gd name="T15" fmla="*/ 0 h 450"/>
                <a:gd name="T16" fmla="*/ 1 w 640"/>
                <a:gd name="T17" fmla="*/ 0 h 450"/>
                <a:gd name="T18" fmla="*/ 1 w 640"/>
                <a:gd name="T19" fmla="*/ 0 h 450"/>
                <a:gd name="T20" fmla="*/ 1 w 640"/>
                <a:gd name="T21" fmla="*/ 0 h 450"/>
                <a:gd name="T22" fmla="*/ 1 w 640"/>
                <a:gd name="T23" fmla="*/ 0 h 450"/>
                <a:gd name="T24" fmla="*/ 0 w 640"/>
                <a:gd name="T25" fmla="*/ 0 h 450"/>
                <a:gd name="T26" fmla="*/ 1 w 640"/>
                <a:gd name="T27" fmla="*/ 0 h 450"/>
                <a:gd name="T28" fmla="*/ 1 w 640"/>
                <a:gd name="T29" fmla="*/ 0 h 450"/>
                <a:gd name="T30" fmla="*/ 1 w 640"/>
                <a:gd name="T31" fmla="*/ 0 h 450"/>
                <a:gd name="T32" fmla="*/ 1 w 640"/>
                <a:gd name="T33" fmla="*/ 0 h 450"/>
                <a:gd name="T34" fmla="*/ 1 w 640"/>
                <a:gd name="T35" fmla="*/ 0 h 450"/>
                <a:gd name="T36" fmla="*/ 1 w 640"/>
                <a:gd name="T37" fmla="*/ 0 h 450"/>
                <a:gd name="T38" fmla="*/ 1 w 640"/>
                <a:gd name="T39" fmla="*/ 0 h 450"/>
                <a:gd name="T40" fmla="*/ 1 w 640"/>
                <a:gd name="T41" fmla="*/ 0 h 450"/>
                <a:gd name="T42" fmla="*/ 1 w 640"/>
                <a:gd name="T43" fmla="*/ 0 h 450"/>
                <a:gd name="T44" fmla="*/ 1 w 640"/>
                <a:gd name="T45" fmla="*/ 0 h 450"/>
                <a:gd name="T46" fmla="*/ 1 w 640"/>
                <a:gd name="T47" fmla="*/ 0 h 450"/>
                <a:gd name="T48" fmla="*/ 1 w 640"/>
                <a:gd name="T49" fmla="*/ 0 h 450"/>
                <a:gd name="T50" fmla="*/ 1 w 640"/>
                <a:gd name="T51" fmla="*/ 0 h 450"/>
                <a:gd name="T52" fmla="*/ 1 w 640"/>
                <a:gd name="T53" fmla="*/ 0 h 450"/>
                <a:gd name="T54" fmla="*/ 1 w 640"/>
                <a:gd name="T55" fmla="*/ 0 h 450"/>
                <a:gd name="T56" fmla="*/ 1 w 640"/>
                <a:gd name="T57" fmla="*/ 0 h 450"/>
                <a:gd name="T58" fmla="*/ 1 w 640"/>
                <a:gd name="T59" fmla="*/ 0 h 450"/>
                <a:gd name="T60" fmla="*/ 1 w 640"/>
                <a:gd name="T61" fmla="*/ 0 h 450"/>
                <a:gd name="T62" fmla="*/ 1 w 640"/>
                <a:gd name="T63" fmla="*/ 0 h 450"/>
                <a:gd name="T64" fmla="*/ 1 w 640"/>
                <a:gd name="T65" fmla="*/ 0 h 450"/>
                <a:gd name="T66" fmla="*/ 1 w 640"/>
                <a:gd name="T67" fmla="*/ 0 h 450"/>
                <a:gd name="T68" fmla="*/ 1 w 640"/>
                <a:gd name="T69" fmla="*/ 0 h 450"/>
                <a:gd name="T70" fmla="*/ 1 w 640"/>
                <a:gd name="T71" fmla="*/ 0 h 450"/>
                <a:gd name="T72" fmla="*/ 1 w 640"/>
                <a:gd name="T73" fmla="*/ 0 h 450"/>
                <a:gd name="T74" fmla="*/ 1 w 640"/>
                <a:gd name="T75" fmla="*/ 0 h 450"/>
                <a:gd name="T76" fmla="*/ 1 w 640"/>
                <a:gd name="T77" fmla="*/ 0 h 450"/>
                <a:gd name="T78" fmla="*/ 1 w 640"/>
                <a:gd name="T79" fmla="*/ 0 h 450"/>
                <a:gd name="T80" fmla="*/ 1 w 640"/>
                <a:gd name="T81" fmla="*/ 0 h 450"/>
                <a:gd name="T82" fmla="*/ 1 w 640"/>
                <a:gd name="T83" fmla="*/ 0 h 450"/>
                <a:gd name="T84" fmla="*/ 1 w 640"/>
                <a:gd name="T85" fmla="*/ 0 h 450"/>
                <a:gd name="T86" fmla="*/ 1 w 640"/>
                <a:gd name="T87" fmla="*/ 0 h 450"/>
                <a:gd name="T88" fmla="*/ 1 w 640"/>
                <a:gd name="T89" fmla="*/ 0 h 450"/>
                <a:gd name="T90" fmla="*/ 1 w 640"/>
                <a:gd name="T91" fmla="*/ 0 h 450"/>
                <a:gd name="T92" fmla="*/ 1 w 640"/>
                <a:gd name="T93" fmla="*/ 0 h 450"/>
                <a:gd name="T94" fmla="*/ 1 w 640"/>
                <a:gd name="T95" fmla="*/ 0 h 450"/>
                <a:gd name="T96" fmla="*/ 1 w 640"/>
                <a:gd name="T97" fmla="*/ 0 h 450"/>
                <a:gd name="T98" fmla="*/ 1 w 640"/>
                <a:gd name="T99" fmla="*/ 0 h 450"/>
                <a:gd name="T100" fmla="*/ 1 w 640"/>
                <a:gd name="T101" fmla="*/ 0 h 450"/>
                <a:gd name="T102" fmla="*/ 1 w 640"/>
                <a:gd name="T103" fmla="*/ 0 h 450"/>
                <a:gd name="T104" fmla="*/ 1 w 640"/>
                <a:gd name="T105" fmla="*/ 0 h 450"/>
                <a:gd name="T106" fmla="*/ 1 w 640"/>
                <a:gd name="T107" fmla="*/ 0 h 450"/>
                <a:gd name="T108" fmla="*/ 1 w 640"/>
                <a:gd name="T109" fmla="*/ 0 h 450"/>
                <a:gd name="T110" fmla="*/ 1 w 640"/>
                <a:gd name="T111" fmla="*/ 0 h 4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40" h="450">
                  <a:moveTo>
                    <a:pt x="305" y="265"/>
                  </a:moveTo>
                  <a:lnTo>
                    <a:pt x="311" y="298"/>
                  </a:lnTo>
                  <a:lnTo>
                    <a:pt x="311" y="330"/>
                  </a:lnTo>
                  <a:lnTo>
                    <a:pt x="306" y="361"/>
                  </a:lnTo>
                  <a:lnTo>
                    <a:pt x="296" y="384"/>
                  </a:lnTo>
                  <a:lnTo>
                    <a:pt x="284" y="401"/>
                  </a:lnTo>
                  <a:lnTo>
                    <a:pt x="275" y="416"/>
                  </a:lnTo>
                  <a:lnTo>
                    <a:pt x="268" y="433"/>
                  </a:lnTo>
                  <a:lnTo>
                    <a:pt x="262" y="450"/>
                  </a:lnTo>
                  <a:lnTo>
                    <a:pt x="261" y="444"/>
                  </a:lnTo>
                  <a:lnTo>
                    <a:pt x="258" y="435"/>
                  </a:lnTo>
                  <a:lnTo>
                    <a:pt x="253" y="425"/>
                  </a:lnTo>
                  <a:lnTo>
                    <a:pt x="246" y="414"/>
                  </a:lnTo>
                  <a:lnTo>
                    <a:pt x="239" y="403"/>
                  </a:lnTo>
                  <a:lnTo>
                    <a:pt x="231" y="392"/>
                  </a:lnTo>
                  <a:lnTo>
                    <a:pt x="223" y="382"/>
                  </a:lnTo>
                  <a:lnTo>
                    <a:pt x="215" y="375"/>
                  </a:lnTo>
                  <a:lnTo>
                    <a:pt x="207" y="368"/>
                  </a:lnTo>
                  <a:lnTo>
                    <a:pt x="200" y="360"/>
                  </a:lnTo>
                  <a:lnTo>
                    <a:pt x="194" y="353"/>
                  </a:lnTo>
                  <a:lnTo>
                    <a:pt x="190" y="345"/>
                  </a:lnTo>
                  <a:lnTo>
                    <a:pt x="181" y="320"/>
                  </a:lnTo>
                  <a:lnTo>
                    <a:pt x="178" y="295"/>
                  </a:lnTo>
                  <a:lnTo>
                    <a:pt x="179" y="273"/>
                  </a:lnTo>
                  <a:lnTo>
                    <a:pt x="182" y="257"/>
                  </a:lnTo>
                  <a:lnTo>
                    <a:pt x="184" y="248"/>
                  </a:lnTo>
                  <a:lnTo>
                    <a:pt x="189" y="239"/>
                  </a:lnTo>
                  <a:lnTo>
                    <a:pt x="194" y="231"/>
                  </a:lnTo>
                  <a:lnTo>
                    <a:pt x="201" y="222"/>
                  </a:lnTo>
                  <a:lnTo>
                    <a:pt x="207" y="212"/>
                  </a:lnTo>
                  <a:lnTo>
                    <a:pt x="214" y="202"/>
                  </a:lnTo>
                  <a:lnTo>
                    <a:pt x="221" y="192"/>
                  </a:lnTo>
                  <a:lnTo>
                    <a:pt x="227" y="181"/>
                  </a:lnTo>
                  <a:lnTo>
                    <a:pt x="229" y="174"/>
                  </a:lnTo>
                  <a:lnTo>
                    <a:pt x="229" y="167"/>
                  </a:lnTo>
                  <a:lnTo>
                    <a:pt x="228" y="162"/>
                  </a:lnTo>
                  <a:lnTo>
                    <a:pt x="226" y="160"/>
                  </a:lnTo>
                  <a:lnTo>
                    <a:pt x="221" y="164"/>
                  </a:lnTo>
                  <a:lnTo>
                    <a:pt x="217" y="169"/>
                  </a:lnTo>
                  <a:lnTo>
                    <a:pt x="215" y="175"/>
                  </a:lnTo>
                  <a:lnTo>
                    <a:pt x="213" y="181"/>
                  </a:lnTo>
                  <a:lnTo>
                    <a:pt x="211" y="192"/>
                  </a:lnTo>
                  <a:lnTo>
                    <a:pt x="207" y="201"/>
                  </a:lnTo>
                  <a:lnTo>
                    <a:pt x="203" y="209"/>
                  </a:lnTo>
                  <a:lnTo>
                    <a:pt x="198" y="217"/>
                  </a:lnTo>
                  <a:lnTo>
                    <a:pt x="188" y="232"/>
                  </a:lnTo>
                  <a:lnTo>
                    <a:pt x="175" y="245"/>
                  </a:lnTo>
                  <a:lnTo>
                    <a:pt x="161" y="256"/>
                  </a:lnTo>
                  <a:lnTo>
                    <a:pt x="146" y="264"/>
                  </a:lnTo>
                  <a:lnTo>
                    <a:pt x="131" y="270"/>
                  </a:lnTo>
                  <a:lnTo>
                    <a:pt x="116" y="275"/>
                  </a:lnTo>
                  <a:lnTo>
                    <a:pt x="102" y="276"/>
                  </a:lnTo>
                  <a:lnTo>
                    <a:pt x="88" y="276"/>
                  </a:lnTo>
                  <a:lnTo>
                    <a:pt x="84" y="276"/>
                  </a:lnTo>
                  <a:lnTo>
                    <a:pt x="80" y="275"/>
                  </a:lnTo>
                  <a:lnTo>
                    <a:pt x="76" y="273"/>
                  </a:lnTo>
                  <a:lnTo>
                    <a:pt x="72" y="272"/>
                  </a:lnTo>
                  <a:lnTo>
                    <a:pt x="64" y="270"/>
                  </a:lnTo>
                  <a:lnTo>
                    <a:pt x="56" y="267"/>
                  </a:lnTo>
                  <a:lnTo>
                    <a:pt x="48" y="262"/>
                  </a:lnTo>
                  <a:lnTo>
                    <a:pt x="40" y="258"/>
                  </a:lnTo>
                  <a:lnTo>
                    <a:pt x="31" y="254"/>
                  </a:lnTo>
                  <a:lnTo>
                    <a:pt x="22" y="249"/>
                  </a:lnTo>
                  <a:lnTo>
                    <a:pt x="11" y="245"/>
                  </a:lnTo>
                  <a:lnTo>
                    <a:pt x="0" y="240"/>
                  </a:lnTo>
                  <a:lnTo>
                    <a:pt x="7" y="238"/>
                  </a:lnTo>
                  <a:lnTo>
                    <a:pt x="14" y="235"/>
                  </a:lnTo>
                  <a:lnTo>
                    <a:pt x="23" y="233"/>
                  </a:lnTo>
                  <a:lnTo>
                    <a:pt x="32" y="230"/>
                  </a:lnTo>
                  <a:lnTo>
                    <a:pt x="40" y="226"/>
                  </a:lnTo>
                  <a:lnTo>
                    <a:pt x="48" y="220"/>
                  </a:lnTo>
                  <a:lnTo>
                    <a:pt x="55" y="215"/>
                  </a:lnTo>
                  <a:lnTo>
                    <a:pt x="60" y="207"/>
                  </a:lnTo>
                  <a:lnTo>
                    <a:pt x="65" y="195"/>
                  </a:lnTo>
                  <a:lnTo>
                    <a:pt x="75" y="182"/>
                  </a:lnTo>
                  <a:lnTo>
                    <a:pt x="85" y="170"/>
                  </a:lnTo>
                  <a:lnTo>
                    <a:pt x="99" y="157"/>
                  </a:lnTo>
                  <a:lnTo>
                    <a:pt x="113" y="148"/>
                  </a:lnTo>
                  <a:lnTo>
                    <a:pt x="128" y="141"/>
                  </a:lnTo>
                  <a:lnTo>
                    <a:pt x="144" y="137"/>
                  </a:lnTo>
                  <a:lnTo>
                    <a:pt x="161" y="140"/>
                  </a:lnTo>
                  <a:lnTo>
                    <a:pt x="168" y="143"/>
                  </a:lnTo>
                  <a:lnTo>
                    <a:pt x="176" y="144"/>
                  </a:lnTo>
                  <a:lnTo>
                    <a:pt x="183" y="143"/>
                  </a:lnTo>
                  <a:lnTo>
                    <a:pt x="188" y="140"/>
                  </a:lnTo>
                  <a:lnTo>
                    <a:pt x="191" y="136"/>
                  </a:lnTo>
                  <a:lnTo>
                    <a:pt x="194" y="136"/>
                  </a:lnTo>
                  <a:lnTo>
                    <a:pt x="198" y="137"/>
                  </a:lnTo>
                  <a:lnTo>
                    <a:pt x="201" y="139"/>
                  </a:lnTo>
                  <a:lnTo>
                    <a:pt x="196" y="143"/>
                  </a:lnTo>
                  <a:lnTo>
                    <a:pt x="190" y="150"/>
                  </a:lnTo>
                  <a:lnTo>
                    <a:pt x="186" y="157"/>
                  </a:lnTo>
                  <a:lnTo>
                    <a:pt x="185" y="164"/>
                  </a:lnTo>
                  <a:lnTo>
                    <a:pt x="185" y="165"/>
                  </a:lnTo>
                  <a:lnTo>
                    <a:pt x="186" y="166"/>
                  </a:lnTo>
                  <a:lnTo>
                    <a:pt x="186" y="169"/>
                  </a:lnTo>
                  <a:lnTo>
                    <a:pt x="188" y="170"/>
                  </a:lnTo>
                  <a:lnTo>
                    <a:pt x="189" y="171"/>
                  </a:lnTo>
                  <a:lnTo>
                    <a:pt x="190" y="171"/>
                  </a:lnTo>
                  <a:lnTo>
                    <a:pt x="192" y="172"/>
                  </a:lnTo>
                  <a:lnTo>
                    <a:pt x="193" y="173"/>
                  </a:lnTo>
                  <a:lnTo>
                    <a:pt x="199" y="174"/>
                  </a:lnTo>
                  <a:lnTo>
                    <a:pt x="205" y="173"/>
                  </a:lnTo>
                  <a:lnTo>
                    <a:pt x="211" y="170"/>
                  </a:lnTo>
                  <a:lnTo>
                    <a:pt x="214" y="166"/>
                  </a:lnTo>
                  <a:lnTo>
                    <a:pt x="217" y="160"/>
                  </a:lnTo>
                  <a:lnTo>
                    <a:pt x="217" y="154"/>
                  </a:lnTo>
                  <a:lnTo>
                    <a:pt x="216" y="147"/>
                  </a:lnTo>
                  <a:lnTo>
                    <a:pt x="214" y="142"/>
                  </a:lnTo>
                  <a:lnTo>
                    <a:pt x="212" y="139"/>
                  </a:lnTo>
                  <a:lnTo>
                    <a:pt x="212" y="136"/>
                  </a:lnTo>
                  <a:lnTo>
                    <a:pt x="213" y="135"/>
                  </a:lnTo>
                  <a:lnTo>
                    <a:pt x="215" y="134"/>
                  </a:lnTo>
                  <a:lnTo>
                    <a:pt x="217" y="134"/>
                  </a:lnTo>
                  <a:lnTo>
                    <a:pt x="219" y="137"/>
                  </a:lnTo>
                  <a:lnTo>
                    <a:pt x="220" y="141"/>
                  </a:lnTo>
                  <a:lnTo>
                    <a:pt x="221" y="144"/>
                  </a:lnTo>
                  <a:lnTo>
                    <a:pt x="222" y="149"/>
                  </a:lnTo>
                  <a:lnTo>
                    <a:pt x="227" y="154"/>
                  </a:lnTo>
                  <a:lnTo>
                    <a:pt x="232" y="155"/>
                  </a:lnTo>
                  <a:lnTo>
                    <a:pt x="242" y="150"/>
                  </a:lnTo>
                  <a:lnTo>
                    <a:pt x="245" y="154"/>
                  </a:lnTo>
                  <a:lnTo>
                    <a:pt x="250" y="156"/>
                  </a:lnTo>
                  <a:lnTo>
                    <a:pt x="255" y="158"/>
                  </a:lnTo>
                  <a:lnTo>
                    <a:pt x="261" y="158"/>
                  </a:lnTo>
                  <a:lnTo>
                    <a:pt x="266" y="157"/>
                  </a:lnTo>
                  <a:lnTo>
                    <a:pt x="272" y="154"/>
                  </a:lnTo>
                  <a:lnTo>
                    <a:pt x="276" y="149"/>
                  </a:lnTo>
                  <a:lnTo>
                    <a:pt x="280" y="141"/>
                  </a:lnTo>
                  <a:lnTo>
                    <a:pt x="283" y="140"/>
                  </a:lnTo>
                  <a:lnTo>
                    <a:pt x="287" y="139"/>
                  </a:lnTo>
                  <a:lnTo>
                    <a:pt x="291" y="136"/>
                  </a:lnTo>
                  <a:lnTo>
                    <a:pt x="297" y="135"/>
                  </a:lnTo>
                  <a:lnTo>
                    <a:pt x="302" y="134"/>
                  </a:lnTo>
                  <a:lnTo>
                    <a:pt x="307" y="133"/>
                  </a:lnTo>
                  <a:lnTo>
                    <a:pt x="313" y="132"/>
                  </a:lnTo>
                  <a:lnTo>
                    <a:pt x="319" y="131"/>
                  </a:lnTo>
                  <a:lnTo>
                    <a:pt x="328" y="125"/>
                  </a:lnTo>
                  <a:lnTo>
                    <a:pt x="336" y="113"/>
                  </a:lnTo>
                  <a:lnTo>
                    <a:pt x="343" y="95"/>
                  </a:lnTo>
                  <a:lnTo>
                    <a:pt x="351" y="72"/>
                  </a:lnTo>
                  <a:lnTo>
                    <a:pt x="364" y="46"/>
                  </a:lnTo>
                  <a:lnTo>
                    <a:pt x="381" y="27"/>
                  </a:lnTo>
                  <a:lnTo>
                    <a:pt x="399" y="14"/>
                  </a:lnTo>
                  <a:lnTo>
                    <a:pt x="419" y="6"/>
                  </a:lnTo>
                  <a:lnTo>
                    <a:pt x="437" y="1"/>
                  </a:lnTo>
                  <a:lnTo>
                    <a:pt x="454" y="0"/>
                  </a:lnTo>
                  <a:lnTo>
                    <a:pt x="466" y="0"/>
                  </a:lnTo>
                  <a:lnTo>
                    <a:pt x="473" y="0"/>
                  </a:lnTo>
                  <a:lnTo>
                    <a:pt x="479" y="0"/>
                  </a:lnTo>
                  <a:lnTo>
                    <a:pt x="486" y="1"/>
                  </a:lnTo>
                  <a:lnTo>
                    <a:pt x="495" y="3"/>
                  </a:lnTo>
                  <a:lnTo>
                    <a:pt x="505" y="4"/>
                  </a:lnTo>
                  <a:lnTo>
                    <a:pt x="517" y="6"/>
                  </a:lnTo>
                  <a:lnTo>
                    <a:pt x="527" y="9"/>
                  </a:lnTo>
                  <a:lnTo>
                    <a:pt x="539" y="13"/>
                  </a:lnTo>
                  <a:lnTo>
                    <a:pt x="548" y="18"/>
                  </a:lnTo>
                  <a:lnTo>
                    <a:pt x="557" y="22"/>
                  </a:lnTo>
                  <a:lnTo>
                    <a:pt x="568" y="26"/>
                  </a:lnTo>
                  <a:lnTo>
                    <a:pt x="579" y="28"/>
                  </a:lnTo>
                  <a:lnTo>
                    <a:pt x="589" y="30"/>
                  </a:lnTo>
                  <a:lnTo>
                    <a:pt x="601" y="31"/>
                  </a:lnTo>
                  <a:lnTo>
                    <a:pt x="611" y="31"/>
                  </a:lnTo>
                  <a:lnTo>
                    <a:pt x="621" y="31"/>
                  </a:lnTo>
                  <a:lnTo>
                    <a:pt x="630" y="30"/>
                  </a:lnTo>
                  <a:lnTo>
                    <a:pt x="640" y="30"/>
                  </a:lnTo>
                  <a:lnTo>
                    <a:pt x="640" y="35"/>
                  </a:lnTo>
                  <a:lnTo>
                    <a:pt x="636" y="39"/>
                  </a:lnTo>
                  <a:lnTo>
                    <a:pt x="631" y="44"/>
                  </a:lnTo>
                  <a:lnTo>
                    <a:pt x="622" y="57"/>
                  </a:lnTo>
                  <a:lnTo>
                    <a:pt x="610" y="73"/>
                  </a:lnTo>
                  <a:lnTo>
                    <a:pt x="596" y="90"/>
                  </a:lnTo>
                  <a:lnTo>
                    <a:pt x="583" y="107"/>
                  </a:lnTo>
                  <a:lnTo>
                    <a:pt x="568" y="125"/>
                  </a:lnTo>
                  <a:lnTo>
                    <a:pt x="553" y="140"/>
                  </a:lnTo>
                  <a:lnTo>
                    <a:pt x="538" y="151"/>
                  </a:lnTo>
                  <a:lnTo>
                    <a:pt x="524" y="158"/>
                  </a:lnTo>
                  <a:lnTo>
                    <a:pt x="515" y="160"/>
                  </a:lnTo>
                  <a:lnTo>
                    <a:pt x="504" y="164"/>
                  </a:lnTo>
                  <a:lnTo>
                    <a:pt x="490" y="169"/>
                  </a:lnTo>
                  <a:lnTo>
                    <a:pt x="477" y="172"/>
                  </a:lnTo>
                  <a:lnTo>
                    <a:pt x="463" y="177"/>
                  </a:lnTo>
                  <a:lnTo>
                    <a:pt x="449" y="180"/>
                  </a:lnTo>
                  <a:lnTo>
                    <a:pt x="436" y="182"/>
                  </a:lnTo>
                  <a:lnTo>
                    <a:pt x="425" y="184"/>
                  </a:lnTo>
                  <a:lnTo>
                    <a:pt x="414" y="182"/>
                  </a:lnTo>
                  <a:lnTo>
                    <a:pt x="402" y="180"/>
                  </a:lnTo>
                  <a:lnTo>
                    <a:pt x="388" y="177"/>
                  </a:lnTo>
                  <a:lnTo>
                    <a:pt x="375" y="172"/>
                  </a:lnTo>
                  <a:lnTo>
                    <a:pt x="364" y="169"/>
                  </a:lnTo>
                  <a:lnTo>
                    <a:pt x="353" y="164"/>
                  </a:lnTo>
                  <a:lnTo>
                    <a:pt x="345" y="160"/>
                  </a:lnTo>
                  <a:lnTo>
                    <a:pt x="341" y="158"/>
                  </a:lnTo>
                  <a:lnTo>
                    <a:pt x="336" y="155"/>
                  </a:lnTo>
                  <a:lnTo>
                    <a:pt x="331" y="151"/>
                  </a:lnTo>
                  <a:lnTo>
                    <a:pt x="326" y="148"/>
                  </a:lnTo>
                  <a:lnTo>
                    <a:pt x="321" y="145"/>
                  </a:lnTo>
                  <a:lnTo>
                    <a:pt x="318" y="144"/>
                  </a:lnTo>
                  <a:lnTo>
                    <a:pt x="313" y="144"/>
                  </a:lnTo>
                  <a:lnTo>
                    <a:pt x="307" y="144"/>
                  </a:lnTo>
                  <a:lnTo>
                    <a:pt x="302" y="145"/>
                  </a:lnTo>
                  <a:lnTo>
                    <a:pt x="296" y="147"/>
                  </a:lnTo>
                  <a:lnTo>
                    <a:pt x="291" y="148"/>
                  </a:lnTo>
                  <a:lnTo>
                    <a:pt x="287" y="150"/>
                  </a:lnTo>
                  <a:lnTo>
                    <a:pt x="283" y="151"/>
                  </a:lnTo>
                  <a:lnTo>
                    <a:pt x="279" y="155"/>
                  </a:lnTo>
                  <a:lnTo>
                    <a:pt x="277" y="158"/>
                  </a:lnTo>
                  <a:lnTo>
                    <a:pt x="279" y="160"/>
                  </a:lnTo>
                  <a:lnTo>
                    <a:pt x="282" y="163"/>
                  </a:lnTo>
                  <a:lnTo>
                    <a:pt x="285" y="164"/>
                  </a:lnTo>
                  <a:lnTo>
                    <a:pt x="290" y="164"/>
                  </a:lnTo>
                  <a:lnTo>
                    <a:pt x="295" y="163"/>
                  </a:lnTo>
                  <a:lnTo>
                    <a:pt x="300" y="163"/>
                  </a:lnTo>
                  <a:lnTo>
                    <a:pt x="306" y="162"/>
                  </a:lnTo>
                  <a:lnTo>
                    <a:pt x="313" y="162"/>
                  </a:lnTo>
                  <a:lnTo>
                    <a:pt x="320" y="160"/>
                  </a:lnTo>
                  <a:lnTo>
                    <a:pt x="326" y="159"/>
                  </a:lnTo>
                  <a:lnTo>
                    <a:pt x="333" y="158"/>
                  </a:lnTo>
                  <a:lnTo>
                    <a:pt x="338" y="158"/>
                  </a:lnTo>
                  <a:lnTo>
                    <a:pt x="346" y="159"/>
                  </a:lnTo>
                  <a:lnTo>
                    <a:pt x="355" y="160"/>
                  </a:lnTo>
                  <a:lnTo>
                    <a:pt x="365" y="164"/>
                  </a:lnTo>
                  <a:lnTo>
                    <a:pt x="376" y="169"/>
                  </a:lnTo>
                  <a:lnTo>
                    <a:pt x="391" y="174"/>
                  </a:lnTo>
                  <a:lnTo>
                    <a:pt x="409" y="182"/>
                  </a:lnTo>
                  <a:lnTo>
                    <a:pt x="422" y="190"/>
                  </a:lnTo>
                  <a:lnTo>
                    <a:pt x="434" y="202"/>
                  </a:lnTo>
                  <a:lnTo>
                    <a:pt x="446" y="216"/>
                  </a:lnTo>
                  <a:lnTo>
                    <a:pt x="455" y="231"/>
                  </a:lnTo>
                  <a:lnTo>
                    <a:pt x="464" y="248"/>
                  </a:lnTo>
                  <a:lnTo>
                    <a:pt x="470" y="265"/>
                  </a:lnTo>
                  <a:lnTo>
                    <a:pt x="475" y="285"/>
                  </a:lnTo>
                  <a:lnTo>
                    <a:pt x="479" y="303"/>
                  </a:lnTo>
                  <a:lnTo>
                    <a:pt x="480" y="316"/>
                  </a:lnTo>
                  <a:lnTo>
                    <a:pt x="481" y="328"/>
                  </a:lnTo>
                  <a:lnTo>
                    <a:pt x="480" y="339"/>
                  </a:lnTo>
                  <a:lnTo>
                    <a:pt x="479" y="351"/>
                  </a:lnTo>
                  <a:lnTo>
                    <a:pt x="472" y="343"/>
                  </a:lnTo>
                  <a:lnTo>
                    <a:pt x="460" y="335"/>
                  </a:lnTo>
                  <a:lnTo>
                    <a:pt x="448" y="328"/>
                  </a:lnTo>
                  <a:lnTo>
                    <a:pt x="433" y="321"/>
                  </a:lnTo>
                  <a:lnTo>
                    <a:pt x="417" y="316"/>
                  </a:lnTo>
                  <a:lnTo>
                    <a:pt x="401" y="312"/>
                  </a:lnTo>
                  <a:lnTo>
                    <a:pt x="386" y="308"/>
                  </a:lnTo>
                  <a:lnTo>
                    <a:pt x="372" y="306"/>
                  </a:lnTo>
                  <a:lnTo>
                    <a:pt x="364" y="305"/>
                  </a:lnTo>
                  <a:lnTo>
                    <a:pt x="355" y="302"/>
                  </a:lnTo>
                  <a:lnTo>
                    <a:pt x="344" y="300"/>
                  </a:lnTo>
                  <a:lnTo>
                    <a:pt x="335" y="297"/>
                  </a:lnTo>
                  <a:lnTo>
                    <a:pt x="326" y="292"/>
                  </a:lnTo>
                  <a:lnTo>
                    <a:pt x="317" y="284"/>
                  </a:lnTo>
                  <a:lnTo>
                    <a:pt x="310" y="275"/>
                  </a:lnTo>
                  <a:lnTo>
                    <a:pt x="304" y="263"/>
                  </a:lnTo>
                  <a:lnTo>
                    <a:pt x="296" y="247"/>
                  </a:lnTo>
                  <a:lnTo>
                    <a:pt x="289" y="234"/>
                  </a:lnTo>
                  <a:lnTo>
                    <a:pt x="284" y="219"/>
                  </a:lnTo>
                  <a:lnTo>
                    <a:pt x="284" y="199"/>
                  </a:lnTo>
                  <a:lnTo>
                    <a:pt x="284" y="193"/>
                  </a:lnTo>
                  <a:lnTo>
                    <a:pt x="281" y="186"/>
                  </a:lnTo>
                  <a:lnTo>
                    <a:pt x="277" y="181"/>
                  </a:lnTo>
                  <a:lnTo>
                    <a:pt x="272" y="175"/>
                  </a:lnTo>
                  <a:lnTo>
                    <a:pt x="266" y="172"/>
                  </a:lnTo>
                  <a:lnTo>
                    <a:pt x="260" y="167"/>
                  </a:lnTo>
                  <a:lnTo>
                    <a:pt x="255" y="165"/>
                  </a:lnTo>
                  <a:lnTo>
                    <a:pt x="251" y="163"/>
                  </a:lnTo>
                  <a:lnTo>
                    <a:pt x="245" y="160"/>
                  </a:lnTo>
                  <a:lnTo>
                    <a:pt x="239" y="158"/>
                  </a:lnTo>
                  <a:lnTo>
                    <a:pt x="236" y="159"/>
                  </a:lnTo>
                  <a:lnTo>
                    <a:pt x="235" y="162"/>
                  </a:lnTo>
                  <a:lnTo>
                    <a:pt x="236" y="166"/>
                  </a:lnTo>
                  <a:lnTo>
                    <a:pt x="236" y="172"/>
                  </a:lnTo>
                  <a:lnTo>
                    <a:pt x="238" y="177"/>
                  </a:lnTo>
                  <a:lnTo>
                    <a:pt x="241" y="182"/>
                  </a:lnTo>
                  <a:lnTo>
                    <a:pt x="244" y="186"/>
                  </a:lnTo>
                  <a:lnTo>
                    <a:pt x="251" y="192"/>
                  </a:lnTo>
                  <a:lnTo>
                    <a:pt x="259" y="200"/>
                  </a:lnTo>
                  <a:lnTo>
                    <a:pt x="269" y="209"/>
                  </a:lnTo>
                  <a:lnTo>
                    <a:pt x="280" y="220"/>
                  </a:lnTo>
                  <a:lnTo>
                    <a:pt x="290" y="233"/>
                  </a:lnTo>
                  <a:lnTo>
                    <a:pt x="298" y="248"/>
                  </a:lnTo>
                  <a:lnTo>
                    <a:pt x="305" y="265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631"/>
            <p:cNvSpPr>
              <a:spLocks/>
            </p:cNvSpPr>
            <p:nvPr/>
          </p:nvSpPr>
          <p:spPr bwMode="auto">
            <a:xfrm>
              <a:off x="3612" y="2410"/>
              <a:ext cx="96" cy="98"/>
            </a:xfrm>
            <a:custGeom>
              <a:avLst/>
              <a:gdLst>
                <a:gd name="T0" fmla="*/ 0 w 193"/>
                <a:gd name="T1" fmla="*/ 1 h 196"/>
                <a:gd name="T2" fmla="*/ 0 w 193"/>
                <a:gd name="T3" fmla="*/ 1 h 196"/>
                <a:gd name="T4" fmla="*/ 0 w 193"/>
                <a:gd name="T5" fmla="*/ 1 h 196"/>
                <a:gd name="T6" fmla="*/ 0 w 193"/>
                <a:gd name="T7" fmla="*/ 1 h 196"/>
                <a:gd name="T8" fmla="*/ 0 w 193"/>
                <a:gd name="T9" fmla="*/ 1 h 196"/>
                <a:gd name="T10" fmla="*/ 0 w 193"/>
                <a:gd name="T11" fmla="*/ 1 h 196"/>
                <a:gd name="T12" fmla="*/ 0 w 193"/>
                <a:gd name="T13" fmla="*/ 1 h 196"/>
                <a:gd name="T14" fmla="*/ 0 w 193"/>
                <a:gd name="T15" fmla="*/ 1 h 196"/>
                <a:gd name="T16" fmla="*/ 0 w 193"/>
                <a:gd name="T17" fmla="*/ 1 h 196"/>
                <a:gd name="T18" fmla="*/ 0 w 193"/>
                <a:gd name="T19" fmla="*/ 1 h 196"/>
                <a:gd name="T20" fmla="*/ 0 w 193"/>
                <a:gd name="T21" fmla="*/ 1 h 196"/>
                <a:gd name="T22" fmla="*/ 0 w 193"/>
                <a:gd name="T23" fmla="*/ 1 h 196"/>
                <a:gd name="T24" fmla="*/ 0 w 193"/>
                <a:gd name="T25" fmla="*/ 1 h 196"/>
                <a:gd name="T26" fmla="*/ 0 w 193"/>
                <a:gd name="T27" fmla="*/ 1 h 196"/>
                <a:gd name="T28" fmla="*/ 0 w 193"/>
                <a:gd name="T29" fmla="*/ 1 h 196"/>
                <a:gd name="T30" fmla="*/ 0 w 193"/>
                <a:gd name="T31" fmla="*/ 1 h 196"/>
                <a:gd name="T32" fmla="*/ 0 w 193"/>
                <a:gd name="T33" fmla="*/ 1 h 196"/>
                <a:gd name="T34" fmla="*/ 0 w 193"/>
                <a:gd name="T35" fmla="*/ 1 h 196"/>
                <a:gd name="T36" fmla="*/ 0 w 193"/>
                <a:gd name="T37" fmla="*/ 1 h 196"/>
                <a:gd name="T38" fmla="*/ 0 w 193"/>
                <a:gd name="T39" fmla="*/ 1 h 196"/>
                <a:gd name="T40" fmla="*/ 0 w 193"/>
                <a:gd name="T41" fmla="*/ 1 h 196"/>
                <a:gd name="T42" fmla="*/ 0 w 193"/>
                <a:gd name="T43" fmla="*/ 1 h 196"/>
                <a:gd name="T44" fmla="*/ 0 w 193"/>
                <a:gd name="T45" fmla="*/ 1 h 196"/>
                <a:gd name="T46" fmla="*/ 0 w 193"/>
                <a:gd name="T47" fmla="*/ 1 h 196"/>
                <a:gd name="T48" fmla="*/ 0 w 193"/>
                <a:gd name="T49" fmla="*/ 1 h 196"/>
                <a:gd name="T50" fmla="*/ 0 w 193"/>
                <a:gd name="T51" fmla="*/ 1 h 196"/>
                <a:gd name="T52" fmla="*/ 0 w 193"/>
                <a:gd name="T53" fmla="*/ 1 h 196"/>
                <a:gd name="T54" fmla="*/ 0 w 193"/>
                <a:gd name="T55" fmla="*/ 1 h 196"/>
                <a:gd name="T56" fmla="*/ 0 w 193"/>
                <a:gd name="T57" fmla="*/ 1 h 196"/>
                <a:gd name="T58" fmla="*/ 0 w 193"/>
                <a:gd name="T59" fmla="*/ 1 h 196"/>
                <a:gd name="T60" fmla="*/ 0 w 193"/>
                <a:gd name="T61" fmla="*/ 1 h 196"/>
                <a:gd name="T62" fmla="*/ 0 w 193"/>
                <a:gd name="T63" fmla="*/ 1 h 196"/>
                <a:gd name="T64" fmla="*/ 0 w 193"/>
                <a:gd name="T65" fmla="*/ 1 h 196"/>
                <a:gd name="T66" fmla="*/ 0 w 193"/>
                <a:gd name="T67" fmla="*/ 1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3" h="196">
                  <a:moveTo>
                    <a:pt x="146" y="196"/>
                  </a:moveTo>
                  <a:lnTo>
                    <a:pt x="146" y="189"/>
                  </a:lnTo>
                  <a:lnTo>
                    <a:pt x="149" y="184"/>
                  </a:lnTo>
                  <a:lnTo>
                    <a:pt x="152" y="179"/>
                  </a:lnTo>
                  <a:lnTo>
                    <a:pt x="158" y="177"/>
                  </a:lnTo>
                  <a:lnTo>
                    <a:pt x="164" y="175"/>
                  </a:lnTo>
                  <a:lnTo>
                    <a:pt x="169" y="177"/>
                  </a:lnTo>
                  <a:lnTo>
                    <a:pt x="173" y="179"/>
                  </a:lnTo>
                  <a:lnTo>
                    <a:pt x="174" y="181"/>
                  </a:lnTo>
                  <a:lnTo>
                    <a:pt x="175" y="184"/>
                  </a:lnTo>
                  <a:lnTo>
                    <a:pt x="178" y="184"/>
                  </a:lnTo>
                  <a:lnTo>
                    <a:pt x="181" y="185"/>
                  </a:lnTo>
                  <a:lnTo>
                    <a:pt x="186" y="186"/>
                  </a:lnTo>
                  <a:lnTo>
                    <a:pt x="190" y="187"/>
                  </a:lnTo>
                  <a:lnTo>
                    <a:pt x="193" y="187"/>
                  </a:lnTo>
                  <a:lnTo>
                    <a:pt x="193" y="186"/>
                  </a:lnTo>
                  <a:lnTo>
                    <a:pt x="191" y="182"/>
                  </a:lnTo>
                  <a:lnTo>
                    <a:pt x="189" y="179"/>
                  </a:lnTo>
                  <a:lnTo>
                    <a:pt x="186" y="177"/>
                  </a:lnTo>
                  <a:lnTo>
                    <a:pt x="182" y="173"/>
                  </a:lnTo>
                  <a:lnTo>
                    <a:pt x="178" y="171"/>
                  </a:lnTo>
                  <a:lnTo>
                    <a:pt x="175" y="172"/>
                  </a:lnTo>
                  <a:lnTo>
                    <a:pt x="171" y="173"/>
                  </a:lnTo>
                  <a:lnTo>
                    <a:pt x="166" y="173"/>
                  </a:lnTo>
                  <a:lnTo>
                    <a:pt x="163" y="171"/>
                  </a:lnTo>
                  <a:lnTo>
                    <a:pt x="159" y="166"/>
                  </a:lnTo>
                  <a:lnTo>
                    <a:pt x="157" y="160"/>
                  </a:lnTo>
                  <a:lnTo>
                    <a:pt x="157" y="156"/>
                  </a:lnTo>
                  <a:lnTo>
                    <a:pt x="157" y="152"/>
                  </a:lnTo>
                  <a:lnTo>
                    <a:pt x="158" y="150"/>
                  </a:lnTo>
                  <a:lnTo>
                    <a:pt x="159" y="148"/>
                  </a:lnTo>
                  <a:lnTo>
                    <a:pt x="161" y="147"/>
                  </a:lnTo>
                  <a:lnTo>
                    <a:pt x="163" y="144"/>
                  </a:lnTo>
                  <a:lnTo>
                    <a:pt x="166" y="141"/>
                  </a:lnTo>
                  <a:lnTo>
                    <a:pt x="171" y="139"/>
                  </a:lnTo>
                  <a:lnTo>
                    <a:pt x="174" y="137"/>
                  </a:lnTo>
                  <a:lnTo>
                    <a:pt x="178" y="137"/>
                  </a:lnTo>
                  <a:lnTo>
                    <a:pt x="182" y="118"/>
                  </a:lnTo>
                  <a:lnTo>
                    <a:pt x="181" y="99"/>
                  </a:lnTo>
                  <a:lnTo>
                    <a:pt x="176" y="81"/>
                  </a:lnTo>
                  <a:lnTo>
                    <a:pt x="166" y="65"/>
                  </a:lnTo>
                  <a:lnTo>
                    <a:pt x="151" y="50"/>
                  </a:lnTo>
                  <a:lnTo>
                    <a:pt x="131" y="38"/>
                  </a:lnTo>
                  <a:lnTo>
                    <a:pt x="107" y="28"/>
                  </a:lnTo>
                  <a:lnTo>
                    <a:pt x="78" y="22"/>
                  </a:lnTo>
                  <a:lnTo>
                    <a:pt x="67" y="20"/>
                  </a:lnTo>
                  <a:lnTo>
                    <a:pt x="55" y="18"/>
                  </a:lnTo>
                  <a:lnTo>
                    <a:pt x="44" y="14"/>
                  </a:lnTo>
                  <a:lnTo>
                    <a:pt x="32" y="11"/>
                  </a:lnTo>
                  <a:lnTo>
                    <a:pt x="22" y="8"/>
                  </a:ln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1"/>
                  </a:lnTo>
                  <a:lnTo>
                    <a:pt x="19" y="34"/>
                  </a:lnTo>
                  <a:lnTo>
                    <a:pt x="23" y="46"/>
                  </a:lnTo>
                  <a:lnTo>
                    <a:pt x="27" y="60"/>
                  </a:lnTo>
                  <a:lnTo>
                    <a:pt x="31" y="74"/>
                  </a:lnTo>
                  <a:lnTo>
                    <a:pt x="35" y="86"/>
                  </a:lnTo>
                  <a:lnTo>
                    <a:pt x="37" y="97"/>
                  </a:lnTo>
                  <a:lnTo>
                    <a:pt x="40" y="110"/>
                  </a:lnTo>
                  <a:lnTo>
                    <a:pt x="45" y="125"/>
                  </a:lnTo>
                  <a:lnTo>
                    <a:pt x="53" y="141"/>
                  </a:lnTo>
                  <a:lnTo>
                    <a:pt x="64" y="157"/>
                  </a:lnTo>
                  <a:lnTo>
                    <a:pt x="77" y="172"/>
                  </a:lnTo>
                  <a:lnTo>
                    <a:pt x="96" y="185"/>
                  </a:lnTo>
                  <a:lnTo>
                    <a:pt x="119" y="193"/>
                  </a:lnTo>
                  <a:lnTo>
                    <a:pt x="146" y="196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632"/>
            <p:cNvSpPr>
              <a:spLocks/>
            </p:cNvSpPr>
            <p:nvPr/>
          </p:nvSpPr>
          <p:spPr bwMode="auto">
            <a:xfrm>
              <a:off x="3716" y="2468"/>
              <a:ext cx="10" cy="11"/>
            </a:xfrm>
            <a:custGeom>
              <a:avLst/>
              <a:gdLst>
                <a:gd name="T0" fmla="*/ 0 w 20"/>
                <a:gd name="T1" fmla="*/ 1 h 21"/>
                <a:gd name="T2" fmla="*/ 1 w 20"/>
                <a:gd name="T3" fmla="*/ 1 h 21"/>
                <a:gd name="T4" fmla="*/ 1 w 20"/>
                <a:gd name="T5" fmla="*/ 1 h 21"/>
                <a:gd name="T6" fmla="*/ 1 w 20"/>
                <a:gd name="T7" fmla="*/ 0 h 21"/>
                <a:gd name="T8" fmla="*/ 1 w 20"/>
                <a:gd name="T9" fmla="*/ 0 h 21"/>
                <a:gd name="T10" fmla="*/ 1 w 20"/>
                <a:gd name="T11" fmla="*/ 1 h 21"/>
                <a:gd name="T12" fmla="*/ 1 w 20"/>
                <a:gd name="T13" fmla="*/ 1 h 21"/>
                <a:gd name="T14" fmla="*/ 1 w 20"/>
                <a:gd name="T15" fmla="*/ 1 h 21"/>
                <a:gd name="T16" fmla="*/ 1 w 20"/>
                <a:gd name="T17" fmla="*/ 1 h 21"/>
                <a:gd name="T18" fmla="*/ 1 w 20"/>
                <a:gd name="T19" fmla="*/ 1 h 21"/>
                <a:gd name="T20" fmla="*/ 1 w 20"/>
                <a:gd name="T21" fmla="*/ 1 h 21"/>
                <a:gd name="T22" fmla="*/ 1 w 20"/>
                <a:gd name="T23" fmla="*/ 1 h 21"/>
                <a:gd name="T24" fmla="*/ 1 w 20"/>
                <a:gd name="T25" fmla="*/ 1 h 21"/>
                <a:gd name="T26" fmla="*/ 1 w 20"/>
                <a:gd name="T27" fmla="*/ 1 h 21"/>
                <a:gd name="T28" fmla="*/ 1 w 20"/>
                <a:gd name="T29" fmla="*/ 1 h 21"/>
                <a:gd name="T30" fmla="*/ 1 w 20"/>
                <a:gd name="T31" fmla="*/ 1 h 21"/>
                <a:gd name="T32" fmla="*/ 0 w 20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1">
                  <a:moveTo>
                    <a:pt x="0" y="8"/>
                  </a:move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633"/>
            <p:cNvSpPr>
              <a:spLocks/>
            </p:cNvSpPr>
            <p:nvPr/>
          </p:nvSpPr>
          <p:spPr bwMode="auto">
            <a:xfrm>
              <a:off x="3736" y="2482"/>
              <a:ext cx="11" cy="11"/>
            </a:xfrm>
            <a:custGeom>
              <a:avLst/>
              <a:gdLst>
                <a:gd name="T0" fmla="*/ 1 w 22"/>
                <a:gd name="T1" fmla="*/ 1 h 22"/>
                <a:gd name="T2" fmla="*/ 1 w 22"/>
                <a:gd name="T3" fmla="*/ 0 h 22"/>
                <a:gd name="T4" fmla="*/ 1 w 22"/>
                <a:gd name="T5" fmla="*/ 0 h 22"/>
                <a:gd name="T6" fmla="*/ 1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1 h 22"/>
                <a:gd name="T26" fmla="*/ 1 w 22"/>
                <a:gd name="T27" fmla="*/ 1 h 22"/>
                <a:gd name="T28" fmla="*/ 0 w 22"/>
                <a:gd name="T29" fmla="*/ 1 h 22"/>
                <a:gd name="T30" fmla="*/ 0 w 22"/>
                <a:gd name="T31" fmla="*/ 1 h 22"/>
                <a:gd name="T32" fmla="*/ 1 w 22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2">
                  <a:moveTo>
                    <a:pt x="2" y="3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7"/>
                  </a:lnTo>
                  <a:lnTo>
                    <a:pt x="21" y="20"/>
                  </a:lnTo>
                  <a:lnTo>
                    <a:pt x="17" y="22"/>
                  </a:lnTo>
                  <a:lnTo>
                    <a:pt x="11" y="22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634"/>
            <p:cNvSpPr>
              <a:spLocks/>
            </p:cNvSpPr>
            <p:nvPr/>
          </p:nvSpPr>
          <p:spPr bwMode="auto">
            <a:xfrm>
              <a:off x="3712" y="2495"/>
              <a:ext cx="10" cy="11"/>
            </a:xfrm>
            <a:custGeom>
              <a:avLst/>
              <a:gdLst>
                <a:gd name="T0" fmla="*/ 0 w 21"/>
                <a:gd name="T1" fmla="*/ 1 h 22"/>
                <a:gd name="T2" fmla="*/ 0 w 21"/>
                <a:gd name="T3" fmla="*/ 1 h 22"/>
                <a:gd name="T4" fmla="*/ 0 w 21"/>
                <a:gd name="T5" fmla="*/ 0 h 22"/>
                <a:gd name="T6" fmla="*/ 0 w 21"/>
                <a:gd name="T7" fmla="*/ 0 h 22"/>
                <a:gd name="T8" fmla="*/ 0 w 21"/>
                <a:gd name="T9" fmla="*/ 1 h 22"/>
                <a:gd name="T10" fmla="*/ 0 w 21"/>
                <a:gd name="T11" fmla="*/ 1 h 22"/>
                <a:gd name="T12" fmla="*/ 0 w 21"/>
                <a:gd name="T13" fmla="*/ 1 h 22"/>
                <a:gd name="T14" fmla="*/ 0 w 21"/>
                <a:gd name="T15" fmla="*/ 1 h 22"/>
                <a:gd name="T16" fmla="*/ 0 w 21"/>
                <a:gd name="T17" fmla="*/ 1 h 22"/>
                <a:gd name="T18" fmla="*/ 0 w 21"/>
                <a:gd name="T19" fmla="*/ 1 h 22"/>
                <a:gd name="T20" fmla="*/ 0 w 21"/>
                <a:gd name="T21" fmla="*/ 1 h 22"/>
                <a:gd name="T22" fmla="*/ 0 w 21"/>
                <a:gd name="T23" fmla="*/ 1 h 22"/>
                <a:gd name="T24" fmla="*/ 0 w 21"/>
                <a:gd name="T25" fmla="*/ 1 h 22"/>
                <a:gd name="T26" fmla="*/ 0 w 21"/>
                <a:gd name="T27" fmla="*/ 1 h 22"/>
                <a:gd name="T28" fmla="*/ 0 w 21"/>
                <a:gd name="T29" fmla="*/ 1 h 22"/>
                <a:gd name="T30" fmla="*/ 0 w 21"/>
                <a:gd name="T31" fmla="*/ 1 h 22"/>
                <a:gd name="T32" fmla="*/ 0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2">
                  <a:moveTo>
                    <a:pt x="3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0" y="16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635"/>
            <p:cNvSpPr>
              <a:spLocks/>
            </p:cNvSpPr>
            <p:nvPr/>
          </p:nvSpPr>
          <p:spPr bwMode="auto">
            <a:xfrm>
              <a:off x="3694" y="2482"/>
              <a:ext cx="11" cy="11"/>
            </a:xfrm>
            <a:custGeom>
              <a:avLst/>
              <a:gdLst>
                <a:gd name="T0" fmla="*/ 1 w 22"/>
                <a:gd name="T1" fmla="*/ 1 h 22"/>
                <a:gd name="T2" fmla="*/ 1 w 22"/>
                <a:gd name="T3" fmla="*/ 1 h 22"/>
                <a:gd name="T4" fmla="*/ 0 w 22"/>
                <a:gd name="T5" fmla="*/ 1 h 22"/>
                <a:gd name="T6" fmla="*/ 0 w 22"/>
                <a:gd name="T7" fmla="*/ 1 h 22"/>
                <a:gd name="T8" fmla="*/ 1 w 22"/>
                <a:gd name="T9" fmla="*/ 1 h 22"/>
                <a:gd name="T10" fmla="*/ 1 w 22"/>
                <a:gd name="T11" fmla="*/ 1 h 22"/>
                <a:gd name="T12" fmla="*/ 1 w 22"/>
                <a:gd name="T13" fmla="*/ 1 h 22"/>
                <a:gd name="T14" fmla="*/ 1 w 22"/>
                <a:gd name="T15" fmla="*/ 1 h 22"/>
                <a:gd name="T16" fmla="*/ 1 w 22"/>
                <a:gd name="T17" fmla="*/ 1 h 22"/>
                <a:gd name="T18" fmla="*/ 1 w 22"/>
                <a:gd name="T19" fmla="*/ 1 h 22"/>
                <a:gd name="T20" fmla="*/ 1 w 22"/>
                <a:gd name="T21" fmla="*/ 1 h 22"/>
                <a:gd name="T22" fmla="*/ 1 w 22"/>
                <a:gd name="T23" fmla="*/ 1 h 22"/>
                <a:gd name="T24" fmla="*/ 1 w 22"/>
                <a:gd name="T25" fmla="*/ 1 h 22"/>
                <a:gd name="T26" fmla="*/ 1 w 22"/>
                <a:gd name="T27" fmla="*/ 1 h 22"/>
                <a:gd name="T28" fmla="*/ 1 w 22"/>
                <a:gd name="T29" fmla="*/ 1 h 22"/>
                <a:gd name="T30" fmla="*/ 1 w 22"/>
                <a:gd name="T31" fmla="*/ 0 h 22"/>
                <a:gd name="T32" fmla="*/ 1 w 22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" h="22">
                  <a:moveTo>
                    <a:pt x="3" y="1"/>
                  </a:moveTo>
                  <a:lnTo>
                    <a:pt x="1" y="5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4" y="20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21" y="16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6"/>
                  </a:lnTo>
                  <a:lnTo>
                    <a:pt x="17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636"/>
            <p:cNvSpPr>
              <a:spLocks/>
            </p:cNvSpPr>
            <p:nvPr/>
          </p:nvSpPr>
          <p:spPr bwMode="auto">
            <a:xfrm>
              <a:off x="3688" y="2502"/>
              <a:ext cx="9" cy="10"/>
            </a:xfrm>
            <a:custGeom>
              <a:avLst/>
              <a:gdLst>
                <a:gd name="T0" fmla="*/ 0 w 19"/>
                <a:gd name="T1" fmla="*/ 1 h 19"/>
                <a:gd name="T2" fmla="*/ 0 w 19"/>
                <a:gd name="T3" fmla="*/ 1 h 19"/>
                <a:gd name="T4" fmla="*/ 0 w 19"/>
                <a:gd name="T5" fmla="*/ 1 h 19"/>
                <a:gd name="T6" fmla="*/ 0 w 19"/>
                <a:gd name="T7" fmla="*/ 1 h 19"/>
                <a:gd name="T8" fmla="*/ 0 w 19"/>
                <a:gd name="T9" fmla="*/ 1 h 19"/>
                <a:gd name="T10" fmla="*/ 0 w 19"/>
                <a:gd name="T11" fmla="*/ 0 h 19"/>
                <a:gd name="T12" fmla="*/ 0 w 19"/>
                <a:gd name="T13" fmla="*/ 1 h 19"/>
                <a:gd name="T14" fmla="*/ 0 w 19"/>
                <a:gd name="T15" fmla="*/ 1 h 19"/>
                <a:gd name="T16" fmla="*/ 0 w 19"/>
                <a:gd name="T17" fmla="*/ 1 h 19"/>
                <a:gd name="T18" fmla="*/ 0 w 19"/>
                <a:gd name="T19" fmla="*/ 1 h 19"/>
                <a:gd name="T20" fmla="*/ 0 w 19"/>
                <a:gd name="T21" fmla="*/ 1 h 19"/>
                <a:gd name="T22" fmla="*/ 0 w 19"/>
                <a:gd name="T23" fmla="*/ 1 h 19"/>
                <a:gd name="T24" fmla="*/ 0 w 19"/>
                <a:gd name="T25" fmla="*/ 1 h 19"/>
                <a:gd name="T26" fmla="*/ 0 w 19"/>
                <a:gd name="T27" fmla="*/ 1 h 19"/>
                <a:gd name="T28" fmla="*/ 0 w 19"/>
                <a:gd name="T29" fmla="*/ 1 h 19"/>
                <a:gd name="T30" fmla="*/ 0 w 19"/>
                <a:gd name="T31" fmla="*/ 1 h 19"/>
                <a:gd name="T32" fmla="*/ 0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9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637"/>
            <p:cNvSpPr>
              <a:spLocks/>
            </p:cNvSpPr>
            <p:nvPr/>
          </p:nvSpPr>
          <p:spPr bwMode="auto">
            <a:xfrm>
              <a:off x="3705" y="2517"/>
              <a:ext cx="8" cy="11"/>
            </a:xfrm>
            <a:custGeom>
              <a:avLst/>
              <a:gdLst>
                <a:gd name="T0" fmla="*/ 1 w 16"/>
                <a:gd name="T1" fmla="*/ 1 h 22"/>
                <a:gd name="T2" fmla="*/ 1 w 16"/>
                <a:gd name="T3" fmla="*/ 1 h 22"/>
                <a:gd name="T4" fmla="*/ 0 w 16"/>
                <a:gd name="T5" fmla="*/ 1 h 22"/>
                <a:gd name="T6" fmla="*/ 0 w 16"/>
                <a:gd name="T7" fmla="*/ 1 h 22"/>
                <a:gd name="T8" fmla="*/ 0 w 16"/>
                <a:gd name="T9" fmla="*/ 1 h 22"/>
                <a:gd name="T10" fmla="*/ 1 w 16"/>
                <a:gd name="T11" fmla="*/ 1 h 22"/>
                <a:gd name="T12" fmla="*/ 1 w 16"/>
                <a:gd name="T13" fmla="*/ 1 h 22"/>
                <a:gd name="T14" fmla="*/ 1 w 16"/>
                <a:gd name="T15" fmla="*/ 1 h 22"/>
                <a:gd name="T16" fmla="*/ 1 w 16"/>
                <a:gd name="T17" fmla="*/ 0 h 22"/>
                <a:gd name="T18" fmla="*/ 1 w 16"/>
                <a:gd name="T19" fmla="*/ 1 h 22"/>
                <a:gd name="T20" fmla="*/ 1 w 16"/>
                <a:gd name="T21" fmla="*/ 1 h 22"/>
                <a:gd name="T22" fmla="*/ 1 w 16"/>
                <a:gd name="T23" fmla="*/ 1 h 22"/>
                <a:gd name="T24" fmla="*/ 1 w 16"/>
                <a:gd name="T25" fmla="*/ 1 h 22"/>
                <a:gd name="T26" fmla="*/ 1 w 16"/>
                <a:gd name="T27" fmla="*/ 1 h 22"/>
                <a:gd name="T28" fmla="*/ 1 w 16"/>
                <a:gd name="T29" fmla="*/ 1 h 22"/>
                <a:gd name="T30" fmla="*/ 1 w 16"/>
                <a:gd name="T31" fmla="*/ 1 h 22"/>
                <a:gd name="T32" fmla="*/ 1 w 16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22">
                  <a:moveTo>
                    <a:pt x="5" y="22"/>
                  </a:move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638"/>
            <p:cNvSpPr>
              <a:spLocks/>
            </p:cNvSpPr>
            <p:nvPr/>
          </p:nvSpPr>
          <p:spPr bwMode="auto">
            <a:xfrm>
              <a:off x="3719" y="2506"/>
              <a:ext cx="10" cy="13"/>
            </a:xfrm>
            <a:custGeom>
              <a:avLst/>
              <a:gdLst>
                <a:gd name="T0" fmla="*/ 1 w 20"/>
                <a:gd name="T1" fmla="*/ 1 h 25"/>
                <a:gd name="T2" fmla="*/ 1 w 20"/>
                <a:gd name="T3" fmla="*/ 1 h 25"/>
                <a:gd name="T4" fmla="*/ 1 w 20"/>
                <a:gd name="T5" fmla="*/ 1 h 25"/>
                <a:gd name="T6" fmla="*/ 1 w 20"/>
                <a:gd name="T7" fmla="*/ 1 h 25"/>
                <a:gd name="T8" fmla="*/ 1 w 20"/>
                <a:gd name="T9" fmla="*/ 0 h 25"/>
                <a:gd name="T10" fmla="*/ 1 w 20"/>
                <a:gd name="T11" fmla="*/ 1 h 25"/>
                <a:gd name="T12" fmla="*/ 1 w 20"/>
                <a:gd name="T13" fmla="*/ 1 h 25"/>
                <a:gd name="T14" fmla="*/ 1 w 20"/>
                <a:gd name="T15" fmla="*/ 1 h 25"/>
                <a:gd name="T16" fmla="*/ 1 w 20"/>
                <a:gd name="T17" fmla="*/ 1 h 25"/>
                <a:gd name="T18" fmla="*/ 1 w 20"/>
                <a:gd name="T19" fmla="*/ 1 h 25"/>
                <a:gd name="T20" fmla="*/ 1 w 20"/>
                <a:gd name="T21" fmla="*/ 1 h 25"/>
                <a:gd name="T22" fmla="*/ 1 w 20"/>
                <a:gd name="T23" fmla="*/ 1 h 25"/>
                <a:gd name="T24" fmla="*/ 1 w 20"/>
                <a:gd name="T25" fmla="*/ 1 h 25"/>
                <a:gd name="T26" fmla="*/ 1 w 20"/>
                <a:gd name="T27" fmla="*/ 1 h 25"/>
                <a:gd name="T28" fmla="*/ 1 w 20"/>
                <a:gd name="T29" fmla="*/ 1 h 25"/>
                <a:gd name="T30" fmla="*/ 0 w 20"/>
                <a:gd name="T31" fmla="*/ 1 h 25"/>
                <a:gd name="T32" fmla="*/ 1 w 20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25">
                  <a:moveTo>
                    <a:pt x="2" y="14"/>
                  </a:moveTo>
                  <a:lnTo>
                    <a:pt x="4" y="9"/>
                  </a:lnTo>
                  <a:lnTo>
                    <a:pt x="6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13"/>
                  </a:lnTo>
                  <a:lnTo>
                    <a:pt x="18" y="17"/>
                  </a:lnTo>
                  <a:lnTo>
                    <a:pt x="15" y="21"/>
                  </a:lnTo>
                  <a:lnTo>
                    <a:pt x="11" y="24"/>
                  </a:lnTo>
                  <a:lnTo>
                    <a:pt x="7" y="25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639"/>
            <p:cNvSpPr>
              <a:spLocks/>
            </p:cNvSpPr>
            <p:nvPr/>
          </p:nvSpPr>
          <p:spPr bwMode="auto">
            <a:xfrm>
              <a:off x="3732" y="2509"/>
              <a:ext cx="10" cy="10"/>
            </a:xfrm>
            <a:custGeom>
              <a:avLst/>
              <a:gdLst>
                <a:gd name="T0" fmla="*/ 1 w 19"/>
                <a:gd name="T1" fmla="*/ 1 h 19"/>
                <a:gd name="T2" fmla="*/ 1 w 19"/>
                <a:gd name="T3" fmla="*/ 1 h 19"/>
                <a:gd name="T4" fmla="*/ 1 w 19"/>
                <a:gd name="T5" fmla="*/ 1 h 19"/>
                <a:gd name="T6" fmla="*/ 1 w 19"/>
                <a:gd name="T7" fmla="*/ 1 h 19"/>
                <a:gd name="T8" fmla="*/ 1 w 19"/>
                <a:gd name="T9" fmla="*/ 1 h 19"/>
                <a:gd name="T10" fmla="*/ 1 w 19"/>
                <a:gd name="T11" fmla="*/ 1 h 19"/>
                <a:gd name="T12" fmla="*/ 1 w 19"/>
                <a:gd name="T13" fmla="*/ 1 h 19"/>
                <a:gd name="T14" fmla="*/ 1 w 19"/>
                <a:gd name="T15" fmla="*/ 1 h 19"/>
                <a:gd name="T16" fmla="*/ 1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0 w 19"/>
                <a:gd name="T23" fmla="*/ 1 h 19"/>
                <a:gd name="T24" fmla="*/ 0 w 19"/>
                <a:gd name="T25" fmla="*/ 1 h 19"/>
                <a:gd name="T26" fmla="*/ 1 w 19"/>
                <a:gd name="T27" fmla="*/ 1 h 19"/>
                <a:gd name="T28" fmla="*/ 1 w 19"/>
                <a:gd name="T29" fmla="*/ 1 h 19"/>
                <a:gd name="T30" fmla="*/ 1 w 19"/>
                <a:gd name="T31" fmla="*/ 0 h 19"/>
                <a:gd name="T32" fmla="*/ 1 w 19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" h="19">
                  <a:moveTo>
                    <a:pt x="15" y="1"/>
                  </a:moveTo>
                  <a:lnTo>
                    <a:pt x="17" y="3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18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9"/>
                  </a:lnTo>
                  <a:lnTo>
                    <a:pt x="6" y="19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640"/>
            <p:cNvSpPr>
              <a:spLocks/>
            </p:cNvSpPr>
            <p:nvPr/>
          </p:nvSpPr>
          <p:spPr bwMode="auto">
            <a:xfrm>
              <a:off x="3622" y="2523"/>
              <a:ext cx="82" cy="57"/>
            </a:xfrm>
            <a:custGeom>
              <a:avLst/>
              <a:gdLst>
                <a:gd name="T0" fmla="*/ 1 w 163"/>
                <a:gd name="T1" fmla="*/ 1 h 113"/>
                <a:gd name="T2" fmla="*/ 1 w 163"/>
                <a:gd name="T3" fmla="*/ 1 h 113"/>
                <a:gd name="T4" fmla="*/ 1 w 163"/>
                <a:gd name="T5" fmla="*/ 1 h 113"/>
                <a:gd name="T6" fmla="*/ 1 w 163"/>
                <a:gd name="T7" fmla="*/ 1 h 113"/>
                <a:gd name="T8" fmla="*/ 1 w 163"/>
                <a:gd name="T9" fmla="*/ 1 h 113"/>
                <a:gd name="T10" fmla="*/ 1 w 163"/>
                <a:gd name="T11" fmla="*/ 1 h 113"/>
                <a:gd name="T12" fmla="*/ 1 w 163"/>
                <a:gd name="T13" fmla="*/ 1 h 113"/>
                <a:gd name="T14" fmla="*/ 1 w 163"/>
                <a:gd name="T15" fmla="*/ 1 h 113"/>
                <a:gd name="T16" fmla="*/ 1 w 163"/>
                <a:gd name="T17" fmla="*/ 1 h 113"/>
                <a:gd name="T18" fmla="*/ 1 w 163"/>
                <a:gd name="T19" fmla="*/ 1 h 113"/>
                <a:gd name="T20" fmla="*/ 1 w 163"/>
                <a:gd name="T21" fmla="*/ 1 h 113"/>
                <a:gd name="T22" fmla="*/ 1 w 163"/>
                <a:gd name="T23" fmla="*/ 1 h 113"/>
                <a:gd name="T24" fmla="*/ 1 w 163"/>
                <a:gd name="T25" fmla="*/ 1 h 113"/>
                <a:gd name="T26" fmla="*/ 1 w 163"/>
                <a:gd name="T27" fmla="*/ 1 h 113"/>
                <a:gd name="T28" fmla="*/ 1 w 163"/>
                <a:gd name="T29" fmla="*/ 1 h 113"/>
                <a:gd name="T30" fmla="*/ 1 w 163"/>
                <a:gd name="T31" fmla="*/ 1 h 113"/>
                <a:gd name="T32" fmla="*/ 1 w 163"/>
                <a:gd name="T33" fmla="*/ 1 h 113"/>
                <a:gd name="T34" fmla="*/ 1 w 163"/>
                <a:gd name="T35" fmla="*/ 1 h 113"/>
                <a:gd name="T36" fmla="*/ 1 w 163"/>
                <a:gd name="T37" fmla="*/ 1 h 113"/>
                <a:gd name="T38" fmla="*/ 1 w 163"/>
                <a:gd name="T39" fmla="*/ 1 h 113"/>
                <a:gd name="T40" fmla="*/ 1 w 163"/>
                <a:gd name="T41" fmla="*/ 1 h 113"/>
                <a:gd name="T42" fmla="*/ 1 w 163"/>
                <a:gd name="T43" fmla="*/ 1 h 113"/>
                <a:gd name="T44" fmla="*/ 1 w 163"/>
                <a:gd name="T45" fmla="*/ 1 h 113"/>
                <a:gd name="T46" fmla="*/ 1 w 163"/>
                <a:gd name="T47" fmla="*/ 1 h 113"/>
                <a:gd name="T48" fmla="*/ 1 w 163"/>
                <a:gd name="T49" fmla="*/ 1 h 113"/>
                <a:gd name="T50" fmla="*/ 1 w 163"/>
                <a:gd name="T51" fmla="*/ 1 h 113"/>
                <a:gd name="T52" fmla="*/ 1 w 163"/>
                <a:gd name="T53" fmla="*/ 1 h 113"/>
                <a:gd name="T54" fmla="*/ 1 w 163"/>
                <a:gd name="T55" fmla="*/ 1 h 113"/>
                <a:gd name="T56" fmla="*/ 1 w 163"/>
                <a:gd name="T57" fmla="*/ 1 h 113"/>
                <a:gd name="T58" fmla="*/ 0 w 163"/>
                <a:gd name="T59" fmla="*/ 1 h 113"/>
                <a:gd name="T60" fmla="*/ 1 w 163"/>
                <a:gd name="T61" fmla="*/ 1 h 113"/>
                <a:gd name="T62" fmla="*/ 1 w 163"/>
                <a:gd name="T63" fmla="*/ 1 h 113"/>
                <a:gd name="T64" fmla="*/ 1 w 163"/>
                <a:gd name="T65" fmla="*/ 1 h 113"/>
                <a:gd name="T66" fmla="*/ 1 w 163"/>
                <a:gd name="T67" fmla="*/ 1 h 113"/>
                <a:gd name="T68" fmla="*/ 1 w 163"/>
                <a:gd name="T69" fmla="*/ 1 h 113"/>
                <a:gd name="T70" fmla="*/ 1 w 163"/>
                <a:gd name="T71" fmla="*/ 1 h 113"/>
                <a:gd name="T72" fmla="*/ 1 w 163"/>
                <a:gd name="T73" fmla="*/ 1 h 113"/>
                <a:gd name="T74" fmla="*/ 1 w 163"/>
                <a:gd name="T75" fmla="*/ 1 h 113"/>
                <a:gd name="T76" fmla="*/ 1 w 163"/>
                <a:gd name="T77" fmla="*/ 1 h 113"/>
                <a:gd name="T78" fmla="*/ 1 w 163"/>
                <a:gd name="T79" fmla="*/ 1 h 113"/>
                <a:gd name="T80" fmla="*/ 1 w 163"/>
                <a:gd name="T81" fmla="*/ 1 h 113"/>
                <a:gd name="T82" fmla="*/ 1 w 163"/>
                <a:gd name="T83" fmla="*/ 1 h 113"/>
                <a:gd name="T84" fmla="*/ 1 w 163"/>
                <a:gd name="T85" fmla="*/ 1 h 113"/>
                <a:gd name="T86" fmla="*/ 1 w 163"/>
                <a:gd name="T87" fmla="*/ 1 h 113"/>
                <a:gd name="T88" fmla="*/ 1 w 163"/>
                <a:gd name="T89" fmla="*/ 1 h 113"/>
                <a:gd name="T90" fmla="*/ 1 w 163"/>
                <a:gd name="T91" fmla="*/ 1 h 113"/>
                <a:gd name="T92" fmla="*/ 1 w 163"/>
                <a:gd name="T93" fmla="*/ 1 h 113"/>
                <a:gd name="T94" fmla="*/ 1 w 163"/>
                <a:gd name="T95" fmla="*/ 1 h 113"/>
                <a:gd name="T96" fmla="*/ 1 w 163"/>
                <a:gd name="T97" fmla="*/ 1 h 1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3" h="113">
                  <a:moveTo>
                    <a:pt x="163" y="14"/>
                  </a:moveTo>
                  <a:lnTo>
                    <a:pt x="162" y="13"/>
                  </a:lnTo>
                  <a:lnTo>
                    <a:pt x="160" y="12"/>
                  </a:lnTo>
                  <a:lnTo>
                    <a:pt x="159" y="12"/>
                  </a:lnTo>
                  <a:lnTo>
                    <a:pt x="158" y="11"/>
                  </a:lnTo>
                  <a:lnTo>
                    <a:pt x="156" y="10"/>
                  </a:lnTo>
                  <a:lnTo>
                    <a:pt x="156" y="7"/>
                  </a:lnTo>
                  <a:lnTo>
                    <a:pt x="155" y="6"/>
                  </a:lnTo>
                  <a:lnTo>
                    <a:pt x="155" y="5"/>
                  </a:lnTo>
                  <a:lnTo>
                    <a:pt x="153" y="8"/>
                  </a:lnTo>
                  <a:lnTo>
                    <a:pt x="151" y="11"/>
                  </a:lnTo>
                  <a:lnTo>
                    <a:pt x="147" y="13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1" y="10"/>
                  </a:lnTo>
                  <a:lnTo>
                    <a:pt x="120" y="7"/>
                  </a:lnTo>
                  <a:lnTo>
                    <a:pt x="108" y="4"/>
                  </a:lnTo>
                  <a:lnTo>
                    <a:pt x="97" y="3"/>
                  </a:lnTo>
                  <a:lnTo>
                    <a:pt x="85" y="1"/>
                  </a:lnTo>
                  <a:lnTo>
                    <a:pt x="77" y="0"/>
                  </a:lnTo>
                  <a:lnTo>
                    <a:pt x="70" y="1"/>
                  </a:lnTo>
                  <a:lnTo>
                    <a:pt x="63" y="4"/>
                  </a:lnTo>
                  <a:lnTo>
                    <a:pt x="62" y="5"/>
                  </a:lnTo>
                  <a:lnTo>
                    <a:pt x="65" y="6"/>
                  </a:lnTo>
                  <a:lnTo>
                    <a:pt x="70" y="5"/>
                  </a:lnTo>
                  <a:lnTo>
                    <a:pt x="79" y="4"/>
                  </a:lnTo>
                  <a:lnTo>
                    <a:pt x="88" y="5"/>
                  </a:lnTo>
                  <a:lnTo>
                    <a:pt x="98" y="6"/>
                  </a:lnTo>
                  <a:lnTo>
                    <a:pt x="108" y="8"/>
                  </a:lnTo>
                  <a:lnTo>
                    <a:pt x="117" y="12"/>
                  </a:lnTo>
                  <a:lnTo>
                    <a:pt x="125" y="14"/>
                  </a:lnTo>
                  <a:lnTo>
                    <a:pt x="132" y="18"/>
                  </a:lnTo>
                  <a:lnTo>
                    <a:pt x="137" y="21"/>
                  </a:lnTo>
                  <a:lnTo>
                    <a:pt x="139" y="23"/>
                  </a:lnTo>
                  <a:lnTo>
                    <a:pt x="138" y="25"/>
                  </a:lnTo>
                  <a:lnTo>
                    <a:pt x="135" y="26"/>
                  </a:lnTo>
                  <a:lnTo>
                    <a:pt x="131" y="28"/>
                  </a:lnTo>
                  <a:lnTo>
                    <a:pt x="126" y="30"/>
                  </a:lnTo>
                  <a:lnTo>
                    <a:pt x="122" y="33"/>
                  </a:lnTo>
                  <a:lnTo>
                    <a:pt x="117" y="35"/>
                  </a:lnTo>
                  <a:lnTo>
                    <a:pt x="114" y="37"/>
                  </a:lnTo>
                  <a:lnTo>
                    <a:pt x="108" y="35"/>
                  </a:lnTo>
                  <a:lnTo>
                    <a:pt x="101" y="33"/>
                  </a:lnTo>
                  <a:lnTo>
                    <a:pt x="92" y="30"/>
                  </a:lnTo>
                  <a:lnTo>
                    <a:pt x="83" y="28"/>
                  </a:lnTo>
                  <a:lnTo>
                    <a:pt x="72" y="27"/>
                  </a:lnTo>
                  <a:lnTo>
                    <a:pt x="63" y="26"/>
                  </a:lnTo>
                  <a:lnTo>
                    <a:pt x="55" y="26"/>
                  </a:lnTo>
                  <a:lnTo>
                    <a:pt x="48" y="28"/>
                  </a:lnTo>
                  <a:lnTo>
                    <a:pt x="44" y="30"/>
                  </a:lnTo>
                  <a:lnTo>
                    <a:pt x="41" y="31"/>
                  </a:lnTo>
                  <a:lnTo>
                    <a:pt x="41" y="33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5" y="31"/>
                  </a:lnTo>
                  <a:lnTo>
                    <a:pt x="60" y="31"/>
                  </a:lnTo>
                  <a:lnTo>
                    <a:pt x="64" y="31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80" y="34"/>
                  </a:lnTo>
                  <a:lnTo>
                    <a:pt x="85" y="35"/>
                  </a:lnTo>
                  <a:lnTo>
                    <a:pt x="93" y="37"/>
                  </a:lnTo>
                  <a:lnTo>
                    <a:pt x="100" y="40"/>
                  </a:lnTo>
                  <a:lnTo>
                    <a:pt x="105" y="41"/>
                  </a:lnTo>
                  <a:lnTo>
                    <a:pt x="108" y="43"/>
                  </a:lnTo>
                  <a:lnTo>
                    <a:pt x="102" y="46"/>
                  </a:lnTo>
                  <a:lnTo>
                    <a:pt x="93" y="50"/>
                  </a:lnTo>
                  <a:lnTo>
                    <a:pt x="84" y="52"/>
                  </a:lnTo>
                  <a:lnTo>
                    <a:pt x="78" y="55"/>
                  </a:lnTo>
                  <a:lnTo>
                    <a:pt x="72" y="56"/>
                  </a:lnTo>
                  <a:lnTo>
                    <a:pt x="64" y="53"/>
                  </a:lnTo>
                  <a:lnTo>
                    <a:pt x="55" y="51"/>
                  </a:lnTo>
                  <a:lnTo>
                    <a:pt x="48" y="49"/>
                  </a:lnTo>
                  <a:lnTo>
                    <a:pt x="41" y="46"/>
                  </a:lnTo>
                  <a:lnTo>
                    <a:pt x="35" y="46"/>
                  </a:lnTo>
                  <a:lnTo>
                    <a:pt x="32" y="48"/>
                  </a:lnTo>
                  <a:lnTo>
                    <a:pt x="35" y="50"/>
                  </a:lnTo>
                  <a:lnTo>
                    <a:pt x="42" y="52"/>
                  </a:lnTo>
                  <a:lnTo>
                    <a:pt x="50" y="55"/>
                  </a:lnTo>
                  <a:lnTo>
                    <a:pt x="56" y="58"/>
                  </a:lnTo>
                  <a:lnTo>
                    <a:pt x="61" y="60"/>
                  </a:lnTo>
                  <a:lnTo>
                    <a:pt x="56" y="61"/>
                  </a:lnTo>
                  <a:lnTo>
                    <a:pt x="49" y="64"/>
                  </a:lnTo>
                  <a:lnTo>
                    <a:pt x="40" y="67"/>
                  </a:lnTo>
                  <a:lnTo>
                    <a:pt x="31" y="70"/>
                  </a:lnTo>
                  <a:lnTo>
                    <a:pt x="22" y="72"/>
                  </a:lnTo>
                  <a:lnTo>
                    <a:pt x="14" y="75"/>
                  </a:lnTo>
                  <a:lnTo>
                    <a:pt x="7" y="78"/>
                  </a:lnTo>
                  <a:lnTo>
                    <a:pt x="3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1"/>
                  </a:lnTo>
                  <a:lnTo>
                    <a:pt x="8" y="81"/>
                  </a:lnTo>
                  <a:lnTo>
                    <a:pt x="14" y="81"/>
                  </a:lnTo>
                  <a:lnTo>
                    <a:pt x="22" y="80"/>
                  </a:lnTo>
                  <a:lnTo>
                    <a:pt x="30" y="79"/>
                  </a:lnTo>
                  <a:lnTo>
                    <a:pt x="40" y="76"/>
                  </a:lnTo>
                  <a:lnTo>
                    <a:pt x="48" y="74"/>
                  </a:lnTo>
                  <a:lnTo>
                    <a:pt x="56" y="72"/>
                  </a:lnTo>
                  <a:lnTo>
                    <a:pt x="63" y="70"/>
                  </a:lnTo>
                  <a:lnTo>
                    <a:pt x="68" y="67"/>
                  </a:lnTo>
                  <a:lnTo>
                    <a:pt x="67" y="76"/>
                  </a:lnTo>
                  <a:lnTo>
                    <a:pt x="64" y="89"/>
                  </a:lnTo>
                  <a:lnTo>
                    <a:pt x="61" y="101"/>
                  </a:lnTo>
                  <a:lnTo>
                    <a:pt x="56" y="109"/>
                  </a:lnTo>
                  <a:lnTo>
                    <a:pt x="54" y="112"/>
                  </a:lnTo>
                  <a:lnTo>
                    <a:pt x="55" y="113"/>
                  </a:lnTo>
                  <a:lnTo>
                    <a:pt x="57" y="113"/>
                  </a:lnTo>
                  <a:lnTo>
                    <a:pt x="60" y="110"/>
                  </a:lnTo>
                  <a:lnTo>
                    <a:pt x="64" y="102"/>
                  </a:lnTo>
                  <a:lnTo>
                    <a:pt x="71" y="89"/>
                  </a:lnTo>
                  <a:lnTo>
                    <a:pt x="77" y="76"/>
                  </a:lnTo>
                  <a:lnTo>
                    <a:pt x="79" y="67"/>
                  </a:lnTo>
                  <a:lnTo>
                    <a:pt x="83" y="66"/>
                  </a:lnTo>
                  <a:lnTo>
                    <a:pt x="88" y="64"/>
                  </a:lnTo>
                  <a:lnTo>
                    <a:pt x="93" y="61"/>
                  </a:lnTo>
                  <a:lnTo>
                    <a:pt x="99" y="59"/>
                  </a:lnTo>
                  <a:lnTo>
                    <a:pt x="105" y="57"/>
                  </a:lnTo>
                  <a:lnTo>
                    <a:pt x="109" y="55"/>
                  </a:lnTo>
                  <a:lnTo>
                    <a:pt x="114" y="52"/>
                  </a:lnTo>
                  <a:lnTo>
                    <a:pt x="116" y="51"/>
                  </a:lnTo>
                  <a:lnTo>
                    <a:pt x="116" y="61"/>
                  </a:lnTo>
                  <a:lnTo>
                    <a:pt x="115" y="75"/>
                  </a:lnTo>
                  <a:lnTo>
                    <a:pt x="113" y="89"/>
                  </a:lnTo>
                  <a:lnTo>
                    <a:pt x="110" y="98"/>
                  </a:lnTo>
                  <a:lnTo>
                    <a:pt x="108" y="104"/>
                  </a:lnTo>
                  <a:lnTo>
                    <a:pt x="108" y="105"/>
                  </a:lnTo>
                  <a:lnTo>
                    <a:pt x="110" y="104"/>
                  </a:lnTo>
                  <a:lnTo>
                    <a:pt x="114" y="98"/>
                  </a:lnTo>
                  <a:lnTo>
                    <a:pt x="118" y="89"/>
                  </a:lnTo>
                  <a:lnTo>
                    <a:pt x="123" y="75"/>
                  </a:lnTo>
                  <a:lnTo>
                    <a:pt x="126" y="61"/>
                  </a:lnTo>
                  <a:lnTo>
                    <a:pt x="126" y="48"/>
                  </a:lnTo>
                  <a:lnTo>
                    <a:pt x="133" y="42"/>
                  </a:lnTo>
                  <a:lnTo>
                    <a:pt x="138" y="36"/>
                  </a:lnTo>
                  <a:lnTo>
                    <a:pt x="143" y="31"/>
                  </a:lnTo>
                  <a:lnTo>
                    <a:pt x="146" y="28"/>
                  </a:lnTo>
                  <a:lnTo>
                    <a:pt x="148" y="26"/>
                  </a:lnTo>
                  <a:lnTo>
                    <a:pt x="151" y="26"/>
                  </a:lnTo>
                  <a:lnTo>
                    <a:pt x="152" y="28"/>
                  </a:lnTo>
                  <a:lnTo>
                    <a:pt x="152" y="31"/>
                  </a:lnTo>
                  <a:lnTo>
                    <a:pt x="151" y="42"/>
                  </a:lnTo>
                  <a:lnTo>
                    <a:pt x="149" y="56"/>
                  </a:lnTo>
                  <a:lnTo>
                    <a:pt x="148" y="70"/>
                  </a:lnTo>
                  <a:lnTo>
                    <a:pt x="147" y="80"/>
                  </a:lnTo>
                  <a:lnTo>
                    <a:pt x="153" y="68"/>
                  </a:lnTo>
                  <a:lnTo>
                    <a:pt x="158" y="49"/>
                  </a:lnTo>
                  <a:lnTo>
                    <a:pt x="161" y="29"/>
                  </a:lnTo>
                  <a:lnTo>
                    <a:pt x="163" y="1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641"/>
            <p:cNvSpPr>
              <a:spLocks/>
            </p:cNvSpPr>
            <p:nvPr/>
          </p:nvSpPr>
          <p:spPr bwMode="auto">
            <a:xfrm>
              <a:off x="3627" y="2423"/>
              <a:ext cx="66" cy="63"/>
            </a:xfrm>
            <a:custGeom>
              <a:avLst/>
              <a:gdLst>
                <a:gd name="T0" fmla="*/ 0 w 133"/>
                <a:gd name="T1" fmla="*/ 1 h 124"/>
                <a:gd name="T2" fmla="*/ 0 w 133"/>
                <a:gd name="T3" fmla="*/ 1 h 124"/>
                <a:gd name="T4" fmla="*/ 0 w 133"/>
                <a:gd name="T5" fmla="*/ 1 h 124"/>
                <a:gd name="T6" fmla="*/ 0 w 133"/>
                <a:gd name="T7" fmla="*/ 1 h 124"/>
                <a:gd name="T8" fmla="*/ 0 w 133"/>
                <a:gd name="T9" fmla="*/ 1 h 124"/>
                <a:gd name="T10" fmla="*/ 0 w 133"/>
                <a:gd name="T11" fmla="*/ 1 h 124"/>
                <a:gd name="T12" fmla="*/ 0 w 133"/>
                <a:gd name="T13" fmla="*/ 1 h 124"/>
                <a:gd name="T14" fmla="*/ 0 w 133"/>
                <a:gd name="T15" fmla="*/ 1 h 124"/>
                <a:gd name="T16" fmla="*/ 0 w 133"/>
                <a:gd name="T17" fmla="*/ 1 h 124"/>
                <a:gd name="T18" fmla="*/ 0 w 133"/>
                <a:gd name="T19" fmla="*/ 1 h 124"/>
                <a:gd name="T20" fmla="*/ 0 w 133"/>
                <a:gd name="T21" fmla="*/ 1 h 124"/>
                <a:gd name="T22" fmla="*/ 0 w 133"/>
                <a:gd name="T23" fmla="*/ 1 h 124"/>
                <a:gd name="T24" fmla="*/ 0 w 133"/>
                <a:gd name="T25" fmla="*/ 1 h 124"/>
                <a:gd name="T26" fmla="*/ 0 w 133"/>
                <a:gd name="T27" fmla="*/ 1 h 124"/>
                <a:gd name="T28" fmla="*/ 0 w 133"/>
                <a:gd name="T29" fmla="*/ 1 h 124"/>
                <a:gd name="T30" fmla="*/ 0 w 133"/>
                <a:gd name="T31" fmla="*/ 1 h 124"/>
                <a:gd name="T32" fmla="*/ 0 w 133"/>
                <a:gd name="T33" fmla="*/ 1 h 124"/>
                <a:gd name="T34" fmla="*/ 0 w 133"/>
                <a:gd name="T35" fmla="*/ 1 h 124"/>
                <a:gd name="T36" fmla="*/ 0 w 133"/>
                <a:gd name="T37" fmla="*/ 1 h 124"/>
                <a:gd name="T38" fmla="*/ 0 w 133"/>
                <a:gd name="T39" fmla="*/ 1 h 124"/>
                <a:gd name="T40" fmla="*/ 0 w 133"/>
                <a:gd name="T41" fmla="*/ 1 h 124"/>
                <a:gd name="T42" fmla="*/ 0 w 133"/>
                <a:gd name="T43" fmla="*/ 1 h 124"/>
                <a:gd name="T44" fmla="*/ 0 w 133"/>
                <a:gd name="T45" fmla="*/ 1 h 124"/>
                <a:gd name="T46" fmla="*/ 0 w 133"/>
                <a:gd name="T47" fmla="*/ 1 h 124"/>
                <a:gd name="T48" fmla="*/ 0 w 133"/>
                <a:gd name="T49" fmla="*/ 1 h 124"/>
                <a:gd name="T50" fmla="*/ 0 w 133"/>
                <a:gd name="T51" fmla="*/ 1 h 124"/>
                <a:gd name="T52" fmla="*/ 0 w 133"/>
                <a:gd name="T53" fmla="*/ 1 h 124"/>
                <a:gd name="T54" fmla="*/ 0 w 133"/>
                <a:gd name="T55" fmla="*/ 1 h 124"/>
                <a:gd name="T56" fmla="*/ 0 w 133"/>
                <a:gd name="T57" fmla="*/ 1 h 124"/>
                <a:gd name="T58" fmla="*/ 0 w 133"/>
                <a:gd name="T59" fmla="*/ 1 h 124"/>
                <a:gd name="T60" fmla="*/ 0 w 133"/>
                <a:gd name="T61" fmla="*/ 1 h 124"/>
                <a:gd name="T62" fmla="*/ 0 w 133"/>
                <a:gd name="T63" fmla="*/ 1 h 124"/>
                <a:gd name="T64" fmla="*/ 0 w 133"/>
                <a:gd name="T65" fmla="*/ 1 h 124"/>
                <a:gd name="T66" fmla="*/ 0 w 133"/>
                <a:gd name="T67" fmla="*/ 1 h 124"/>
                <a:gd name="T68" fmla="*/ 0 w 133"/>
                <a:gd name="T69" fmla="*/ 1 h 124"/>
                <a:gd name="T70" fmla="*/ 0 w 133"/>
                <a:gd name="T71" fmla="*/ 1 h 124"/>
                <a:gd name="T72" fmla="*/ 0 w 133"/>
                <a:gd name="T73" fmla="*/ 1 h 124"/>
                <a:gd name="T74" fmla="*/ 0 w 133"/>
                <a:gd name="T75" fmla="*/ 1 h 124"/>
                <a:gd name="T76" fmla="*/ 0 w 133"/>
                <a:gd name="T77" fmla="*/ 1 h 124"/>
                <a:gd name="T78" fmla="*/ 0 w 133"/>
                <a:gd name="T79" fmla="*/ 1 h 124"/>
                <a:gd name="T80" fmla="*/ 0 w 133"/>
                <a:gd name="T81" fmla="*/ 1 h 124"/>
                <a:gd name="T82" fmla="*/ 0 w 133"/>
                <a:gd name="T83" fmla="*/ 1 h 124"/>
                <a:gd name="T84" fmla="*/ 0 w 133"/>
                <a:gd name="T85" fmla="*/ 1 h 124"/>
                <a:gd name="T86" fmla="*/ 0 w 133"/>
                <a:gd name="T87" fmla="*/ 1 h 124"/>
                <a:gd name="T88" fmla="*/ 0 w 133"/>
                <a:gd name="T89" fmla="*/ 1 h 124"/>
                <a:gd name="T90" fmla="*/ 0 w 133"/>
                <a:gd name="T91" fmla="*/ 1 h 124"/>
                <a:gd name="T92" fmla="*/ 0 w 133"/>
                <a:gd name="T93" fmla="*/ 1 h 124"/>
                <a:gd name="T94" fmla="*/ 0 w 133"/>
                <a:gd name="T95" fmla="*/ 1 h 124"/>
                <a:gd name="T96" fmla="*/ 0 w 133"/>
                <a:gd name="T97" fmla="*/ 1 h 124"/>
                <a:gd name="T98" fmla="*/ 0 w 133"/>
                <a:gd name="T99" fmla="*/ 1 h 124"/>
                <a:gd name="T100" fmla="*/ 0 w 133"/>
                <a:gd name="T101" fmla="*/ 1 h 124"/>
                <a:gd name="T102" fmla="*/ 0 w 133"/>
                <a:gd name="T103" fmla="*/ 1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124">
                  <a:moveTo>
                    <a:pt x="127" y="124"/>
                  </a:moveTo>
                  <a:lnTo>
                    <a:pt x="128" y="122"/>
                  </a:lnTo>
                  <a:lnTo>
                    <a:pt x="129" y="120"/>
                  </a:lnTo>
                  <a:lnTo>
                    <a:pt x="131" y="119"/>
                  </a:lnTo>
                  <a:lnTo>
                    <a:pt x="133" y="116"/>
                  </a:lnTo>
                  <a:lnTo>
                    <a:pt x="127" y="112"/>
                  </a:lnTo>
                  <a:lnTo>
                    <a:pt x="122" y="107"/>
                  </a:lnTo>
                  <a:lnTo>
                    <a:pt x="119" y="101"/>
                  </a:lnTo>
                  <a:lnTo>
                    <a:pt x="118" y="97"/>
                  </a:lnTo>
                  <a:lnTo>
                    <a:pt x="116" y="87"/>
                  </a:lnTo>
                  <a:lnTo>
                    <a:pt x="115" y="73"/>
                  </a:lnTo>
                  <a:lnTo>
                    <a:pt x="113" y="58"/>
                  </a:lnTo>
                  <a:lnTo>
                    <a:pt x="111" y="47"/>
                  </a:lnTo>
                  <a:lnTo>
                    <a:pt x="107" y="43"/>
                  </a:lnTo>
                  <a:lnTo>
                    <a:pt x="105" y="41"/>
                  </a:lnTo>
                  <a:lnTo>
                    <a:pt x="104" y="43"/>
                  </a:lnTo>
                  <a:lnTo>
                    <a:pt x="105" y="47"/>
                  </a:lnTo>
                  <a:lnTo>
                    <a:pt x="106" y="56"/>
                  </a:lnTo>
                  <a:lnTo>
                    <a:pt x="107" y="69"/>
                  </a:lnTo>
                  <a:lnTo>
                    <a:pt x="107" y="82"/>
                  </a:lnTo>
                  <a:lnTo>
                    <a:pt x="106" y="90"/>
                  </a:lnTo>
                  <a:lnTo>
                    <a:pt x="99" y="85"/>
                  </a:lnTo>
                  <a:lnTo>
                    <a:pt x="92" y="81"/>
                  </a:lnTo>
                  <a:lnTo>
                    <a:pt x="85" y="75"/>
                  </a:lnTo>
                  <a:lnTo>
                    <a:pt x="81" y="70"/>
                  </a:lnTo>
                  <a:lnTo>
                    <a:pt x="77" y="63"/>
                  </a:lnTo>
                  <a:lnTo>
                    <a:pt x="74" y="52"/>
                  </a:lnTo>
                  <a:lnTo>
                    <a:pt x="72" y="39"/>
                  </a:lnTo>
                  <a:lnTo>
                    <a:pt x="70" y="30"/>
                  </a:lnTo>
                  <a:lnTo>
                    <a:pt x="70" y="23"/>
                  </a:lnTo>
                  <a:lnTo>
                    <a:pt x="70" y="16"/>
                  </a:lnTo>
                  <a:lnTo>
                    <a:pt x="69" y="9"/>
                  </a:lnTo>
                  <a:lnTo>
                    <a:pt x="67" y="4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7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5" y="24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63" y="39"/>
                  </a:lnTo>
                  <a:lnTo>
                    <a:pt x="65" y="48"/>
                  </a:lnTo>
                  <a:lnTo>
                    <a:pt x="66" y="56"/>
                  </a:lnTo>
                  <a:lnTo>
                    <a:pt x="67" y="63"/>
                  </a:lnTo>
                  <a:lnTo>
                    <a:pt x="58" y="55"/>
                  </a:lnTo>
                  <a:lnTo>
                    <a:pt x="48" y="46"/>
                  </a:lnTo>
                  <a:lnTo>
                    <a:pt x="39" y="36"/>
                  </a:lnTo>
                  <a:lnTo>
                    <a:pt x="30" y="25"/>
                  </a:lnTo>
                  <a:lnTo>
                    <a:pt x="21" y="16"/>
                  </a:lnTo>
                  <a:lnTo>
                    <a:pt x="13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9" y="24"/>
                  </a:lnTo>
                  <a:lnTo>
                    <a:pt x="27" y="36"/>
                  </a:lnTo>
                  <a:lnTo>
                    <a:pt x="32" y="44"/>
                  </a:lnTo>
                  <a:lnTo>
                    <a:pt x="37" y="51"/>
                  </a:lnTo>
                  <a:lnTo>
                    <a:pt x="46" y="59"/>
                  </a:lnTo>
                  <a:lnTo>
                    <a:pt x="54" y="66"/>
                  </a:lnTo>
                  <a:lnTo>
                    <a:pt x="61" y="70"/>
                  </a:lnTo>
                  <a:lnTo>
                    <a:pt x="54" y="70"/>
                  </a:lnTo>
                  <a:lnTo>
                    <a:pt x="45" y="69"/>
                  </a:lnTo>
                  <a:lnTo>
                    <a:pt x="37" y="67"/>
                  </a:lnTo>
                  <a:lnTo>
                    <a:pt x="31" y="63"/>
                  </a:lnTo>
                  <a:lnTo>
                    <a:pt x="28" y="61"/>
                  </a:lnTo>
                  <a:lnTo>
                    <a:pt x="24" y="61"/>
                  </a:lnTo>
                  <a:lnTo>
                    <a:pt x="23" y="62"/>
                  </a:lnTo>
                  <a:lnTo>
                    <a:pt x="25" y="66"/>
                  </a:lnTo>
                  <a:lnTo>
                    <a:pt x="29" y="68"/>
                  </a:lnTo>
                  <a:lnTo>
                    <a:pt x="35" y="71"/>
                  </a:lnTo>
                  <a:lnTo>
                    <a:pt x="40" y="75"/>
                  </a:lnTo>
                  <a:lnTo>
                    <a:pt x="47" y="77"/>
                  </a:lnTo>
                  <a:lnTo>
                    <a:pt x="55" y="81"/>
                  </a:lnTo>
                  <a:lnTo>
                    <a:pt x="62" y="82"/>
                  </a:lnTo>
                  <a:lnTo>
                    <a:pt x="70" y="84"/>
                  </a:lnTo>
                  <a:lnTo>
                    <a:pt x="76" y="84"/>
                  </a:lnTo>
                  <a:lnTo>
                    <a:pt x="83" y="86"/>
                  </a:lnTo>
                  <a:lnTo>
                    <a:pt x="91" y="91"/>
                  </a:lnTo>
                  <a:lnTo>
                    <a:pt x="98" y="97"/>
                  </a:lnTo>
                  <a:lnTo>
                    <a:pt x="103" y="102"/>
                  </a:lnTo>
                  <a:lnTo>
                    <a:pt x="99" y="104"/>
                  </a:lnTo>
                  <a:lnTo>
                    <a:pt x="95" y="106"/>
                  </a:lnTo>
                  <a:lnTo>
                    <a:pt x="89" y="107"/>
                  </a:lnTo>
                  <a:lnTo>
                    <a:pt x="83" y="107"/>
                  </a:lnTo>
                  <a:lnTo>
                    <a:pt x="77" y="108"/>
                  </a:lnTo>
                  <a:lnTo>
                    <a:pt x="72" y="108"/>
                  </a:lnTo>
                  <a:lnTo>
                    <a:pt x="67" y="108"/>
                  </a:lnTo>
                  <a:lnTo>
                    <a:pt x="62" y="108"/>
                  </a:lnTo>
                  <a:lnTo>
                    <a:pt x="57" y="107"/>
                  </a:lnTo>
                  <a:lnTo>
                    <a:pt x="53" y="108"/>
                  </a:lnTo>
                  <a:lnTo>
                    <a:pt x="55" y="111"/>
                  </a:lnTo>
                  <a:lnTo>
                    <a:pt x="63" y="113"/>
                  </a:lnTo>
                  <a:lnTo>
                    <a:pt x="69" y="114"/>
                  </a:lnTo>
                  <a:lnTo>
                    <a:pt x="76" y="114"/>
                  </a:lnTo>
                  <a:lnTo>
                    <a:pt x="84" y="114"/>
                  </a:lnTo>
                  <a:lnTo>
                    <a:pt x="91" y="114"/>
                  </a:lnTo>
                  <a:lnTo>
                    <a:pt x="98" y="114"/>
                  </a:lnTo>
                  <a:lnTo>
                    <a:pt x="105" y="113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9" y="114"/>
                  </a:lnTo>
                  <a:lnTo>
                    <a:pt x="122" y="116"/>
                  </a:lnTo>
                  <a:lnTo>
                    <a:pt x="125" y="121"/>
                  </a:lnTo>
                  <a:lnTo>
                    <a:pt x="127" y="12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642"/>
            <p:cNvSpPr>
              <a:spLocks/>
            </p:cNvSpPr>
            <p:nvPr/>
          </p:nvSpPr>
          <p:spPr bwMode="auto">
            <a:xfrm>
              <a:off x="3725" y="2400"/>
              <a:ext cx="40" cy="94"/>
            </a:xfrm>
            <a:custGeom>
              <a:avLst/>
              <a:gdLst>
                <a:gd name="T0" fmla="*/ 0 w 81"/>
                <a:gd name="T1" fmla="*/ 0 h 189"/>
                <a:gd name="T2" fmla="*/ 0 w 81"/>
                <a:gd name="T3" fmla="*/ 0 h 189"/>
                <a:gd name="T4" fmla="*/ 0 w 81"/>
                <a:gd name="T5" fmla="*/ 0 h 189"/>
                <a:gd name="T6" fmla="*/ 0 w 81"/>
                <a:gd name="T7" fmla="*/ 0 h 189"/>
                <a:gd name="T8" fmla="*/ 0 w 81"/>
                <a:gd name="T9" fmla="*/ 0 h 189"/>
                <a:gd name="T10" fmla="*/ 0 w 81"/>
                <a:gd name="T11" fmla="*/ 0 h 189"/>
                <a:gd name="T12" fmla="*/ 0 w 81"/>
                <a:gd name="T13" fmla="*/ 0 h 189"/>
                <a:gd name="T14" fmla="*/ 0 w 81"/>
                <a:gd name="T15" fmla="*/ 0 h 189"/>
                <a:gd name="T16" fmla="*/ 0 w 81"/>
                <a:gd name="T17" fmla="*/ 0 h 189"/>
                <a:gd name="T18" fmla="*/ 0 w 81"/>
                <a:gd name="T19" fmla="*/ 0 h 189"/>
                <a:gd name="T20" fmla="*/ 0 w 81"/>
                <a:gd name="T21" fmla="*/ 0 h 189"/>
                <a:gd name="T22" fmla="*/ 0 w 81"/>
                <a:gd name="T23" fmla="*/ 0 h 189"/>
                <a:gd name="T24" fmla="*/ 0 w 81"/>
                <a:gd name="T25" fmla="*/ 0 h 189"/>
                <a:gd name="T26" fmla="*/ 0 w 81"/>
                <a:gd name="T27" fmla="*/ 0 h 189"/>
                <a:gd name="T28" fmla="*/ 0 w 81"/>
                <a:gd name="T29" fmla="*/ 0 h 189"/>
                <a:gd name="T30" fmla="*/ 0 w 81"/>
                <a:gd name="T31" fmla="*/ 0 h 189"/>
                <a:gd name="T32" fmla="*/ 0 w 81"/>
                <a:gd name="T33" fmla="*/ 0 h 189"/>
                <a:gd name="T34" fmla="*/ 0 w 81"/>
                <a:gd name="T35" fmla="*/ 0 h 189"/>
                <a:gd name="T36" fmla="*/ 0 w 81"/>
                <a:gd name="T37" fmla="*/ 0 h 189"/>
                <a:gd name="T38" fmla="*/ 0 w 81"/>
                <a:gd name="T39" fmla="*/ 0 h 189"/>
                <a:gd name="T40" fmla="*/ 0 w 81"/>
                <a:gd name="T41" fmla="*/ 0 h 189"/>
                <a:gd name="T42" fmla="*/ 0 w 81"/>
                <a:gd name="T43" fmla="*/ 0 h 189"/>
                <a:gd name="T44" fmla="*/ 0 w 81"/>
                <a:gd name="T45" fmla="*/ 0 h 189"/>
                <a:gd name="T46" fmla="*/ 0 w 81"/>
                <a:gd name="T47" fmla="*/ 0 h 189"/>
                <a:gd name="T48" fmla="*/ 0 w 81"/>
                <a:gd name="T49" fmla="*/ 0 h 189"/>
                <a:gd name="T50" fmla="*/ 0 w 81"/>
                <a:gd name="T51" fmla="*/ 0 h 189"/>
                <a:gd name="T52" fmla="*/ 0 w 81"/>
                <a:gd name="T53" fmla="*/ 0 h 189"/>
                <a:gd name="T54" fmla="*/ 0 w 81"/>
                <a:gd name="T55" fmla="*/ 0 h 189"/>
                <a:gd name="T56" fmla="*/ 0 w 81"/>
                <a:gd name="T57" fmla="*/ 0 h 189"/>
                <a:gd name="T58" fmla="*/ 0 w 81"/>
                <a:gd name="T59" fmla="*/ 0 h 189"/>
                <a:gd name="T60" fmla="*/ 0 w 81"/>
                <a:gd name="T61" fmla="*/ 0 h 189"/>
                <a:gd name="T62" fmla="*/ 0 w 81"/>
                <a:gd name="T63" fmla="*/ 0 h 189"/>
                <a:gd name="T64" fmla="*/ 0 w 81"/>
                <a:gd name="T65" fmla="*/ 0 h 189"/>
                <a:gd name="T66" fmla="*/ 0 w 81"/>
                <a:gd name="T67" fmla="*/ 0 h 189"/>
                <a:gd name="T68" fmla="*/ 0 w 81"/>
                <a:gd name="T69" fmla="*/ 0 h 189"/>
                <a:gd name="T70" fmla="*/ 0 w 81"/>
                <a:gd name="T71" fmla="*/ 0 h 189"/>
                <a:gd name="T72" fmla="*/ 0 w 81"/>
                <a:gd name="T73" fmla="*/ 0 h 189"/>
                <a:gd name="T74" fmla="*/ 0 w 81"/>
                <a:gd name="T75" fmla="*/ 0 h 189"/>
                <a:gd name="T76" fmla="*/ 0 w 81"/>
                <a:gd name="T77" fmla="*/ 0 h 189"/>
                <a:gd name="T78" fmla="*/ 0 w 81"/>
                <a:gd name="T79" fmla="*/ 0 h 189"/>
                <a:gd name="T80" fmla="*/ 0 w 81"/>
                <a:gd name="T81" fmla="*/ 0 h 189"/>
                <a:gd name="T82" fmla="*/ 0 w 81"/>
                <a:gd name="T83" fmla="*/ 0 h 189"/>
                <a:gd name="T84" fmla="*/ 0 w 81"/>
                <a:gd name="T85" fmla="*/ 0 h 189"/>
                <a:gd name="T86" fmla="*/ 0 w 81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1" h="189">
                  <a:moveTo>
                    <a:pt x="0" y="163"/>
                  </a:moveTo>
                  <a:lnTo>
                    <a:pt x="5" y="160"/>
                  </a:lnTo>
                  <a:lnTo>
                    <a:pt x="8" y="156"/>
                  </a:lnTo>
                  <a:lnTo>
                    <a:pt x="11" y="151"/>
                  </a:lnTo>
                  <a:lnTo>
                    <a:pt x="13" y="146"/>
                  </a:lnTo>
                  <a:lnTo>
                    <a:pt x="14" y="148"/>
                  </a:lnTo>
                  <a:lnTo>
                    <a:pt x="16" y="149"/>
                  </a:lnTo>
                  <a:lnTo>
                    <a:pt x="17" y="151"/>
                  </a:lnTo>
                  <a:lnTo>
                    <a:pt x="18" y="151"/>
                  </a:lnTo>
                  <a:lnTo>
                    <a:pt x="19" y="147"/>
                  </a:lnTo>
                  <a:lnTo>
                    <a:pt x="21" y="141"/>
                  </a:lnTo>
                  <a:lnTo>
                    <a:pt x="22" y="134"/>
                  </a:lnTo>
                  <a:lnTo>
                    <a:pt x="21" y="130"/>
                  </a:lnTo>
                  <a:lnTo>
                    <a:pt x="15" y="121"/>
                  </a:lnTo>
                  <a:lnTo>
                    <a:pt x="8" y="107"/>
                  </a:lnTo>
                  <a:lnTo>
                    <a:pt x="2" y="92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2" y="75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6" y="86"/>
                  </a:lnTo>
                  <a:lnTo>
                    <a:pt x="10" y="98"/>
                  </a:lnTo>
                  <a:lnTo>
                    <a:pt x="17" y="109"/>
                  </a:lnTo>
                  <a:lnTo>
                    <a:pt x="24" y="115"/>
                  </a:lnTo>
                  <a:lnTo>
                    <a:pt x="28" y="103"/>
                  </a:lnTo>
                  <a:lnTo>
                    <a:pt x="31" y="88"/>
                  </a:lnTo>
                  <a:lnTo>
                    <a:pt x="32" y="73"/>
                  </a:lnTo>
                  <a:lnTo>
                    <a:pt x="32" y="62"/>
                  </a:lnTo>
                  <a:lnTo>
                    <a:pt x="30" y="53"/>
                  </a:lnTo>
                  <a:lnTo>
                    <a:pt x="29" y="40"/>
                  </a:lnTo>
                  <a:lnTo>
                    <a:pt x="28" y="28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7" y="53"/>
                  </a:lnTo>
                  <a:lnTo>
                    <a:pt x="41" y="41"/>
                  </a:lnTo>
                  <a:lnTo>
                    <a:pt x="46" y="25"/>
                  </a:lnTo>
                  <a:lnTo>
                    <a:pt x="52" y="11"/>
                  </a:lnTo>
                  <a:lnTo>
                    <a:pt x="60" y="2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2" y="5"/>
                  </a:lnTo>
                  <a:lnTo>
                    <a:pt x="57" y="13"/>
                  </a:lnTo>
                  <a:lnTo>
                    <a:pt x="52" y="28"/>
                  </a:lnTo>
                  <a:lnTo>
                    <a:pt x="47" y="43"/>
                  </a:lnTo>
                  <a:lnTo>
                    <a:pt x="45" y="53"/>
                  </a:lnTo>
                  <a:lnTo>
                    <a:pt x="51" y="51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68" y="43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1" y="43"/>
                  </a:lnTo>
                  <a:lnTo>
                    <a:pt x="69" y="47"/>
                  </a:lnTo>
                  <a:lnTo>
                    <a:pt x="63" y="50"/>
                  </a:lnTo>
                  <a:lnTo>
                    <a:pt x="56" y="56"/>
                  </a:lnTo>
                  <a:lnTo>
                    <a:pt x="48" y="61"/>
                  </a:lnTo>
                  <a:lnTo>
                    <a:pt x="44" y="64"/>
                  </a:lnTo>
                  <a:lnTo>
                    <a:pt x="41" y="78"/>
                  </a:lnTo>
                  <a:lnTo>
                    <a:pt x="38" y="93"/>
                  </a:lnTo>
                  <a:lnTo>
                    <a:pt x="36" y="108"/>
                  </a:lnTo>
                  <a:lnTo>
                    <a:pt x="33" y="116"/>
                  </a:lnTo>
                  <a:lnTo>
                    <a:pt x="39" y="116"/>
                  </a:lnTo>
                  <a:lnTo>
                    <a:pt x="45" y="115"/>
                  </a:lnTo>
                  <a:lnTo>
                    <a:pt x="51" y="115"/>
                  </a:lnTo>
                  <a:lnTo>
                    <a:pt x="57" y="114"/>
                  </a:lnTo>
                  <a:lnTo>
                    <a:pt x="62" y="113"/>
                  </a:lnTo>
                  <a:lnTo>
                    <a:pt x="68" y="110"/>
                  </a:lnTo>
                  <a:lnTo>
                    <a:pt x="71" y="109"/>
                  </a:lnTo>
                  <a:lnTo>
                    <a:pt x="74" y="108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8"/>
                  </a:lnTo>
                  <a:lnTo>
                    <a:pt x="75" y="110"/>
                  </a:lnTo>
                  <a:lnTo>
                    <a:pt x="72" y="113"/>
                  </a:lnTo>
                  <a:lnTo>
                    <a:pt x="68" y="115"/>
                  </a:lnTo>
                  <a:lnTo>
                    <a:pt x="62" y="118"/>
                  </a:lnTo>
                  <a:lnTo>
                    <a:pt x="55" y="121"/>
                  </a:lnTo>
                  <a:lnTo>
                    <a:pt x="48" y="124"/>
                  </a:lnTo>
                  <a:lnTo>
                    <a:pt x="43" y="126"/>
                  </a:lnTo>
                  <a:lnTo>
                    <a:pt x="38" y="128"/>
                  </a:lnTo>
                  <a:lnTo>
                    <a:pt x="34" y="129"/>
                  </a:lnTo>
                  <a:lnTo>
                    <a:pt x="31" y="132"/>
                  </a:lnTo>
                  <a:lnTo>
                    <a:pt x="29" y="139"/>
                  </a:lnTo>
                  <a:lnTo>
                    <a:pt x="28" y="147"/>
                  </a:lnTo>
                  <a:lnTo>
                    <a:pt x="28" y="152"/>
                  </a:lnTo>
                  <a:lnTo>
                    <a:pt x="30" y="154"/>
                  </a:lnTo>
                  <a:lnTo>
                    <a:pt x="33" y="155"/>
                  </a:lnTo>
                  <a:lnTo>
                    <a:pt x="39" y="155"/>
                  </a:lnTo>
                  <a:lnTo>
                    <a:pt x="43" y="154"/>
                  </a:lnTo>
                  <a:lnTo>
                    <a:pt x="53" y="149"/>
                  </a:lnTo>
                  <a:lnTo>
                    <a:pt x="62" y="145"/>
                  </a:lnTo>
                  <a:lnTo>
                    <a:pt x="70" y="140"/>
                  </a:lnTo>
                  <a:lnTo>
                    <a:pt x="75" y="137"/>
                  </a:lnTo>
                  <a:lnTo>
                    <a:pt x="78" y="134"/>
                  </a:lnTo>
                  <a:lnTo>
                    <a:pt x="81" y="133"/>
                  </a:lnTo>
                  <a:lnTo>
                    <a:pt x="81" y="134"/>
                  </a:lnTo>
                  <a:lnTo>
                    <a:pt x="78" y="139"/>
                  </a:lnTo>
                  <a:lnTo>
                    <a:pt x="72" y="147"/>
                  </a:lnTo>
                  <a:lnTo>
                    <a:pt x="64" y="156"/>
                  </a:lnTo>
                  <a:lnTo>
                    <a:pt x="57" y="164"/>
                  </a:lnTo>
                  <a:lnTo>
                    <a:pt x="51" y="170"/>
                  </a:lnTo>
                  <a:lnTo>
                    <a:pt x="51" y="168"/>
                  </a:lnTo>
                  <a:lnTo>
                    <a:pt x="49" y="166"/>
                  </a:lnTo>
                  <a:lnTo>
                    <a:pt x="47" y="163"/>
                  </a:lnTo>
                  <a:lnTo>
                    <a:pt x="46" y="161"/>
                  </a:lnTo>
                  <a:lnTo>
                    <a:pt x="41" y="158"/>
                  </a:lnTo>
                  <a:lnTo>
                    <a:pt x="34" y="156"/>
                  </a:lnTo>
                  <a:lnTo>
                    <a:pt x="26" y="158"/>
                  </a:lnTo>
                  <a:lnTo>
                    <a:pt x="21" y="160"/>
                  </a:lnTo>
                  <a:lnTo>
                    <a:pt x="17" y="163"/>
                  </a:lnTo>
                  <a:lnTo>
                    <a:pt x="17" y="167"/>
                  </a:lnTo>
                  <a:lnTo>
                    <a:pt x="17" y="171"/>
                  </a:lnTo>
                  <a:lnTo>
                    <a:pt x="17" y="175"/>
                  </a:lnTo>
                  <a:lnTo>
                    <a:pt x="13" y="179"/>
                  </a:lnTo>
                  <a:lnTo>
                    <a:pt x="8" y="183"/>
                  </a:lnTo>
                  <a:lnTo>
                    <a:pt x="3" y="186"/>
                  </a:lnTo>
                  <a:lnTo>
                    <a:pt x="1" y="189"/>
                  </a:lnTo>
                  <a:lnTo>
                    <a:pt x="6" y="183"/>
                  </a:lnTo>
                  <a:lnTo>
                    <a:pt x="10" y="177"/>
                  </a:lnTo>
                  <a:lnTo>
                    <a:pt x="13" y="171"/>
                  </a:lnTo>
                  <a:lnTo>
                    <a:pt x="13" y="168"/>
                  </a:lnTo>
                  <a:lnTo>
                    <a:pt x="10" y="164"/>
                  </a:lnTo>
                  <a:lnTo>
                    <a:pt x="7" y="162"/>
                  </a:lnTo>
                  <a:lnTo>
                    <a:pt x="3" y="161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643"/>
            <p:cNvSpPr>
              <a:spLocks/>
            </p:cNvSpPr>
            <p:nvPr/>
          </p:nvSpPr>
          <p:spPr bwMode="auto">
            <a:xfrm>
              <a:off x="3716" y="2452"/>
              <a:ext cx="7" cy="12"/>
            </a:xfrm>
            <a:custGeom>
              <a:avLst/>
              <a:gdLst>
                <a:gd name="T0" fmla="*/ 1 w 13"/>
                <a:gd name="T1" fmla="*/ 1 h 24"/>
                <a:gd name="T2" fmla="*/ 1 w 13"/>
                <a:gd name="T3" fmla="*/ 1 h 24"/>
                <a:gd name="T4" fmla="*/ 1 w 13"/>
                <a:gd name="T5" fmla="*/ 1 h 24"/>
                <a:gd name="T6" fmla="*/ 1 w 13"/>
                <a:gd name="T7" fmla="*/ 1 h 24"/>
                <a:gd name="T8" fmla="*/ 1 w 13"/>
                <a:gd name="T9" fmla="*/ 1 h 24"/>
                <a:gd name="T10" fmla="*/ 1 w 13"/>
                <a:gd name="T11" fmla="*/ 1 h 24"/>
                <a:gd name="T12" fmla="*/ 0 w 13"/>
                <a:gd name="T13" fmla="*/ 1 h 24"/>
                <a:gd name="T14" fmla="*/ 0 w 13"/>
                <a:gd name="T15" fmla="*/ 1 h 24"/>
                <a:gd name="T16" fmla="*/ 0 w 13"/>
                <a:gd name="T17" fmla="*/ 1 h 24"/>
                <a:gd name="T18" fmla="*/ 0 w 13"/>
                <a:gd name="T19" fmla="*/ 0 h 24"/>
                <a:gd name="T20" fmla="*/ 1 w 13"/>
                <a:gd name="T21" fmla="*/ 0 h 24"/>
                <a:gd name="T22" fmla="*/ 1 w 13"/>
                <a:gd name="T23" fmla="*/ 1 h 24"/>
                <a:gd name="T24" fmla="*/ 1 w 13"/>
                <a:gd name="T25" fmla="*/ 1 h 24"/>
                <a:gd name="T26" fmla="*/ 1 w 13"/>
                <a:gd name="T27" fmla="*/ 1 h 24"/>
                <a:gd name="T28" fmla="*/ 1 w 13"/>
                <a:gd name="T29" fmla="*/ 1 h 24"/>
                <a:gd name="T30" fmla="*/ 1 w 13"/>
                <a:gd name="T31" fmla="*/ 1 h 24"/>
                <a:gd name="T32" fmla="*/ 1 w 1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24">
                  <a:moveTo>
                    <a:pt x="13" y="23"/>
                  </a:moveTo>
                  <a:lnTo>
                    <a:pt x="10" y="21"/>
                  </a:lnTo>
                  <a:lnTo>
                    <a:pt x="8" y="21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8"/>
                  </a:lnTo>
                  <a:lnTo>
                    <a:pt x="7" y="12"/>
                  </a:lnTo>
                  <a:lnTo>
                    <a:pt x="10" y="1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644"/>
            <p:cNvSpPr>
              <a:spLocks/>
            </p:cNvSpPr>
            <p:nvPr/>
          </p:nvSpPr>
          <p:spPr bwMode="auto">
            <a:xfrm>
              <a:off x="3771" y="2449"/>
              <a:ext cx="129" cy="79"/>
            </a:xfrm>
            <a:custGeom>
              <a:avLst/>
              <a:gdLst>
                <a:gd name="T0" fmla="*/ 1 w 258"/>
                <a:gd name="T1" fmla="*/ 1 h 157"/>
                <a:gd name="T2" fmla="*/ 1 w 258"/>
                <a:gd name="T3" fmla="*/ 1 h 157"/>
                <a:gd name="T4" fmla="*/ 1 w 258"/>
                <a:gd name="T5" fmla="*/ 1 h 157"/>
                <a:gd name="T6" fmla="*/ 1 w 258"/>
                <a:gd name="T7" fmla="*/ 1 h 157"/>
                <a:gd name="T8" fmla="*/ 1 w 258"/>
                <a:gd name="T9" fmla="*/ 1 h 157"/>
                <a:gd name="T10" fmla="*/ 1 w 258"/>
                <a:gd name="T11" fmla="*/ 1 h 157"/>
                <a:gd name="T12" fmla="*/ 1 w 258"/>
                <a:gd name="T13" fmla="*/ 1 h 157"/>
                <a:gd name="T14" fmla="*/ 1 w 258"/>
                <a:gd name="T15" fmla="*/ 1 h 157"/>
                <a:gd name="T16" fmla="*/ 1 w 258"/>
                <a:gd name="T17" fmla="*/ 1 h 157"/>
                <a:gd name="T18" fmla="*/ 1 w 258"/>
                <a:gd name="T19" fmla="*/ 1 h 157"/>
                <a:gd name="T20" fmla="*/ 1 w 258"/>
                <a:gd name="T21" fmla="*/ 1 h 157"/>
                <a:gd name="T22" fmla="*/ 1 w 258"/>
                <a:gd name="T23" fmla="*/ 1 h 157"/>
                <a:gd name="T24" fmla="*/ 1 w 258"/>
                <a:gd name="T25" fmla="*/ 1 h 157"/>
                <a:gd name="T26" fmla="*/ 1 w 258"/>
                <a:gd name="T27" fmla="*/ 1 h 157"/>
                <a:gd name="T28" fmla="*/ 1 w 258"/>
                <a:gd name="T29" fmla="*/ 1 h 157"/>
                <a:gd name="T30" fmla="*/ 1 w 258"/>
                <a:gd name="T31" fmla="*/ 1 h 157"/>
                <a:gd name="T32" fmla="*/ 1 w 258"/>
                <a:gd name="T33" fmla="*/ 1 h 157"/>
                <a:gd name="T34" fmla="*/ 1 w 258"/>
                <a:gd name="T35" fmla="*/ 1 h 157"/>
                <a:gd name="T36" fmla="*/ 1 w 258"/>
                <a:gd name="T37" fmla="*/ 1 h 157"/>
                <a:gd name="T38" fmla="*/ 1 w 258"/>
                <a:gd name="T39" fmla="*/ 1 h 157"/>
                <a:gd name="T40" fmla="*/ 1 w 258"/>
                <a:gd name="T41" fmla="*/ 1 h 157"/>
                <a:gd name="T42" fmla="*/ 1 w 258"/>
                <a:gd name="T43" fmla="*/ 1 h 157"/>
                <a:gd name="T44" fmla="*/ 1 w 258"/>
                <a:gd name="T45" fmla="*/ 1 h 157"/>
                <a:gd name="T46" fmla="*/ 1 w 258"/>
                <a:gd name="T47" fmla="*/ 1 h 157"/>
                <a:gd name="T48" fmla="*/ 1 w 258"/>
                <a:gd name="T49" fmla="*/ 1 h 157"/>
                <a:gd name="T50" fmla="*/ 1 w 258"/>
                <a:gd name="T51" fmla="*/ 1 h 157"/>
                <a:gd name="T52" fmla="*/ 1 w 258"/>
                <a:gd name="T53" fmla="*/ 1 h 157"/>
                <a:gd name="T54" fmla="*/ 1 w 258"/>
                <a:gd name="T55" fmla="*/ 1 h 157"/>
                <a:gd name="T56" fmla="*/ 1 w 258"/>
                <a:gd name="T57" fmla="*/ 1 h 157"/>
                <a:gd name="T58" fmla="*/ 1 w 258"/>
                <a:gd name="T59" fmla="*/ 1 h 157"/>
                <a:gd name="T60" fmla="*/ 1 w 258"/>
                <a:gd name="T61" fmla="*/ 1 h 157"/>
                <a:gd name="T62" fmla="*/ 1 w 258"/>
                <a:gd name="T63" fmla="*/ 1 h 157"/>
                <a:gd name="T64" fmla="*/ 1 w 258"/>
                <a:gd name="T65" fmla="*/ 1 h 157"/>
                <a:gd name="T66" fmla="*/ 1 w 258"/>
                <a:gd name="T67" fmla="*/ 1 h 157"/>
                <a:gd name="T68" fmla="*/ 1 w 258"/>
                <a:gd name="T69" fmla="*/ 1 h 157"/>
                <a:gd name="T70" fmla="*/ 1 w 258"/>
                <a:gd name="T71" fmla="*/ 1 h 157"/>
                <a:gd name="T72" fmla="*/ 1 w 258"/>
                <a:gd name="T73" fmla="*/ 1 h 157"/>
                <a:gd name="T74" fmla="*/ 1 w 258"/>
                <a:gd name="T75" fmla="*/ 1 h 157"/>
                <a:gd name="T76" fmla="*/ 1 w 258"/>
                <a:gd name="T77" fmla="*/ 1 h 157"/>
                <a:gd name="T78" fmla="*/ 1 w 258"/>
                <a:gd name="T79" fmla="*/ 1 h 157"/>
                <a:gd name="T80" fmla="*/ 1 w 258"/>
                <a:gd name="T81" fmla="*/ 1 h 157"/>
                <a:gd name="T82" fmla="*/ 1 w 258"/>
                <a:gd name="T83" fmla="*/ 1 h 157"/>
                <a:gd name="T84" fmla="*/ 1 w 258"/>
                <a:gd name="T85" fmla="*/ 1 h 157"/>
                <a:gd name="T86" fmla="*/ 1 w 258"/>
                <a:gd name="T87" fmla="*/ 1 h 157"/>
                <a:gd name="T88" fmla="*/ 1 w 258"/>
                <a:gd name="T89" fmla="*/ 1 h 157"/>
                <a:gd name="T90" fmla="*/ 1 w 258"/>
                <a:gd name="T91" fmla="*/ 1 h 157"/>
                <a:gd name="T92" fmla="*/ 1 w 258"/>
                <a:gd name="T93" fmla="*/ 1 h 157"/>
                <a:gd name="T94" fmla="*/ 1 w 258"/>
                <a:gd name="T95" fmla="*/ 1 h 157"/>
                <a:gd name="T96" fmla="*/ 1 w 258"/>
                <a:gd name="T97" fmla="*/ 1 h 157"/>
                <a:gd name="T98" fmla="*/ 1 w 258"/>
                <a:gd name="T99" fmla="*/ 1 h 157"/>
                <a:gd name="T100" fmla="*/ 1 w 258"/>
                <a:gd name="T101" fmla="*/ 1 h 157"/>
                <a:gd name="T102" fmla="*/ 1 w 258"/>
                <a:gd name="T103" fmla="*/ 1 h 157"/>
                <a:gd name="T104" fmla="*/ 1 w 258"/>
                <a:gd name="T105" fmla="*/ 1 h 1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8" h="157">
                  <a:moveTo>
                    <a:pt x="10" y="121"/>
                  </a:moveTo>
                  <a:lnTo>
                    <a:pt x="14" y="117"/>
                  </a:lnTo>
                  <a:lnTo>
                    <a:pt x="20" y="114"/>
                  </a:lnTo>
                  <a:lnTo>
                    <a:pt x="25" y="110"/>
                  </a:lnTo>
                  <a:lnTo>
                    <a:pt x="33" y="106"/>
                  </a:lnTo>
                  <a:lnTo>
                    <a:pt x="39" y="102"/>
                  </a:lnTo>
                  <a:lnTo>
                    <a:pt x="46" y="99"/>
                  </a:lnTo>
                  <a:lnTo>
                    <a:pt x="50" y="95"/>
                  </a:lnTo>
                  <a:lnTo>
                    <a:pt x="52" y="93"/>
                  </a:lnTo>
                  <a:lnTo>
                    <a:pt x="54" y="85"/>
                  </a:lnTo>
                  <a:lnTo>
                    <a:pt x="59" y="72"/>
                  </a:lnTo>
                  <a:lnTo>
                    <a:pt x="65" y="57"/>
                  </a:lnTo>
                  <a:lnTo>
                    <a:pt x="70" y="47"/>
                  </a:lnTo>
                  <a:lnTo>
                    <a:pt x="74" y="42"/>
                  </a:lnTo>
                  <a:lnTo>
                    <a:pt x="78" y="35"/>
                  </a:lnTo>
                  <a:lnTo>
                    <a:pt x="84" y="29"/>
                  </a:lnTo>
                  <a:lnTo>
                    <a:pt x="90" y="21"/>
                  </a:lnTo>
                  <a:lnTo>
                    <a:pt x="97" y="14"/>
                  </a:lnTo>
                  <a:lnTo>
                    <a:pt x="103" y="8"/>
                  </a:lnTo>
                  <a:lnTo>
                    <a:pt x="108" y="3"/>
                  </a:lnTo>
                  <a:lnTo>
                    <a:pt x="112" y="1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4" y="4"/>
                  </a:lnTo>
                  <a:lnTo>
                    <a:pt x="112" y="8"/>
                  </a:lnTo>
                  <a:lnTo>
                    <a:pt x="107" y="12"/>
                  </a:lnTo>
                  <a:lnTo>
                    <a:pt x="100" y="19"/>
                  </a:lnTo>
                  <a:lnTo>
                    <a:pt x="94" y="26"/>
                  </a:lnTo>
                  <a:lnTo>
                    <a:pt x="88" y="34"/>
                  </a:lnTo>
                  <a:lnTo>
                    <a:pt x="82" y="42"/>
                  </a:lnTo>
                  <a:lnTo>
                    <a:pt x="77" y="48"/>
                  </a:lnTo>
                  <a:lnTo>
                    <a:pt x="74" y="53"/>
                  </a:lnTo>
                  <a:lnTo>
                    <a:pt x="70" y="61"/>
                  </a:lnTo>
                  <a:lnTo>
                    <a:pt x="68" y="69"/>
                  </a:lnTo>
                  <a:lnTo>
                    <a:pt x="67" y="77"/>
                  </a:lnTo>
                  <a:lnTo>
                    <a:pt x="66" y="82"/>
                  </a:lnTo>
                  <a:lnTo>
                    <a:pt x="66" y="85"/>
                  </a:lnTo>
                  <a:lnTo>
                    <a:pt x="67" y="85"/>
                  </a:lnTo>
                  <a:lnTo>
                    <a:pt x="69" y="84"/>
                  </a:lnTo>
                  <a:lnTo>
                    <a:pt x="74" y="82"/>
                  </a:lnTo>
                  <a:lnTo>
                    <a:pt x="77" y="79"/>
                  </a:lnTo>
                  <a:lnTo>
                    <a:pt x="81" y="77"/>
                  </a:lnTo>
                  <a:lnTo>
                    <a:pt x="86" y="74"/>
                  </a:lnTo>
                  <a:lnTo>
                    <a:pt x="91" y="70"/>
                  </a:lnTo>
                  <a:lnTo>
                    <a:pt x="96" y="67"/>
                  </a:lnTo>
                  <a:lnTo>
                    <a:pt x="101" y="63"/>
                  </a:lnTo>
                  <a:lnTo>
                    <a:pt x="105" y="61"/>
                  </a:lnTo>
                  <a:lnTo>
                    <a:pt x="108" y="60"/>
                  </a:lnTo>
                  <a:lnTo>
                    <a:pt x="114" y="50"/>
                  </a:lnTo>
                  <a:lnTo>
                    <a:pt x="121" y="40"/>
                  </a:lnTo>
                  <a:lnTo>
                    <a:pt x="130" y="31"/>
                  </a:lnTo>
                  <a:lnTo>
                    <a:pt x="141" y="22"/>
                  </a:lnTo>
                  <a:lnTo>
                    <a:pt x="151" y="15"/>
                  </a:lnTo>
                  <a:lnTo>
                    <a:pt x="160" y="9"/>
                  </a:lnTo>
                  <a:lnTo>
                    <a:pt x="167" y="4"/>
                  </a:lnTo>
                  <a:lnTo>
                    <a:pt x="173" y="2"/>
                  </a:lnTo>
                  <a:lnTo>
                    <a:pt x="179" y="1"/>
                  </a:lnTo>
                  <a:lnTo>
                    <a:pt x="182" y="1"/>
                  </a:lnTo>
                  <a:lnTo>
                    <a:pt x="182" y="2"/>
                  </a:lnTo>
                  <a:lnTo>
                    <a:pt x="177" y="4"/>
                  </a:lnTo>
                  <a:lnTo>
                    <a:pt x="169" y="9"/>
                  </a:lnTo>
                  <a:lnTo>
                    <a:pt x="160" y="16"/>
                  </a:lnTo>
                  <a:lnTo>
                    <a:pt x="151" y="24"/>
                  </a:lnTo>
                  <a:lnTo>
                    <a:pt x="142" y="32"/>
                  </a:lnTo>
                  <a:lnTo>
                    <a:pt x="134" y="41"/>
                  </a:lnTo>
                  <a:lnTo>
                    <a:pt x="127" y="49"/>
                  </a:lnTo>
                  <a:lnTo>
                    <a:pt x="121" y="56"/>
                  </a:lnTo>
                  <a:lnTo>
                    <a:pt x="120" y="61"/>
                  </a:lnTo>
                  <a:lnTo>
                    <a:pt x="120" y="63"/>
                  </a:lnTo>
                  <a:lnTo>
                    <a:pt x="122" y="63"/>
                  </a:lnTo>
                  <a:lnTo>
                    <a:pt x="124" y="63"/>
                  </a:lnTo>
                  <a:lnTo>
                    <a:pt x="130" y="62"/>
                  </a:lnTo>
                  <a:lnTo>
                    <a:pt x="138" y="61"/>
                  </a:lnTo>
                  <a:lnTo>
                    <a:pt x="146" y="59"/>
                  </a:lnTo>
                  <a:lnTo>
                    <a:pt x="154" y="57"/>
                  </a:lnTo>
                  <a:lnTo>
                    <a:pt x="160" y="56"/>
                  </a:lnTo>
                  <a:lnTo>
                    <a:pt x="167" y="50"/>
                  </a:lnTo>
                  <a:lnTo>
                    <a:pt x="175" y="45"/>
                  </a:lnTo>
                  <a:lnTo>
                    <a:pt x="185" y="39"/>
                  </a:lnTo>
                  <a:lnTo>
                    <a:pt x="197" y="33"/>
                  </a:lnTo>
                  <a:lnTo>
                    <a:pt x="207" y="29"/>
                  </a:lnTo>
                  <a:lnTo>
                    <a:pt x="217" y="24"/>
                  </a:lnTo>
                  <a:lnTo>
                    <a:pt x="223" y="22"/>
                  </a:lnTo>
                  <a:lnTo>
                    <a:pt x="228" y="19"/>
                  </a:lnTo>
                  <a:lnTo>
                    <a:pt x="233" y="18"/>
                  </a:lnTo>
                  <a:lnTo>
                    <a:pt x="235" y="19"/>
                  </a:lnTo>
                  <a:lnTo>
                    <a:pt x="234" y="22"/>
                  </a:lnTo>
                  <a:lnTo>
                    <a:pt x="228" y="24"/>
                  </a:lnTo>
                  <a:lnTo>
                    <a:pt x="221" y="26"/>
                  </a:lnTo>
                  <a:lnTo>
                    <a:pt x="213" y="31"/>
                  </a:lnTo>
                  <a:lnTo>
                    <a:pt x="205" y="34"/>
                  </a:lnTo>
                  <a:lnTo>
                    <a:pt x="197" y="39"/>
                  </a:lnTo>
                  <a:lnTo>
                    <a:pt x="190" y="45"/>
                  </a:lnTo>
                  <a:lnTo>
                    <a:pt x="184" y="49"/>
                  </a:lnTo>
                  <a:lnTo>
                    <a:pt x="180" y="54"/>
                  </a:lnTo>
                  <a:lnTo>
                    <a:pt x="177" y="59"/>
                  </a:lnTo>
                  <a:lnTo>
                    <a:pt x="185" y="60"/>
                  </a:lnTo>
                  <a:lnTo>
                    <a:pt x="196" y="59"/>
                  </a:lnTo>
                  <a:lnTo>
                    <a:pt x="206" y="57"/>
                  </a:lnTo>
                  <a:lnTo>
                    <a:pt x="217" y="55"/>
                  </a:lnTo>
                  <a:lnTo>
                    <a:pt x="227" y="53"/>
                  </a:lnTo>
                  <a:lnTo>
                    <a:pt x="236" y="50"/>
                  </a:lnTo>
                  <a:lnTo>
                    <a:pt x="243" y="48"/>
                  </a:lnTo>
                  <a:lnTo>
                    <a:pt x="248" y="47"/>
                  </a:lnTo>
                  <a:lnTo>
                    <a:pt x="253" y="44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5" y="47"/>
                  </a:lnTo>
                  <a:lnTo>
                    <a:pt x="250" y="50"/>
                  </a:lnTo>
                  <a:lnTo>
                    <a:pt x="244" y="54"/>
                  </a:lnTo>
                  <a:lnTo>
                    <a:pt x="236" y="57"/>
                  </a:lnTo>
                  <a:lnTo>
                    <a:pt x="226" y="62"/>
                  </a:lnTo>
                  <a:lnTo>
                    <a:pt x="215" y="65"/>
                  </a:lnTo>
                  <a:lnTo>
                    <a:pt x="204" y="68"/>
                  </a:lnTo>
                  <a:lnTo>
                    <a:pt x="192" y="69"/>
                  </a:lnTo>
                  <a:lnTo>
                    <a:pt x="181" y="69"/>
                  </a:lnTo>
                  <a:lnTo>
                    <a:pt x="184" y="74"/>
                  </a:lnTo>
                  <a:lnTo>
                    <a:pt x="190" y="77"/>
                  </a:lnTo>
                  <a:lnTo>
                    <a:pt x="197" y="82"/>
                  </a:lnTo>
                  <a:lnTo>
                    <a:pt x="205" y="86"/>
                  </a:lnTo>
                  <a:lnTo>
                    <a:pt x="212" y="90"/>
                  </a:lnTo>
                  <a:lnTo>
                    <a:pt x="219" y="94"/>
                  </a:lnTo>
                  <a:lnTo>
                    <a:pt x="225" y="97"/>
                  </a:lnTo>
                  <a:lnTo>
                    <a:pt x="229" y="99"/>
                  </a:lnTo>
                  <a:lnTo>
                    <a:pt x="235" y="101"/>
                  </a:lnTo>
                  <a:lnTo>
                    <a:pt x="237" y="104"/>
                  </a:lnTo>
                  <a:lnTo>
                    <a:pt x="236" y="105"/>
                  </a:lnTo>
                  <a:lnTo>
                    <a:pt x="230" y="104"/>
                  </a:lnTo>
                  <a:lnTo>
                    <a:pt x="225" y="102"/>
                  </a:lnTo>
                  <a:lnTo>
                    <a:pt x="217" y="99"/>
                  </a:lnTo>
                  <a:lnTo>
                    <a:pt x="206" y="95"/>
                  </a:lnTo>
                  <a:lnTo>
                    <a:pt x="196" y="91"/>
                  </a:lnTo>
                  <a:lnTo>
                    <a:pt x="185" y="86"/>
                  </a:lnTo>
                  <a:lnTo>
                    <a:pt x="176" y="83"/>
                  </a:lnTo>
                  <a:lnTo>
                    <a:pt x="169" y="78"/>
                  </a:lnTo>
                  <a:lnTo>
                    <a:pt x="165" y="75"/>
                  </a:lnTo>
                  <a:lnTo>
                    <a:pt x="160" y="75"/>
                  </a:lnTo>
                  <a:lnTo>
                    <a:pt x="156" y="76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38" y="77"/>
                  </a:lnTo>
                  <a:lnTo>
                    <a:pt x="134" y="77"/>
                  </a:lnTo>
                  <a:lnTo>
                    <a:pt x="129" y="78"/>
                  </a:lnTo>
                  <a:lnTo>
                    <a:pt x="126" y="78"/>
                  </a:lnTo>
                  <a:lnTo>
                    <a:pt x="128" y="83"/>
                  </a:lnTo>
                  <a:lnTo>
                    <a:pt x="132" y="87"/>
                  </a:lnTo>
                  <a:lnTo>
                    <a:pt x="137" y="92"/>
                  </a:lnTo>
                  <a:lnTo>
                    <a:pt x="143" y="97"/>
                  </a:lnTo>
                  <a:lnTo>
                    <a:pt x="147" y="101"/>
                  </a:lnTo>
                  <a:lnTo>
                    <a:pt x="153" y="106"/>
                  </a:lnTo>
                  <a:lnTo>
                    <a:pt x="158" y="109"/>
                  </a:lnTo>
                  <a:lnTo>
                    <a:pt x="161" y="112"/>
                  </a:lnTo>
                  <a:lnTo>
                    <a:pt x="168" y="116"/>
                  </a:lnTo>
                  <a:lnTo>
                    <a:pt x="176" y="120"/>
                  </a:lnTo>
                  <a:lnTo>
                    <a:pt x="182" y="123"/>
                  </a:lnTo>
                  <a:lnTo>
                    <a:pt x="188" y="127"/>
                  </a:lnTo>
                  <a:lnTo>
                    <a:pt x="191" y="130"/>
                  </a:lnTo>
                  <a:lnTo>
                    <a:pt x="194" y="133"/>
                  </a:lnTo>
                  <a:lnTo>
                    <a:pt x="191" y="135"/>
                  </a:lnTo>
                  <a:lnTo>
                    <a:pt x="182" y="130"/>
                  </a:lnTo>
                  <a:lnTo>
                    <a:pt x="175" y="125"/>
                  </a:lnTo>
                  <a:lnTo>
                    <a:pt x="166" y="120"/>
                  </a:lnTo>
                  <a:lnTo>
                    <a:pt x="157" y="114"/>
                  </a:lnTo>
                  <a:lnTo>
                    <a:pt x="147" y="108"/>
                  </a:lnTo>
                  <a:lnTo>
                    <a:pt x="137" y="102"/>
                  </a:lnTo>
                  <a:lnTo>
                    <a:pt x="129" y="97"/>
                  </a:lnTo>
                  <a:lnTo>
                    <a:pt x="123" y="92"/>
                  </a:lnTo>
                  <a:lnTo>
                    <a:pt x="119" y="89"/>
                  </a:lnTo>
                  <a:lnTo>
                    <a:pt x="114" y="85"/>
                  </a:lnTo>
                  <a:lnTo>
                    <a:pt x="109" y="84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4" y="90"/>
                  </a:lnTo>
                  <a:lnTo>
                    <a:pt x="84" y="93"/>
                  </a:lnTo>
                  <a:lnTo>
                    <a:pt x="75" y="97"/>
                  </a:lnTo>
                  <a:lnTo>
                    <a:pt x="69" y="99"/>
                  </a:lnTo>
                  <a:lnTo>
                    <a:pt x="68" y="101"/>
                  </a:lnTo>
                  <a:lnTo>
                    <a:pt x="68" y="104"/>
                  </a:lnTo>
                  <a:lnTo>
                    <a:pt x="69" y="106"/>
                  </a:lnTo>
                  <a:lnTo>
                    <a:pt x="74" y="110"/>
                  </a:lnTo>
                  <a:lnTo>
                    <a:pt x="78" y="114"/>
                  </a:lnTo>
                  <a:lnTo>
                    <a:pt x="85" y="119"/>
                  </a:lnTo>
                  <a:lnTo>
                    <a:pt x="93" y="125"/>
                  </a:lnTo>
                  <a:lnTo>
                    <a:pt x="103" y="131"/>
                  </a:lnTo>
                  <a:lnTo>
                    <a:pt x="112" y="138"/>
                  </a:lnTo>
                  <a:lnTo>
                    <a:pt x="121" y="144"/>
                  </a:lnTo>
                  <a:lnTo>
                    <a:pt x="128" y="150"/>
                  </a:lnTo>
                  <a:lnTo>
                    <a:pt x="134" y="152"/>
                  </a:lnTo>
                  <a:lnTo>
                    <a:pt x="138" y="155"/>
                  </a:lnTo>
                  <a:lnTo>
                    <a:pt x="137" y="157"/>
                  </a:lnTo>
                  <a:lnTo>
                    <a:pt x="132" y="157"/>
                  </a:lnTo>
                  <a:lnTo>
                    <a:pt x="123" y="152"/>
                  </a:lnTo>
                  <a:lnTo>
                    <a:pt x="118" y="147"/>
                  </a:lnTo>
                  <a:lnTo>
                    <a:pt x="108" y="142"/>
                  </a:lnTo>
                  <a:lnTo>
                    <a:pt x="99" y="136"/>
                  </a:lnTo>
                  <a:lnTo>
                    <a:pt x="89" y="129"/>
                  </a:lnTo>
                  <a:lnTo>
                    <a:pt x="78" y="123"/>
                  </a:lnTo>
                  <a:lnTo>
                    <a:pt x="69" y="119"/>
                  </a:lnTo>
                  <a:lnTo>
                    <a:pt x="62" y="114"/>
                  </a:lnTo>
                  <a:lnTo>
                    <a:pt x="59" y="113"/>
                  </a:lnTo>
                  <a:lnTo>
                    <a:pt x="55" y="113"/>
                  </a:lnTo>
                  <a:lnTo>
                    <a:pt x="48" y="115"/>
                  </a:lnTo>
                  <a:lnTo>
                    <a:pt x="40" y="117"/>
                  </a:lnTo>
                  <a:lnTo>
                    <a:pt x="31" y="121"/>
                  </a:lnTo>
                  <a:lnTo>
                    <a:pt x="22" y="123"/>
                  </a:lnTo>
                  <a:lnTo>
                    <a:pt x="14" y="127"/>
                  </a:lnTo>
                  <a:lnTo>
                    <a:pt x="7" y="128"/>
                  </a:lnTo>
                  <a:lnTo>
                    <a:pt x="2" y="129"/>
                  </a:lnTo>
                  <a:lnTo>
                    <a:pt x="0" y="129"/>
                  </a:lnTo>
                  <a:lnTo>
                    <a:pt x="1" y="128"/>
                  </a:lnTo>
                  <a:lnTo>
                    <a:pt x="6" y="125"/>
                  </a:lnTo>
                  <a:lnTo>
                    <a:pt x="10" y="12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645"/>
            <p:cNvSpPr>
              <a:spLocks/>
            </p:cNvSpPr>
            <p:nvPr/>
          </p:nvSpPr>
          <p:spPr bwMode="auto">
            <a:xfrm>
              <a:off x="3745" y="2528"/>
              <a:ext cx="93" cy="79"/>
            </a:xfrm>
            <a:custGeom>
              <a:avLst/>
              <a:gdLst>
                <a:gd name="T0" fmla="*/ 0 w 187"/>
                <a:gd name="T1" fmla="*/ 1 h 157"/>
                <a:gd name="T2" fmla="*/ 0 w 187"/>
                <a:gd name="T3" fmla="*/ 1 h 157"/>
                <a:gd name="T4" fmla="*/ 0 w 187"/>
                <a:gd name="T5" fmla="*/ 1 h 157"/>
                <a:gd name="T6" fmla="*/ 0 w 187"/>
                <a:gd name="T7" fmla="*/ 1 h 157"/>
                <a:gd name="T8" fmla="*/ 0 w 187"/>
                <a:gd name="T9" fmla="*/ 1 h 157"/>
                <a:gd name="T10" fmla="*/ 0 w 187"/>
                <a:gd name="T11" fmla="*/ 1 h 157"/>
                <a:gd name="T12" fmla="*/ 0 w 187"/>
                <a:gd name="T13" fmla="*/ 1 h 157"/>
                <a:gd name="T14" fmla="*/ 0 w 187"/>
                <a:gd name="T15" fmla="*/ 1 h 157"/>
                <a:gd name="T16" fmla="*/ 0 w 187"/>
                <a:gd name="T17" fmla="*/ 1 h 157"/>
                <a:gd name="T18" fmla="*/ 0 w 187"/>
                <a:gd name="T19" fmla="*/ 1 h 157"/>
                <a:gd name="T20" fmla="*/ 0 w 187"/>
                <a:gd name="T21" fmla="*/ 1 h 157"/>
                <a:gd name="T22" fmla="*/ 0 w 187"/>
                <a:gd name="T23" fmla="*/ 1 h 157"/>
                <a:gd name="T24" fmla="*/ 0 w 187"/>
                <a:gd name="T25" fmla="*/ 1 h 157"/>
                <a:gd name="T26" fmla="*/ 0 w 187"/>
                <a:gd name="T27" fmla="*/ 1 h 157"/>
                <a:gd name="T28" fmla="*/ 0 w 187"/>
                <a:gd name="T29" fmla="*/ 1 h 157"/>
                <a:gd name="T30" fmla="*/ 0 w 187"/>
                <a:gd name="T31" fmla="*/ 1 h 157"/>
                <a:gd name="T32" fmla="*/ 0 w 187"/>
                <a:gd name="T33" fmla="*/ 1 h 157"/>
                <a:gd name="T34" fmla="*/ 0 w 187"/>
                <a:gd name="T35" fmla="*/ 1 h 157"/>
                <a:gd name="T36" fmla="*/ 0 w 187"/>
                <a:gd name="T37" fmla="*/ 1 h 157"/>
                <a:gd name="T38" fmla="*/ 0 w 187"/>
                <a:gd name="T39" fmla="*/ 1 h 157"/>
                <a:gd name="T40" fmla="*/ 0 w 187"/>
                <a:gd name="T41" fmla="*/ 1 h 157"/>
                <a:gd name="T42" fmla="*/ 0 w 187"/>
                <a:gd name="T43" fmla="*/ 1 h 157"/>
                <a:gd name="T44" fmla="*/ 0 w 187"/>
                <a:gd name="T45" fmla="*/ 1 h 157"/>
                <a:gd name="T46" fmla="*/ 0 w 187"/>
                <a:gd name="T47" fmla="*/ 1 h 157"/>
                <a:gd name="T48" fmla="*/ 0 w 187"/>
                <a:gd name="T49" fmla="*/ 1 h 157"/>
                <a:gd name="T50" fmla="*/ 0 w 187"/>
                <a:gd name="T51" fmla="*/ 1 h 157"/>
                <a:gd name="T52" fmla="*/ 0 w 187"/>
                <a:gd name="T53" fmla="*/ 1 h 157"/>
                <a:gd name="T54" fmla="*/ 0 w 187"/>
                <a:gd name="T55" fmla="*/ 1 h 157"/>
                <a:gd name="T56" fmla="*/ 0 w 187"/>
                <a:gd name="T57" fmla="*/ 1 h 157"/>
                <a:gd name="T58" fmla="*/ 0 w 187"/>
                <a:gd name="T59" fmla="*/ 1 h 157"/>
                <a:gd name="T60" fmla="*/ 0 w 187"/>
                <a:gd name="T61" fmla="*/ 1 h 157"/>
                <a:gd name="T62" fmla="*/ 0 w 187"/>
                <a:gd name="T63" fmla="*/ 1 h 157"/>
                <a:gd name="T64" fmla="*/ 0 w 187"/>
                <a:gd name="T65" fmla="*/ 1 h 157"/>
                <a:gd name="T66" fmla="*/ 0 w 187"/>
                <a:gd name="T67" fmla="*/ 1 h 157"/>
                <a:gd name="T68" fmla="*/ 0 w 187"/>
                <a:gd name="T69" fmla="*/ 1 h 157"/>
                <a:gd name="T70" fmla="*/ 0 w 187"/>
                <a:gd name="T71" fmla="*/ 1 h 157"/>
                <a:gd name="T72" fmla="*/ 0 w 187"/>
                <a:gd name="T73" fmla="*/ 1 h 157"/>
                <a:gd name="T74" fmla="*/ 0 w 187"/>
                <a:gd name="T75" fmla="*/ 1 h 157"/>
                <a:gd name="T76" fmla="*/ 0 w 187"/>
                <a:gd name="T77" fmla="*/ 1 h 157"/>
                <a:gd name="T78" fmla="*/ 0 w 187"/>
                <a:gd name="T79" fmla="*/ 1 h 157"/>
                <a:gd name="T80" fmla="*/ 0 w 187"/>
                <a:gd name="T81" fmla="*/ 1 h 157"/>
                <a:gd name="T82" fmla="*/ 0 w 187"/>
                <a:gd name="T83" fmla="*/ 1 h 157"/>
                <a:gd name="T84" fmla="*/ 0 w 187"/>
                <a:gd name="T85" fmla="*/ 1 h 157"/>
                <a:gd name="T86" fmla="*/ 0 w 187"/>
                <a:gd name="T87" fmla="*/ 1 h 157"/>
                <a:gd name="T88" fmla="*/ 0 w 187"/>
                <a:gd name="T89" fmla="*/ 1 h 157"/>
                <a:gd name="T90" fmla="*/ 0 w 187"/>
                <a:gd name="T91" fmla="*/ 1 h 157"/>
                <a:gd name="T92" fmla="*/ 0 w 187"/>
                <a:gd name="T93" fmla="*/ 1 h 157"/>
                <a:gd name="T94" fmla="*/ 0 w 187"/>
                <a:gd name="T95" fmla="*/ 1 h 157"/>
                <a:gd name="T96" fmla="*/ 0 w 187"/>
                <a:gd name="T97" fmla="*/ 1 h 157"/>
                <a:gd name="T98" fmla="*/ 0 w 187"/>
                <a:gd name="T99" fmla="*/ 1 h 157"/>
                <a:gd name="T100" fmla="*/ 0 w 187"/>
                <a:gd name="T101" fmla="*/ 1 h 157"/>
                <a:gd name="T102" fmla="*/ 0 w 187"/>
                <a:gd name="T103" fmla="*/ 0 h 1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7" h="157">
                  <a:moveTo>
                    <a:pt x="6" y="2"/>
                  </a:moveTo>
                  <a:lnTo>
                    <a:pt x="13" y="8"/>
                  </a:lnTo>
                  <a:lnTo>
                    <a:pt x="21" y="14"/>
                  </a:lnTo>
                  <a:lnTo>
                    <a:pt x="29" y="17"/>
                  </a:lnTo>
                  <a:lnTo>
                    <a:pt x="36" y="18"/>
                  </a:lnTo>
                  <a:lnTo>
                    <a:pt x="45" y="16"/>
                  </a:lnTo>
                  <a:lnTo>
                    <a:pt x="57" y="14"/>
                  </a:lnTo>
                  <a:lnTo>
                    <a:pt x="70" y="11"/>
                  </a:lnTo>
                  <a:lnTo>
                    <a:pt x="84" y="10"/>
                  </a:lnTo>
                  <a:lnTo>
                    <a:pt x="97" y="9"/>
                  </a:lnTo>
                  <a:lnTo>
                    <a:pt x="108" y="9"/>
                  </a:lnTo>
                  <a:lnTo>
                    <a:pt x="119" y="10"/>
                  </a:lnTo>
                  <a:lnTo>
                    <a:pt x="125" y="11"/>
                  </a:lnTo>
                  <a:lnTo>
                    <a:pt x="130" y="15"/>
                  </a:lnTo>
                  <a:lnTo>
                    <a:pt x="130" y="17"/>
                  </a:lnTo>
                  <a:lnTo>
                    <a:pt x="126" y="17"/>
                  </a:lnTo>
                  <a:lnTo>
                    <a:pt x="117" y="16"/>
                  </a:lnTo>
                  <a:lnTo>
                    <a:pt x="110" y="16"/>
                  </a:lnTo>
                  <a:lnTo>
                    <a:pt x="102" y="16"/>
                  </a:lnTo>
                  <a:lnTo>
                    <a:pt x="90" y="17"/>
                  </a:lnTo>
                  <a:lnTo>
                    <a:pt x="80" y="18"/>
                  </a:lnTo>
                  <a:lnTo>
                    <a:pt x="68" y="19"/>
                  </a:lnTo>
                  <a:lnTo>
                    <a:pt x="59" y="22"/>
                  </a:lnTo>
                  <a:lnTo>
                    <a:pt x="51" y="24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1"/>
                  </a:lnTo>
                  <a:lnTo>
                    <a:pt x="60" y="33"/>
                  </a:lnTo>
                  <a:lnTo>
                    <a:pt x="66" y="35"/>
                  </a:lnTo>
                  <a:lnTo>
                    <a:pt x="72" y="38"/>
                  </a:lnTo>
                  <a:lnTo>
                    <a:pt x="76" y="39"/>
                  </a:lnTo>
                  <a:lnTo>
                    <a:pt x="80" y="41"/>
                  </a:lnTo>
                  <a:lnTo>
                    <a:pt x="82" y="42"/>
                  </a:lnTo>
                  <a:lnTo>
                    <a:pt x="91" y="41"/>
                  </a:lnTo>
                  <a:lnTo>
                    <a:pt x="104" y="40"/>
                  </a:lnTo>
                  <a:lnTo>
                    <a:pt x="117" y="41"/>
                  </a:lnTo>
                  <a:lnTo>
                    <a:pt x="130" y="42"/>
                  </a:lnTo>
                  <a:lnTo>
                    <a:pt x="143" y="45"/>
                  </a:lnTo>
                  <a:lnTo>
                    <a:pt x="155" y="47"/>
                  </a:lnTo>
                  <a:lnTo>
                    <a:pt x="164" y="50"/>
                  </a:lnTo>
                  <a:lnTo>
                    <a:pt x="170" y="54"/>
                  </a:lnTo>
                  <a:lnTo>
                    <a:pt x="174" y="60"/>
                  </a:lnTo>
                  <a:lnTo>
                    <a:pt x="175" y="62"/>
                  </a:lnTo>
                  <a:lnTo>
                    <a:pt x="172" y="61"/>
                  </a:lnTo>
                  <a:lnTo>
                    <a:pt x="165" y="59"/>
                  </a:lnTo>
                  <a:lnTo>
                    <a:pt x="159" y="56"/>
                  </a:lnTo>
                  <a:lnTo>
                    <a:pt x="151" y="54"/>
                  </a:lnTo>
                  <a:lnTo>
                    <a:pt x="141" y="53"/>
                  </a:lnTo>
                  <a:lnTo>
                    <a:pt x="130" y="50"/>
                  </a:lnTo>
                  <a:lnTo>
                    <a:pt x="119" y="49"/>
                  </a:lnTo>
                  <a:lnTo>
                    <a:pt x="108" y="49"/>
                  </a:lnTo>
                  <a:lnTo>
                    <a:pt x="100" y="49"/>
                  </a:lnTo>
                  <a:lnTo>
                    <a:pt x="95" y="50"/>
                  </a:lnTo>
                  <a:lnTo>
                    <a:pt x="103" y="57"/>
                  </a:lnTo>
                  <a:lnTo>
                    <a:pt x="111" y="62"/>
                  </a:lnTo>
                  <a:lnTo>
                    <a:pt x="117" y="67"/>
                  </a:lnTo>
                  <a:lnTo>
                    <a:pt x="119" y="70"/>
                  </a:lnTo>
                  <a:lnTo>
                    <a:pt x="126" y="70"/>
                  </a:lnTo>
                  <a:lnTo>
                    <a:pt x="134" y="71"/>
                  </a:lnTo>
                  <a:lnTo>
                    <a:pt x="144" y="72"/>
                  </a:lnTo>
                  <a:lnTo>
                    <a:pt x="155" y="75"/>
                  </a:lnTo>
                  <a:lnTo>
                    <a:pt x="165" y="79"/>
                  </a:lnTo>
                  <a:lnTo>
                    <a:pt x="174" y="85"/>
                  </a:lnTo>
                  <a:lnTo>
                    <a:pt x="181" y="93"/>
                  </a:lnTo>
                  <a:lnTo>
                    <a:pt x="187" y="103"/>
                  </a:lnTo>
                  <a:lnTo>
                    <a:pt x="181" y="99"/>
                  </a:lnTo>
                  <a:lnTo>
                    <a:pt x="175" y="94"/>
                  </a:lnTo>
                  <a:lnTo>
                    <a:pt x="167" y="91"/>
                  </a:lnTo>
                  <a:lnTo>
                    <a:pt x="160" y="86"/>
                  </a:lnTo>
                  <a:lnTo>
                    <a:pt x="153" y="84"/>
                  </a:lnTo>
                  <a:lnTo>
                    <a:pt x="145" y="82"/>
                  </a:lnTo>
                  <a:lnTo>
                    <a:pt x="138" y="80"/>
                  </a:lnTo>
                  <a:lnTo>
                    <a:pt x="132" y="80"/>
                  </a:lnTo>
                  <a:lnTo>
                    <a:pt x="140" y="90"/>
                  </a:lnTo>
                  <a:lnTo>
                    <a:pt x="148" y="98"/>
                  </a:lnTo>
                  <a:lnTo>
                    <a:pt x="156" y="107"/>
                  </a:lnTo>
                  <a:lnTo>
                    <a:pt x="163" y="114"/>
                  </a:lnTo>
                  <a:lnTo>
                    <a:pt x="170" y="121"/>
                  </a:lnTo>
                  <a:lnTo>
                    <a:pt x="175" y="127"/>
                  </a:lnTo>
                  <a:lnTo>
                    <a:pt x="179" y="131"/>
                  </a:lnTo>
                  <a:lnTo>
                    <a:pt x="180" y="133"/>
                  </a:lnTo>
                  <a:lnTo>
                    <a:pt x="181" y="138"/>
                  </a:lnTo>
                  <a:lnTo>
                    <a:pt x="182" y="144"/>
                  </a:lnTo>
                  <a:lnTo>
                    <a:pt x="184" y="151"/>
                  </a:lnTo>
                  <a:lnTo>
                    <a:pt x="187" y="157"/>
                  </a:lnTo>
                  <a:lnTo>
                    <a:pt x="181" y="148"/>
                  </a:lnTo>
                  <a:lnTo>
                    <a:pt x="174" y="139"/>
                  </a:lnTo>
                  <a:lnTo>
                    <a:pt x="165" y="128"/>
                  </a:lnTo>
                  <a:lnTo>
                    <a:pt x="155" y="116"/>
                  </a:lnTo>
                  <a:lnTo>
                    <a:pt x="145" y="105"/>
                  </a:lnTo>
                  <a:lnTo>
                    <a:pt x="137" y="95"/>
                  </a:lnTo>
                  <a:lnTo>
                    <a:pt x="130" y="88"/>
                  </a:lnTo>
                  <a:lnTo>
                    <a:pt x="126" y="85"/>
                  </a:lnTo>
                  <a:lnTo>
                    <a:pt x="121" y="84"/>
                  </a:lnTo>
                  <a:lnTo>
                    <a:pt x="120" y="86"/>
                  </a:lnTo>
                  <a:lnTo>
                    <a:pt x="120" y="91"/>
                  </a:lnTo>
                  <a:lnTo>
                    <a:pt x="121" y="95"/>
                  </a:lnTo>
                  <a:lnTo>
                    <a:pt x="123" y="103"/>
                  </a:lnTo>
                  <a:lnTo>
                    <a:pt x="128" y="116"/>
                  </a:lnTo>
                  <a:lnTo>
                    <a:pt x="134" y="130"/>
                  </a:lnTo>
                  <a:lnTo>
                    <a:pt x="137" y="138"/>
                  </a:lnTo>
                  <a:lnTo>
                    <a:pt x="138" y="142"/>
                  </a:lnTo>
                  <a:lnTo>
                    <a:pt x="137" y="142"/>
                  </a:lnTo>
                  <a:lnTo>
                    <a:pt x="134" y="140"/>
                  </a:lnTo>
                  <a:lnTo>
                    <a:pt x="132" y="136"/>
                  </a:lnTo>
                  <a:lnTo>
                    <a:pt x="126" y="125"/>
                  </a:lnTo>
                  <a:lnTo>
                    <a:pt x="118" y="108"/>
                  </a:lnTo>
                  <a:lnTo>
                    <a:pt x="112" y="91"/>
                  </a:lnTo>
                  <a:lnTo>
                    <a:pt x="112" y="78"/>
                  </a:lnTo>
                  <a:lnTo>
                    <a:pt x="102" y="70"/>
                  </a:lnTo>
                  <a:lnTo>
                    <a:pt x="92" y="63"/>
                  </a:lnTo>
                  <a:lnTo>
                    <a:pt x="84" y="59"/>
                  </a:lnTo>
                  <a:lnTo>
                    <a:pt x="81" y="56"/>
                  </a:lnTo>
                  <a:lnTo>
                    <a:pt x="79" y="55"/>
                  </a:lnTo>
                  <a:lnTo>
                    <a:pt x="76" y="54"/>
                  </a:lnTo>
                  <a:lnTo>
                    <a:pt x="75" y="55"/>
                  </a:lnTo>
                  <a:lnTo>
                    <a:pt x="74" y="60"/>
                  </a:lnTo>
                  <a:lnTo>
                    <a:pt x="75" y="70"/>
                  </a:lnTo>
                  <a:lnTo>
                    <a:pt x="79" y="87"/>
                  </a:lnTo>
                  <a:lnTo>
                    <a:pt x="84" y="105"/>
                  </a:lnTo>
                  <a:lnTo>
                    <a:pt x="93" y="120"/>
                  </a:lnTo>
                  <a:lnTo>
                    <a:pt x="98" y="125"/>
                  </a:lnTo>
                  <a:lnTo>
                    <a:pt x="97" y="128"/>
                  </a:lnTo>
                  <a:lnTo>
                    <a:pt x="95" y="127"/>
                  </a:lnTo>
                  <a:lnTo>
                    <a:pt x="90" y="123"/>
                  </a:lnTo>
                  <a:lnTo>
                    <a:pt x="83" y="114"/>
                  </a:lnTo>
                  <a:lnTo>
                    <a:pt x="74" y="97"/>
                  </a:lnTo>
                  <a:lnTo>
                    <a:pt x="67" y="73"/>
                  </a:lnTo>
                  <a:lnTo>
                    <a:pt x="67" y="49"/>
                  </a:lnTo>
                  <a:lnTo>
                    <a:pt x="60" y="44"/>
                  </a:lnTo>
                  <a:lnTo>
                    <a:pt x="52" y="39"/>
                  </a:lnTo>
                  <a:lnTo>
                    <a:pt x="44" y="35"/>
                  </a:lnTo>
                  <a:lnTo>
                    <a:pt x="38" y="33"/>
                  </a:lnTo>
                  <a:lnTo>
                    <a:pt x="37" y="40"/>
                  </a:lnTo>
                  <a:lnTo>
                    <a:pt x="37" y="50"/>
                  </a:lnTo>
                  <a:lnTo>
                    <a:pt x="39" y="62"/>
                  </a:lnTo>
                  <a:lnTo>
                    <a:pt x="42" y="71"/>
                  </a:lnTo>
                  <a:lnTo>
                    <a:pt x="43" y="80"/>
                  </a:lnTo>
                  <a:lnTo>
                    <a:pt x="45" y="93"/>
                  </a:lnTo>
                  <a:lnTo>
                    <a:pt x="47" y="106"/>
                  </a:lnTo>
                  <a:lnTo>
                    <a:pt x="50" y="113"/>
                  </a:lnTo>
                  <a:lnTo>
                    <a:pt x="51" y="115"/>
                  </a:lnTo>
                  <a:lnTo>
                    <a:pt x="47" y="114"/>
                  </a:lnTo>
                  <a:lnTo>
                    <a:pt x="44" y="109"/>
                  </a:lnTo>
                  <a:lnTo>
                    <a:pt x="41" y="101"/>
                  </a:lnTo>
                  <a:lnTo>
                    <a:pt x="38" y="86"/>
                  </a:lnTo>
                  <a:lnTo>
                    <a:pt x="34" y="64"/>
                  </a:lnTo>
                  <a:lnTo>
                    <a:pt x="30" y="44"/>
                  </a:lnTo>
                  <a:lnTo>
                    <a:pt x="28" y="31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4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646"/>
            <p:cNvSpPr>
              <a:spLocks/>
            </p:cNvSpPr>
            <p:nvPr/>
          </p:nvSpPr>
          <p:spPr bwMode="auto">
            <a:xfrm>
              <a:off x="3697" y="2538"/>
              <a:ext cx="64" cy="107"/>
            </a:xfrm>
            <a:custGeom>
              <a:avLst/>
              <a:gdLst>
                <a:gd name="T0" fmla="*/ 0 w 129"/>
                <a:gd name="T1" fmla="*/ 0 h 215"/>
                <a:gd name="T2" fmla="*/ 0 w 129"/>
                <a:gd name="T3" fmla="*/ 0 h 215"/>
                <a:gd name="T4" fmla="*/ 0 w 129"/>
                <a:gd name="T5" fmla="*/ 0 h 215"/>
                <a:gd name="T6" fmla="*/ 0 w 129"/>
                <a:gd name="T7" fmla="*/ 0 h 215"/>
                <a:gd name="T8" fmla="*/ 0 w 129"/>
                <a:gd name="T9" fmla="*/ 0 h 215"/>
                <a:gd name="T10" fmla="*/ 0 w 129"/>
                <a:gd name="T11" fmla="*/ 0 h 215"/>
                <a:gd name="T12" fmla="*/ 0 w 129"/>
                <a:gd name="T13" fmla="*/ 0 h 215"/>
                <a:gd name="T14" fmla="*/ 0 w 129"/>
                <a:gd name="T15" fmla="*/ 0 h 215"/>
                <a:gd name="T16" fmla="*/ 0 w 129"/>
                <a:gd name="T17" fmla="*/ 0 h 215"/>
                <a:gd name="T18" fmla="*/ 0 w 129"/>
                <a:gd name="T19" fmla="*/ 0 h 215"/>
                <a:gd name="T20" fmla="*/ 0 w 129"/>
                <a:gd name="T21" fmla="*/ 0 h 215"/>
                <a:gd name="T22" fmla="*/ 0 w 129"/>
                <a:gd name="T23" fmla="*/ 0 h 215"/>
                <a:gd name="T24" fmla="*/ 0 w 129"/>
                <a:gd name="T25" fmla="*/ 0 h 215"/>
                <a:gd name="T26" fmla="*/ 0 w 129"/>
                <a:gd name="T27" fmla="*/ 0 h 215"/>
                <a:gd name="T28" fmla="*/ 0 w 129"/>
                <a:gd name="T29" fmla="*/ 0 h 215"/>
                <a:gd name="T30" fmla="*/ 0 w 129"/>
                <a:gd name="T31" fmla="*/ 0 h 215"/>
                <a:gd name="T32" fmla="*/ 0 w 129"/>
                <a:gd name="T33" fmla="*/ 0 h 215"/>
                <a:gd name="T34" fmla="*/ 0 w 129"/>
                <a:gd name="T35" fmla="*/ 0 h 215"/>
                <a:gd name="T36" fmla="*/ 0 w 129"/>
                <a:gd name="T37" fmla="*/ 0 h 215"/>
                <a:gd name="T38" fmla="*/ 0 w 129"/>
                <a:gd name="T39" fmla="*/ 0 h 215"/>
                <a:gd name="T40" fmla="*/ 0 w 129"/>
                <a:gd name="T41" fmla="*/ 0 h 215"/>
                <a:gd name="T42" fmla="*/ 0 w 129"/>
                <a:gd name="T43" fmla="*/ 0 h 215"/>
                <a:gd name="T44" fmla="*/ 0 w 129"/>
                <a:gd name="T45" fmla="*/ 0 h 215"/>
                <a:gd name="T46" fmla="*/ 0 w 129"/>
                <a:gd name="T47" fmla="*/ 0 h 215"/>
                <a:gd name="T48" fmla="*/ 0 w 129"/>
                <a:gd name="T49" fmla="*/ 0 h 215"/>
                <a:gd name="T50" fmla="*/ 0 w 129"/>
                <a:gd name="T51" fmla="*/ 0 h 215"/>
                <a:gd name="T52" fmla="*/ 0 w 129"/>
                <a:gd name="T53" fmla="*/ 0 h 215"/>
                <a:gd name="T54" fmla="*/ 0 w 129"/>
                <a:gd name="T55" fmla="*/ 0 h 215"/>
                <a:gd name="T56" fmla="*/ 0 w 129"/>
                <a:gd name="T57" fmla="*/ 0 h 215"/>
                <a:gd name="T58" fmla="*/ 0 w 129"/>
                <a:gd name="T59" fmla="*/ 0 h 215"/>
                <a:gd name="T60" fmla="*/ 0 w 129"/>
                <a:gd name="T61" fmla="*/ 0 h 215"/>
                <a:gd name="T62" fmla="*/ 0 w 129"/>
                <a:gd name="T63" fmla="*/ 0 h 215"/>
                <a:gd name="T64" fmla="*/ 0 w 129"/>
                <a:gd name="T65" fmla="*/ 0 h 215"/>
                <a:gd name="T66" fmla="*/ 0 w 129"/>
                <a:gd name="T67" fmla="*/ 0 h 215"/>
                <a:gd name="T68" fmla="*/ 0 w 129"/>
                <a:gd name="T69" fmla="*/ 0 h 215"/>
                <a:gd name="T70" fmla="*/ 0 w 129"/>
                <a:gd name="T71" fmla="*/ 0 h 215"/>
                <a:gd name="T72" fmla="*/ 0 w 129"/>
                <a:gd name="T73" fmla="*/ 0 h 215"/>
                <a:gd name="T74" fmla="*/ 0 w 129"/>
                <a:gd name="T75" fmla="*/ 0 h 215"/>
                <a:gd name="T76" fmla="*/ 0 w 129"/>
                <a:gd name="T77" fmla="*/ 0 h 215"/>
                <a:gd name="T78" fmla="*/ 0 w 129"/>
                <a:gd name="T79" fmla="*/ 0 h 215"/>
                <a:gd name="T80" fmla="*/ 0 w 129"/>
                <a:gd name="T81" fmla="*/ 0 h 215"/>
                <a:gd name="T82" fmla="*/ 0 w 129"/>
                <a:gd name="T83" fmla="*/ 0 h 215"/>
                <a:gd name="T84" fmla="*/ 0 w 129"/>
                <a:gd name="T85" fmla="*/ 0 h 215"/>
                <a:gd name="T86" fmla="*/ 0 w 129"/>
                <a:gd name="T87" fmla="*/ 0 h 215"/>
                <a:gd name="T88" fmla="*/ 0 w 129"/>
                <a:gd name="T89" fmla="*/ 0 h 215"/>
                <a:gd name="T90" fmla="*/ 0 w 129"/>
                <a:gd name="T91" fmla="*/ 0 h 215"/>
                <a:gd name="T92" fmla="*/ 0 w 129"/>
                <a:gd name="T93" fmla="*/ 0 h 215"/>
                <a:gd name="T94" fmla="*/ 0 w 129"/>
                <a:gd name="T95" fmla="*/ 0 h 215"/>
                <a:gd name="T96" fmla="*/ 0 w 129"/>
                <a:gd name="T97" fmla="*/ 0 h 215"/>
                <a:gd name="T98" fmla="*/ 0 w 129"/>
                <a:gd name="T99" fmla="*/ 0 h 215"/>
                <a:gd name="T100" fmla="*/ 0 w 129"/>
                <a:gd name="T101" fmla="*/ 0 h 215"/>
                <a:gd name="T102" fmla="*/ 0 w 129"/>
                <a:gd name="T103" fmla="*/ 0 h 215"/>
                <a:gd name="T104" fmla="*/ 0 w 129"/>
                <a:gd name="T105" fmla="*/ 0 h 215"/>
                <a:gd name="T106" fmla="*/ 0 w 129"/>
                <a:gd name="T107" fmla="*/ 0 h 215"/>
                <a:gd name="T108" fmla="*/ 0 w 129"/>
                <a:gd name="T109" fmla="*/ 0 h 215"/>
                <a:gd name="T110" fmla="*/ 0 w 129"/>
                <a:gd name="T111" fmla="*/ 0 h 2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9" h="215">
                  <a:moveTo>
                    <a:pt x="56" y="0"/>
                  </a:moveTo>
                  <a:lnTo>
                    <a:pt x="58" y="2"/>
                  </a:lnTo>
                  <a:lnTo>
                    <a:pt x="59" y="13"/>
                  </a:lnTo>
                  <a:lnTo>
                    <a:pt x="62" y="26"/>
                  </a:lnTo>
                  <a:lnTo>
                    <a:pt x="63" y="32"/>
                  </a:lnTo>
                  <a:lnTo>
                    <a:pt x="65" y="35"/>
                  </a:lnTo>
                  <a:lnTo>
                    <a:pt x="68" y="37"/>
                  </a:lnTo>
                  <a:lnTo>
                    <a:pt x="74" y="42"/>
                  </a:lnTo>
                  <a:lnTo>
                    <a:pt x="80" y="46"/>
                  </a:lnTo>
                  <a:lnTo>
                    <a:pt x="87" y="53"/>
                  </a:lnTo>
                  <a:lnTo>
                    <a:pt x="94" y="60"/>
                  </a:lnTo>
                  <a:lnTo>
                    <a:pt x="100" y="69"/>
                  </a:lnTo>
                  <a:lnTo>
                    <a:pt x="105" y="79"/>
                  </a:lnTo>
                  <a:lnTo>
                    <a:pt x="114" y="96"/>
                  </a:lnTo>
                  <a:lnTo>
                    <a:pt x="123" y="107"/>
                  </a:lnTo>
                  <a:lnTo>
                    <a:pt x="127" y="115"/>
                  </a:lnTo>
                  <a:lnTo>
                    <a:pt x="129" y="121"/>
                  </a:lnTo>
                  <a:lnTo>
                    <a:pt x="129" y="125"/>
                  </a:lnTo>
                  <a:lnTo>
                    <a:pt x="128" y="126"/>
                  </a:lnTo>
                  <a:lnTo>
                    <a:pt x="126" y="125"/>
                  </a:lnTo>
                  <a:lnTo>
                    <a:pt x="123" y="119"/>
                  </a:lnTo>
                  <a:lnTo>
                    <a:pt x="120" y="114"/>
                  </a:lnTo>
                  <a:lnTo>
                    <a:pt x="117" y="107"/>
                  </a:lnTo>
                  <a:lnTo>
                    <a:pt x="112" y="99"/>
                  </a:lnTo>
                  <a:lnTo>
                    <a:pt x="106" y="90"/>
                  </a:lnTo>
                  <a:lnTo>
                    <a:pt x="101" y="82"/>
                  </a:lnTo>
                  <a:lnTo>
                    <a:pt x="95" y="74"/>
                  </a:lnTo>
                  <a:lnTo>
                    <a:pt x="90" y="67"/>
                  </a:lnTo>
                  <a:lnTo>
                    <a:pt x="87" y="64"/>
                  </a:lnTo>
                  <a:lnTo>
                    <a:pt x="81" y="59"/>
                  </a:lnTo>
                  <a:lnTo>
                    <a:pt x="76" y="55"/>
                  </a:lnTo>
                  <a:lnTo>
                    <a:pt x="73" y="53"/>
                  </a:lnTo>
                  <a:lnTo>
                    <a:pt x="70" y="52"/>
                  </a:lnTo>
                  <a:lnTo>
                    <a:pt x="68" y="64"/>
                  </a:lnTo>
                  <a:lnTo>
                    <a:pt x="68" y="75"/>
                  </a:lnTo>
                  <a:lnTo>
                    <a:pt x="70" y="88"/>
                  </a:lnTo>
                  <a:lnTo>
                    <a:pt x="71" y="96"/>
                  </a:lnTo>
                  <a:lnTo>
                    <a:pt x="76" y="100"/>
                  </a:lnTo>
                  <a:lnTo>
                    <a:pt x="83" y="106"/>
                  </a:lnTo>
                  <a:lnTo>
                    <a:pt x="91" y="114"/>
                  </a:lnTo>
                  <a:lnTo>
                    <a:pt x="100" y="124"/>
                  </a:lnTo>
                  <a:lnTo>
                    <a:pt x="108" y="134"/>
                  </a:lnTo>
                  <a:lnTo>
                    <a:pt x="114" y="145"/>
                  </a:lnTo>
                  <a:lnTo>
                    <a:pt x="119" y="158"/>
                  </a:lnTo>
                  <a:lnTo>
                    <a:pt x="121" y="172"/>
                  </a:lnTo>
                  <a:lnTo>
                    <a:pt x="121" y="177"/>
                  </a:lnTo>
                  <a:lnTo>
                    <a:pt x="119" y="175"/>
                  </a:lnTo>
                  <a:lnTo>
                    <a:pt x="114" y="167"/>
                  </a:lnTo>
                  <a:lnTo>
                    <a:pt x="110" y="155"/>
                  </a:lnTo>
                  <a:lnTo>
                    <a:pt x="106" y="147"/>
                  </a:lnTo>
                  <a:lnTo>
                    <a:pt x="103" y="140"/>
                  </a:lnTo>
                  <a:lnTo>
                    <a:pt x="97" y="133"/>
                  </a:lnTo>
                  <a:lnTo>
                    <a:pt x="93" y="127"/>
                  </a:lnTo>
                  <a:lnTo>
                    <a:pt x="87" y="122"/>
                  </a:lnTo>
                  <a:lnTo>
                    <a:pt x="81" y="118"/>
                  </a:lnTo>
                  <a:lnTo>
                    <a:pt x="76" y="114"/>
                  </a:lnTo>
                  <a:lnTo>
                    <a:pt x="72" y="113"/>
                  </a:lnTo>
                  <a:lnTo>
                    <a:pt x="79" y="132"/>
                  </a:lnTo>
                  <a:lnTo>
                    <a:pt x="83" y="157"/>
                  </a:lnTo>
                  <a:lnTo>
                    <a:pt x="86" y="186"/>
                  </a:lnTo>
                  <a:lnTo>
                    <a:pt x="85" y="209"/>
                  </a:lnTo>
                  <a:lnTo>
                    <a:pt x="83" y="215"/>
                  </a:lnTo>
                  <a:lnTo>
                    <a:pt x="82" y="215"/>
                  </a:lnTo>
                  <a:lnTo>
                    <a:pt x="81" y="211"/>
                  </a:lnTo>
                  <a:lnTo>
                    <a:pt x="81" y="205"/>
                  </a:lnTo>
                  <a:lnTo>
                    <a:pt x="79" y="189"/>
                  </a:lnTo>
                  <a:lnTo>
                    <a:pt x="74" y="163"/>
                  </a:lnTo>
                  <a:lnTo>
                    <a:pt x="67" y="137"/>
                  </a:lnTo>
                  <a:lnTo>
                    <a:pt x="63" y="122"/>
                  </a:lnTo>
                  <a:lnTo>
                    <a:pt x="53" y="129"/>
                  </a:lnTo>
                  <a:lnTo>
                    <a:pt x="43" y="141"/>
                  </a:lnTo>
                  <a:lnTo>
                    <a:pt x="35" y="155"/>
                  </a:lnTo>
                  <a:lnTo>
                    <a:pt x="30" y="170"/>
                  </a:lnTo>
                  <a:lnTo>
                    <a:pt x="28" y="174"/>
                  </a:lnTo>
                  <a:lnTo>
                    <a:pt x="26" y="174"/>
                  </a:lnTo>
                  <a:lnTo>
                    <a:pt x="25" y="170"/>
                  </a:lnTo>
                  <a:lnTo>
                    <a:pt x="26" y="162"/>
                  </a:lnTo>
                  <a:lnTo>
                    <a:pt x="33" y="149"/>
                  </a:lnTo>
                  <a:lnTo>
                    <a:pt x="42" y="132"/>
                  </a:lnTo>
                  <a:lnTo>
                    <a:pt x="50" y="115"/>
                  </a:lnTo>
                  <a:lnTo>
                    <a:pt x="57" y="105"/>
                  </a:lnTo>
                  <a:lnTo>
                    <a:pt x="58" y="91"/>
                  </a:lnTo>
                  <a:lnTo>
                    <a:pt x="59" y="76"/>
                  </a:lnTo>
                  <a:lnTo>
                    <a:pt x="58" y="62"/>
                  </a:lnTo>
                  <a:lnTo>
                    <a:pt x="58" y="54"/>
                  </a:lnTo>
                  <a:lnTo>
                    <a:pt x="51" y="59"/>
                  </a:lnTo>
                  <a:lnTo>
                    <a:pt x="43" y="66"/>
                  </a:lnTo>
                  <a:lnTo>
                    <a:pt x="35" y="74"/>
                  </a:lnTo>
                  <a:lnTo>
                    <a:pt x="27" y="83"/>
                  </a:lnTo>
                  <a:lnTo>
                    <a:pt x="20" y="92"/>
                  </a:lnTo>
                  <a:lnTo>
                    <a:pt x="13" y="103"/>
                  </a:lnTo>
                  <a:lnTo>
                    <a:pt x="9" y="112"/>
                  </a:lnTo>
                  <a:lnTo>
                    <a:pt x="5" y="121"/>
                  </a:lnTo>
                  <a:lnTo>
                    <a:pt x="3" y="126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2" y="117"/>
                  </a:lnTo>
                  <a:lnTo>
                    <a:pt x="4" y="111"/>
                  </a:lnTo>
                  <a:lnTo>
                    <a:pt x="9" y="102"/>
                  </a:lnTo>
                  <a:lnTo>
                    <a:pt x="15" y="90"/>
                  </a:lnTo>
                  <a:lnTo>
                    <a:pt x="22" y="79"/>
                  </a:lnTo>
                  <a:lnTo>
                    <a:pt x="30" y="67"/>
                  </a:lnTo>
                  <a:lnTo>
                    <a:pt x="38" y="55"/>
                  </a:lnTo>
                  <a:lnTo>
                    <a:pt x="47" y="46"/>
                  </a:lnTo>
                  <a:lnTo>
                    <a:pt x="53" y="41"/>
                  </a:lnTo>
                  <a:lnTo>
                    <a:pt x="57" y="34"/>
                  </a:lnTo>
                  <a:lnTo>
                    <a:pt x="57" y="23"/>
                  </a:lnTo>
                  <a:lnTo>
                    <a:pt x="55" y="15"/>
                  </a:lnTo>
                  <a:lnTo>
                    <a:pt x="53" y="9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5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647"/>
            <p:cNvSpPr>
              <a:spLocks/>
            </p:cNvSpPr>
            <p:nvPr/>
          </p:nvSpPr>
          <p:spPr bwMode="auto">
            <a:xfrm>
              <a:off x="3762" y="2399"/>
              <a:ext cx="78" cy="111"/>
            </a:xfrm>
            <a:custGeom>
              <a:avLst/>
              <a:gdLst>
                <a:gd name="T0" fmla="*/ 1 w 155"/>
                <a:gd name="T1" fmla="*/ 0 h 223"/>
                <a:gd name="T2" fmla="*/ 1 w 155"/>
                <a:gd name="T3" fmla="*/ 0 h 223"/>
                <a:gd name="T4" fmla="*/ 1 w 155"/>
                <a:gd name="T5" fmla="*/ 0 h 223"/>
                <a:gd name="T6" fmla="*/ 1 w 155"/>
                <a:gd name="T7" fmla="*/ 0 h 223"/>
                <a:gd name="T8" fmla="*/ 1 w 155"/>
                <a:gd name="T9" fmla="*/ 0 h 223"/>
                <a:gd name="T10" fmla="*/ 1 w 155"/>
                <a:gd name="T11" fmla="*/ 0 h 223"/>
                <a:gd name="T12" fmla="*/ 1 w 155"/>
                <a:gd name="T13" fmla="*/ 0 h 223"/>
                <a:gd name="T14" fmla="*/ 1 w 155"/>
                <a:gd name="T15" fmla="*/ 0 h 223"/>
                <a:gd name="T16" fmla="*/ 1 w 155"/>
                <a:gd name="T17" fmla="*/ 0 h 223"/>
                <a:gd name="T18" fmla="*/ 1 w 155"/>
                <a:gd name="T19" fmla="*/ 0 h 223"/>
                <a:gd name="T20" fmla="*/ 1 w 155"/>
                <a:gd name="T21" fmla="*/ 0 h 223"/>
                <a:gd name="T22" fmla="*/ 1 w 155"/>
                <a:gd name="T23" fmla="*/ 0 h 223"/>
                <a:gd name="T24" fmla="*/ 1 w 155"/>
                <a:gd name="T25" fmla="*/ 0 h 223"/>
                <a:gd name="T26" fmla="*/ 1 w 155"/>
                <a:gd name="T27" fmla="*/ 0 h 223"/>
                <a:gd name="T28" fmla="*/ 1 w 155"/>
                <a:gd name="T29" fmla="*/ 0 h 223"/>
                <a:gd name="T30" fmla="*/ 1 w 155"/>
                <a:gd name="T31" fmla="*/ 0 h 223"/>
                <a:gd name="T32" fmla="*/ 1 w 155"/>
                <a:gd name="T33" fmla="*/ 0 h 223"/>
                <a:gd name="T34" fmla="*/ 1 w 155"/>
                <a:gd name="T35" fmla="*/ 0 h 223"/>
                <a:gd name="T36" fmla="*/ 1 w 155"/>
                <a:gd name="T37" fmla="*/ 0 h 223"/>
                <a:gd name="T38" fmla="*/ 1 w 155"/>
                <a:gd name="T39" fmla="*/ 0 h 223"/>
                <a:gd name="T40" fmla="*/ 1 w 155"/>
                <a:gd name="T41" fmla="*/ 0 h 223"/>
                <a:gd name="T42" fmla="*/ 1 w 155"/>
                <a:gd name="T43" fmla="*/ 0 h 223"/>
                <a:gd name="T44" fmla="*/ 1 w 155"/>
                <a:gd name="T45" fmla="*/ 0 h 223"/>
                <a:gd name="T46" fmla="*/ 1 w 155"/>
                <a:gd name="T47" fmla="*/ 0 h 223"/>
                <a:gd name="T48" fmla="*/ 1 w 155"/>
                <a:gd name="T49" fmla="*/ 0 h 223"/>
                <a:gd name="T50" fmla="*/ 1 w 155"/>
                <a:gd name="T51" fmla="*/ 0 h 223"/>
                <a:gd name="T52" fmla="*/ 1 w 155"/>
                <a:gd name="T53" fmla="*/ 0 h 223"/>
                <a:gd name="T54" fmla="*/ 1 w 155"/>
                <a:gd name="T55" fmla="*/ 0 h 223"/>
                <a:gd name="T56" fmla="*/ 1 w 155"/>
                <a:gd name="T57" fmla="*/ 0 h 223"/>
                <a:gd name="T58" fmla="*/ 1 w 155"/>
                <a:gd name="T59" fmla="*/ 0 h 223"/>
                <a:gd name="T60" fmla="*/ 1 w 155"/>
                <a:gd name="T61" fmla="*/ 0 h 223"/>
                <a:gd name="T62" fmla="*/ 1 w 155"/>
                <a:gd name="T63" fmla="*/ 0 h 223"/>
                <a:gd name="T64" fmla="*/ 1 w 155"/>
                <a:gd name="T65" fmla="*/ 0 h 223"/>
                <a:gd name="T66" fmla="*/ 1 w 155"/>
                <a:gd name="T67" fmla="*/ 0 h 223"/>
                <a:gd name="T68" fmla="*/ 1 w 155"/>
                <a:gd name="T69" fmla="*/ 0 h 223"/>
                <a:gd name="T70" fmla="*/ 1 w 155"/>
                <a:gd name="T71" fmla="*/ 0 h 223"/>
                <a:gd name="T72" fmla="*/ 1 w 155"/>
                <a:gd name="T73" fmla="*/ 0 h 223"/>
                <a:gd name="T74" fmla="*/ 1 w 155"/>
                <a:gd name="T75" fmla="*/ 0 h 223"/>
                <a:gd name="T76" fmla="*/ 1 w 155"/>
                <a:gd name="T77" fmla="*/ 0 h 223"/>
                <a:gd name="T78" fmla="*/ 1 w 155"/>
                <a:gd name="T79" fmla="*/ 0 h 223"/>
                <a:gd name="T80" fmla="*/ 1 w 155"/>
                <a:gd name="T81" fmla="*/ 0 h 223"/>
                <a:gd name="T82" fmla="*/ 1 w 155"/>
                <a:gd name="T83" fmla="*/ 0 h 223"/>
                <a:gd name="T84" fmla="*/ 1 w 155"/>
                <a:gd name="T85" fmla="*/ 0 h 223"/>
                <a:gd name="T86" fmla="*/ 1 w 155"/>
                <a:gd name="T87" fmla="*/ 0 h 223"/>
                <a:gd name="T88" fmla="*/ 1 w 155"/>
                <a:gd name="T89" fmla="*/ 0 h 223"/>
                <a:gd name="T90" fmla="*/ 1 w 155"/>
                <a:gd name="T91" fmla="*/ 0 h 223"/>
                <a:gd name="T92" fmla="*/ 1 w 155"/>
                <a:gd name="T93" fmla="*/ 0 h 223"/>
                <a:gd name="T94" fmla="*/ 1 w 155"/>
                <a:gd name="T95" fmla="*/ 0 h 223"/>
                <a:gd name="T96" fmla="*/ 1 w 155"/>
                <a:gd name="T97" fmla="*/ 0 h 223"/>
                <a:gd name="T98" fmla="*/ 1 w 155"/>
                <a:gd name="T99" fmla="*/ 0 h 223"/>
                <a:gd name="T100" fmla="*/ 1 w 155"/>
                <a:gd name="T101" fmla="*/ 0 h 223"/>
                <a:gd name="T102" fmla="*/ 1 w 155"/>
                <a:gd name="T103" fmla="*/ 0 h 2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5" h="223">
                  <a:moveTo>
                    <a:pt x="0" y="223"/>
                  </a:moveTo>
                  <a:lnTo>
                    <a:pt x="4" y="212"/>
                  </a:lnTo>
                  <a:lnTo>
                    <a:pt x="11" y="197"/>
                  </a:lnTo>
                  <a:lnTo>
                    <a:pt x="17" y="182"/>
                  </a:lnTo>
                  <a:lnTo>
                    <a:pt x="21" y="172"/>
                  </a:lnTo>
                  <a:lnTo>
                    <a:pt x="26" y="162"/>
                  </a:lnTo>
                  <a:lnTo>
                    <a:pt x="32" y="147"/>
                  </a:lnTo>
                  <a:lnTo>
                    <a:pt x="39" y="133"/>
                  </a:lnTo>
                  <a:lnTo>
                    <a:pt x="42" y="125"/>
                  </a:lnTo>
                  <a:lnTo>
                    <a:pt x="36" y="119"/>
                  </a:lnTo>
                  <a:lnTo>
                    <a:pt x="32" y="113"/>
                  </a:lnTo>
                  <a:lnTo>
                    <a:pt x="28" y="108"/>
                  </a:lnTo>
                  <a:lnTo>
                    <a:pt x="27" y="99"/>
                  </a:lnTo>
                  <a:lnTo>
                    <a:pt x="27" y="94"/>
                  </a:lnTo>
                  <a:lnTo>
                    <a:pt x="28" y="94"/>
                  </a:lnTo>
                  <a:lnTo>
                    <a:pt x="30" y="97"/>
                  </a:lnTo>
                  <a:lnTo>
                    <a:pt x="32" y="102"/>
                  </a:lnTo>
                  <a:lnTo>
                    <a:pt x="35" y="105"/>
                  </a:lnTo>
                  <a:lnTo>
                    <a:pt x="40" y="109"/>
                  </a:lnTo>
                  <a:lnTo>
                    <a:pt x="45" y="111"/>
                  </a:lnTo>
                  <a:lnTo>
                    <a:pt x="48" y="112"/>
                  </a:lnTo>
                  <a:lnTo>
                    <a:pt x="53" y="106"/>
                  </a:lnTo>
                  <a:lnTo>
                    <a:pt x="59" y="101"/>
                  </a:lnTo>
                  <a:lnTo>
                    <a:pt x="65" y="93"/>
                  </a:lnTo>
                  <a:lnTo>
                    <a:pt x="71" y="86"/>
                  </a:lnTo>
                  <a:lnTo>
                    <a:pt x="77" y="79"/>
                  </a:lnTo>
                  <a:lnTo>
                    <a:pt x="81" y="73"/>
                  </a:lnTo>
                  <a:lnTo>
                    <a:pt x="84" y="67"/>
                  </a:lnTo>
                  <a:lnTo>
                    <a:pt x="86" y="64"/>
                  </a:lnTo>
                  <a:lnTo>
                    <a:pt x="86" y="56"/>
                  </a:lnTo>
                  <a:lnTo>
                    <a:pt x="84" y="42"/>
                  </a:lnTo>
                  <a:lnTo>
                    <a:pt x="79" y="29"/>
                  </a:lnTo>
                  <a:lnTo>
                    <a:pt x="74" y="20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70" y="11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6" y="33"/>
                  </a:lnTo>
                  <a:lnTo>
                    <a:pt x="91" y="45"/>
                  </a:lnTo>
                  <a:lnTo>
                    <a:pt x="93" y="56"/>
                  </a:lnTo>
                  <a:lnTo>
                    <a:pt x="100" y="42"/>
                  </a:lnTo>
                  <a:lnTo>
                    <a:pt x="109" y="26"/>
                  </a:lnTo>
                  <a:lnTo>
                    <a:pt x="117" y="11"/>
                  </a:lnTo>
                  <a:lnTo>
                    <a:pt x="125" y="3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0" y="4"/>
                  </a:lnTo>
                  <a:lnTo>
                    <a:pt x="126" y="7"/>
                  </a:lnTo>
                  <a:lnTo>
                    <a:pt x="121" y="19"/>
                  </a:lnTo>
                  <a:lnTo>
                    <a:pt x="112" y="37"/>
                  </a:lnTo>
                  <a:lnTo>
                    <a:pt x="103" y="54"/>
                  </a:lnTo>
                  <a:lnTo>
                    <a:pt x="98" y="64"/>
                  </a:lnTo>
                  <a:lnTo>
                    <a:pt x="104" y="61"/>
                  </a:lnTo>
                  <a:lnTo>
                    <a:pt x="112" y="59"/>
                  </a:lnTo>
                  <a:lnTo>
                    <a:pt x="119" y="57"/>
                  </a:lnTo>
                  <a:lnTo>
                    <a:pt x="125" y="54"/>
                  </a:lnTo>
                  <a:lnTo>
                    <a:pt x="131" y="53"/>
                  </a:lnTo>
                  <a:lnTo>
                    <a:pt x="137" y="51"/>
                  </a:lnTo>
                  <a:lnTo>
                    <a:pt x="140" y="49"/>
                  </a:lnTo>
                  <a:lnTo>
                    <a:pt x="144" y="46"/>
                  </a:lnTo>
                  <a:lnTo>
                    <a:pt x="149" y="43"/>
                  </a:lnTo>
                  <a:lnTo>
                    <a:pt x="154" y="42"/>
                  </a:lnTo>
                  <a:lnTo>
                    <a:pt x="155" y="43"/>
                  </a:lnTo>
                  <a:lnTo>
                    <a:pt x="152" y="46"/>
                  </a:lnTo>
                  <a:lnTo>
                    <a:pt x="147" y="50"/>
                  </a:lnTo>
                  <a:lnTo>
                    <a:pt x="141" y="53"/>
                  </a:lnTo>
                  <a:lnTo>
                    <a:pt x="133" y="59"/>
                  </a:lnTo>
                  <a:lnTo>
                    <a:pt x="124" y="64"/>
                  </a:lnTo>
                  <a:lnTo>
                    <a:pt x="115" y="68"/>
                  </a:lnTo>
                  <a:lnTo>
                    <a:pt x="106" y="72"/>
                  </a:lnTo>
                  <a:lnTo>
                    <a:pt x="99" y="74"/>
                  </a:lnTo>
                  <a:lnTo>
                    <a:pt x="94" y="75"/>
                  </a:lnTo>
                  <a:lnTo>
                    <a:pt x="87" y="80"/>
                  </a:lnTo>
                  <a:lnTo>
                    <a:pt x="79" y="88"/>
                  </a:lnTo>
                  <a:lnTo>
                    <a:pt x="73" y="97"/>
                  </a:lnTo>
                  <a:lnTo>
                    <a:pt x="71" y="103"/>
                  </a:lnTo>
                  <a:lnTo>
                    <a:pt x="73" y="105"/>
                  </a:lnTo>
                  <a:lnTo>
                    <a:pt x="76" y="108"/>
                  </a:lnTo>
                  <a:lnTo>
                    <a:pt x="79" y="109"/>
                  </a:lnTo>
                  <a:lnTo>
                    <a:pt x="81" y="109"/>
                  </a:lnTo>
                  <a:lnTo>
                    <a:pt x="77" y="112"/>
                  </a:lnTo>
                  <a:lnTo>
                    <a:pt x="73" y="114"/>
                  </a:lnTo>
                  <a:lnTo>
                    <a:pt x="70" y="118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9"/>
                  </a:lnTo>
                  <a:lnTo>
                    <a:pt x="62" y="119"/>
                  </a:lnTo>
                  <a:lnTo>
                    <a:pt x="58" y="124"/>
                  </a:lnTo>
                  <a:lnTo>
                    <a:pt x="54" y="133"/>
                  </a:lnTo>
                  <a:lnTo>
                    <a:pt x="48" y="143"/>
                  </a:lnTo>
                  <a:lnTo>
                    <a:pt x="41" y="156"/>
                  </a:lnTo>
                  <a:lnTo>
                    <a:pt x="35" y="169"/>
                  </a:lnTo>
                  <a:lnTo>
                    <a:pt x="31" y="180"/>
                  </a:lnTo>
                  <a:lnTo>
                    <a:pt x="28" y="192"/>
                  </a:lnTo>
                  <a:lnTo>
                    <a:pt x="27" y="200"/>
                  </a:lnTo>
                  <a:lnTo>
                    <a:pt x="25" y="204"/>
                  </a:lnTo>
                  <a:lnTo>
                    <a:pt x="23" y="209"/>
                  </a:lnTo>
                  <a:lnTo>
                    <a:pt x="20" y="214"/>
                  </a:lnTo>
                  <a:lnTo>
                    <a:pt x="18" y="216"/>
                  </a:lnTo>
                  <a:lnTo>
                    <a:pt x="15" y="218"/>
                  </a:lnTo>
                  <a:lnTo>
                    <a:pt x="9" y="221"/>
                  </a:lnTo>
                  <a:lnTo>
                    <a:pt x="3" y="222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648"/>
            <p:cNvSpPr>
              <a:spLocks/>
            </p:cNvSpPr>
            <p:nvPr/>
          </p:nvSpPr>
          <p:spPr bwMode="auto">
            <a:xfrm>
              <a:off x="3648" y="2576"/>
              <a:ext cx="50" cy="86"/>
            </a:xfrm>
            <a:custGeom>
              <a:avLst/>
              <a:gdLst>
                <a:gd name="T0" fmla="*/ 1 w 100"/>
                <a:gd name="T1" fmla="*/ 1 h 172"/>
                <a:gd name="T2" fmla="*/ 1 w 100"/>
                <a:gd name="T3" fmla="*/ 1 h 172"/>
                <a:gd name="T4" fmla="*/ 1 w 100"/>
                <a:gd name="T5" fmla="*/ 1 h 172"/>
                <a:gd name="T6" fmla="*/ 1 w 100"/>
                <a:gd name="T7" fmla="*/ 1 h 172"/>
                <a:gd name="T8" fmla="*/ 1 w 100"/>
                <a:gd name="T9" fmla="*/ 1 h 172"/>
                <a:gd name="T10" fmla="*/ 1 w 100"/>
                <a:gd name="T11" fmla="*/ 1 h 172"/>
                <a:gd name="T12" fmla="*/ 0 w 100"/>
                <a:gd name="T13" fmla="*/ 1 h 172"/>
                <a:gd name="T14" fmla="*/ 1 w 100"/>
                <a:gd name="T15" fmla="*/ 1 h 172"/>
                <a:gd name="T16" fmla="*/ 1 w 100"/>
                <a:gd name="T17" fmla="*/ 1 h 172"/>
                <a:gd name="T18" fmla="*/ 1 w 100"/>
                <a:gd name="T19" fmla="*/ 1 h 172"/>
                <a:gd name="T20" fmla="*/ 1 w 100"/>
                <a:gd name="T21" fmla="*/ 1 h 172"/>
                <a:gd name="T22" fmla="*/ 1 w 100"/>
                <a:gd name="T23" fmla="*/ 1 h 172"/>
                <a:gd name="T24" fmla="*/ 1 w 100"/>
                <a:gd name="T25" fmla="*/ 1 h 172"/>
                <a:gd name="T26" fmla="*/ 1 w 100"/>
                <a:gd name="T27" fmla="*/ 1 h 172"/>
                <a:gd name="T28" fmla="*/ 1 w 100"/>
                <a:gd name="T29" fmla="*/ 1 h 172"/>
                <a:gd name="T30" fmla="*/ 1 w 100"/>
                <a:gd name="T31" fmla="*/ 1 h 172"/>
                <a:gd name="T32" fmla="*/ 1 w 100"/>
                <a:gd name="T33" fmla="*/ 1 h 172"/>
                <a:gd name="T34" fmla="*/ 1 w 100"/>
                <a:gd name="T35" fmla="*/ 1 h 172"/>
                <a:gd name="T36" fmla="*/ 1 w 100"/>
                <a:gd name="T37" fmla="*/ 1 h 172"/>
                <a:gd name="T38" fmla="*/ 1 w 100"/>
                <a:gd name="T39" fmla="*/ 1 h 172"/>
                <a:gd name="T40" fmla="*/ 1 w 100"/>
                <a:gd name="T41" fmla="*/ 1 h 172"/>
                <a:gd name="T42" fmla="*/ 1 w 100"/>
                <a:gd name="T43" fmla="*/ 1 h 172"/>
                <a:gd name="T44" fmla="*/ 1 w 100"/>
                <a:gd name="T45" fmla="*/ 1 h 172"/>
                <a:gd name="T46" fmla="*/ 1 w 100"/>
                <a:gd name="T47" fmla="*/ 1 h 172"/>
                <a:gd name="T48" fmla="*/ 1 w 100"/>
                <a:gd name="T49" fmla="*/ 1 h 172"/>
                <a:gd name="T50" fmla="*/ 1 w 100"/>
                <a:gd name="T51" fmla="*/ 1 h 172"/>
                <a:gd name="T52" fmla="*/ 1 w 100"/>
                <a:gd name="T53" fmla="*/ 1 h 172"/>
                <a:gd name="T54" fmla="*/ 1 w 100"/>
                <a:gd name="T55" fmla="*/ 1 h 172"/>
                <a:gd name="T56" fmla="*/ 1 w 100"/>
                <a:gd name="T57" fmla="*/ 1 h 172"/>
                <a:gd name="T58" fmla="*/ 1 w 100"/>
                <a:gd name="T59" fmla="*/ 1 h 172"/>
                <a:gd name="T60" fmla="*/ 1 w 100"/>
                <a:gd name="T61" fmla="*/ 1 h 172"/>
                <a:gd name="T62" fmla="*/ 1 w 100"/>
                <a:gd name="T63" fmla="*/ 1 h 172"/>
                <a:gd name="T64" fmla="*/ 1 w 100"/>
                <a:gd name="T65" fmla="*/ 1 h 172"/>
                <a:gd name="T66" fmla="*/ 1 w 100"/>
                <a:gd name="T67" fmla="*/ 1 h 172"/>
                <a:gd name="T68" fmla="*/ 1 w 100"/>
                <a:gd name="T69" fmla="*/ 1 h 172"/>
                <a:gd name="T70" fmla="*/ 1 w 100"/>
                <a:gd name="T71" fmla="*/ 1 h 172"/>
                <a:gd name="T72" fmla="*/ 1 w 100"/>
                <a:gd name="T73" fmla="*/ 1 h 172"/>
                <a:gd name="T74" fmla="*/ 1 w 100"/>
                <a:gd name="T75" fmla="*/ 1 h 172"/>
                <a:gd name="T76" fmla="*/ 1 w 100"/>
                <a:gd name="T77" fmla="*/ 1 h 172"/>
                <a:gd name="T78" fmla="*/ 1 w 100"/>
                <a:gd name="T79" fmla="*/ 1 h 172"/>
                <a:gd name="T80" fmla="*/ 1 w 100"/>
                <a:gd name="T81" fmla="*/ 1 h 172"/>
                <a:gd name="T82" fmla="*/ 1 w 100"/>
                <a:gd name="T83" fmla="*/ 1 h 172"/>
                <a:gd name="T84" fmla="*/ 1 w 100"/>
                <a:gd name="T85" fmla="*/ 1 h 172"/>
                <a:gd name="T86" fmla="*/ 1 w 100"/>
                <a:gd name="T87" fmla="*/ 1 h 172"/>
                <a:gd name="T88" fmla="*/ 1 w 100"/>
                <a:gd name="T89" fmla="*/ 1 h 172"/>
                <a:gd name="T90" fmla="*/ 1 w 100"/>
                <a:gd name="T91" fmla="*/ 1 h 172"/>
                <a:gd name="T92" fmla="*/ 1 w 100"/>
                <a:gd name="T93" fmla="*/ 1 h 172"/>
                <a:gd name="T94" fmla="*/ 1 w 100"/>
                <a:gd name="T95" fmla="*/ 1 h 172"/>
                <a:gd name="T96" fmla="*/ 1 w 100"/>
                <a:gd name="T97" fmla="*/ 1 h 172"/>
                <a:gd name="T98" fmla="*/ 1 w 100"/>
                <a:gd name="T99" fmla="*/ 0 h 1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0" h="172">
                  <a:moveTo>
                    <a:pt x="70" y="4"/>
                  </a:moveTo>
                  <a:lnTo>
                    <a:pt x="65" y="11"/>
                  </a:lnTo>
                  <a:lnTo>
                    <a:pt x="60" y="21"/>
                  </a:lnTo>
                  <a:lnTo>
                    <a:pt x="55" y="30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0" y="38"/>
                  </a:lnTo>
                  <a:lnTo>
                    <a:pt x="31" y="42"/>
                  </a:lnTo>
                  <a:lnTo>
                    <a:pt x="23" y="46"/>
                  </a:lnTo>
                  <a:lnTo>
                    <a:pt x="15" y="51"/>
                  </a:lnTo>
                  <a:lnTo>
                    <a:pt x="8" y="56"/>
                  </a:lnTo>
                  <a:lnTo>
                    <a:pt x="3" y="59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8" y="57"/>
                  </a:lnTo>
                  <a:lnTo>
                    <a:pt x="25" y="53"/>
                  </a:lnTo>
                  <a:lnTo>
                    <a:pt x="32" y="50"/>
                  </a:lnTo>
                  <a:lnTo>
                    <a:pt x="39" y="46"/>
                  </a:lnTo>
                  <a:lnTo>
                    <a:pt x="45" y="44"/>
                  </a:lnTo>
                  <a:lnTo>
                    <a:pt x="49" y="43"/>
                  </a:lnTo>
                  <a:lnTo>
                    <a:pt x="47" y="51"/>
                  </a:lnTo>
                  <a:lnTo>
                    <a:pt x="45" y="63"/>
                  </a:lnTo>
                  <a:lnTo>
                    <a:pt x="42" y="74"/>
                  </a:lnTo>
                  <a:lnTo>
                    <a:pt x="41" y="81"/>
                  </a:lnTo>
                  <a:lnTo>
                    <a:pt x="37" y="86"/>
                  </a:lnTo>
                  <a:lnTo>
                    <a:pt x="32" y="90"/>
                  </a:lnTo>
                  <a:lnTo>
                    <a:pt x="26" y="97"/>
                  </a:lnTo>
                  <a:lnTo>
                    <a:pt x="19" y="103"/>
                  </a:lnTo>
                  <a:lnTo>
                    <a:pt x="14" y="110"/>
                  </a:lnTo>
                  <a:lnTo>
                    <a:pt x="9" y="114"/>
                  </a:lnTo>
                  <a:lnTo>
                    <a:pt x="5" y="119"/>
                  </a:lnTo>
                  <a:lnTo>
                    <a:pt x="3" y="122"/>
                  </a:lnTo>
                  <a:lnTo>
                    <a:pt x="3" y="126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4" y="118"/>
                  </a:lnTo>
                  <a:lnTo>
                    <a:pt x="24" y="107"/>
                  </a:lnTo>
                  <a:lnTo>
                    <a:pt x="34" y="99"/>
                  </a:lnTo>
                  <a:lnTo>
                    <a:pt x="41" y="94"/>
                  </a:lnTo>
                  <a:lnTo>
                    <a:pt x="42" y="107"/>
                  </a:lnTo>
                  <a:lnTo>
                    <a:pt x="44" y="131"/>
                  </a:lnTo>
                  <a:lnTo>
                    <a:pt x="46" y="154"/>
                  </a:lnTo>
                  <a:lnTo>
                    <a:pt x="48" y="166"/>
                  </a:lnTo>
                  <a:lnTo>
                    <a:pt x="49" y="171"/>
                  </a:lnTo>
                  <a:lnTo>
                    <a:pt x="50" y="172"/>
                  </a:lnTo>
                  <a:lnTo>
                    <a:pt x="50" y="171"/>
                  </a:lnTo>
                  <a:lnTo>
                    <a:pt x="52" y="165"/>
                  </a:lnTo>
                  <a:lnTo>
                    <a:pt x="50" y="150"/>
                  </a:lnTo>
                  <a:lnTo>
                    <a:pt x="50" y="125"/>
                  </a:lnTo>
                  <a:lnTo>
                    <a:pt x="49" y="101"/>
                  </a:lnTo>
                  <a:lnTo>
                    <a:pt x="52" y="86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5" y="86"/>
                  </a:lnTo>
                  <a:lnTo>
                    <a:pt x="56" y="90"/>
                  </a:lnTo>
                  <a:lnTo>
                    <a:pt x="61" y="99"/>
                  </a:lnTo>
                  <a:lnTo>
                    <a:pt x="71" y="111"/>
                  </a:lnTo>
                  <a:lnTo>
                    <a:pt x="82" y="124"/>
                  </a:lnTo>
                  <a:lnTo>
                    <a:pt x="90" y="129"/>
                  </a:lnTo>
                  <a:lnTo>
                    <a:pt x="93" y="129"/>
                  </a:lnTo>
                  <a:lnTo>
                    <a:pt x="92" y="127"/>
                  </a:lnTo>
                  <a:lnTo>
                    <a:pt x="88" y="122"/>
                  </a:lnTo>
                  <a:lnTo>
                    <a:pt x="84" y="117"/>
                  </a:lnTo>
                  <a:lnTo>
                    <a:pt x="78" y="109"/>
                  </a:lnTo>
                  <a:lnTo>
                    <a:pt x="70" y="98"/>
                  </a:lnTo>
                  <a:lnTo>
                    <a:pt x="63" y="88"/>
                  </a:lnTo>
                  <a:lnTo>
                    <a:pt x="58" y="80"/>
                  </a:lnTo>
                  <a:lnTo>
                    <a:pt x="58" y="72"/>
                  </a:lnTo>
                  <a:lnTo>
                    <a:pt x="58" y="61"/>
                  </a:lnTo>
                  <a:lnTo>
                    <a:pt x="60" y="51"/>
                  </a:lnTo>
                  <a:lnTo>
                    <a:pt x="61" y="45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5" y="45"/>
                  </a:lnTo>
                  <a:lnTo>
                    <a:pt x="69" y="49"/>
                  </a:lnTo>
                  <a:lnTo>
                    <a:pt x="76" y="56"/>
                  </a:lnTo>
                  <a:lnTo>
                    <a:pt x="84" y="64"/>
                  </a:lnTo>
                  <a:lnTo>
                    <a:pt x="93" y="72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98" y="72"/>
                  </a:lnTo>
                  <a:lnTo>
                    <a:pt x="93" y="67"/>
                  </a:lnTo>
                  <a:lnTo>
                    <a:pt x="88" y="61"/>
                  </a:lnTo>
                  <a:lnTo>
                    <a:pt x="84" y="56"/>
                  </a:lnTo>
                  <a:lnTo>
                    <a:pt x="78" y="49"/>
                  </a:lnTo>
                  <a:lnTo>
                    <a:pt x="73" y="43"/>
                  </a:lnTo>
                  <a:lnTo>
                    <a:pt x="71" y="39"/>
                  </a:lnTo>
                  <a:lnTo>
                    <a:pt x="70" y="35"/>
                  </a:lnTo>
                  <a:lnTo>
                    <a:pt x="69" y="27"/>
                  </a:lnTo>
                  <a:lnTo>
                    <a:pt x="70" y="18"/>
                  </a:lnTo>
                  <a:lnTo>
                    <a:pt x="73" y="8"/>
                  </a:lnTo>
                  <a:lnTo>
                    <a:pt x="76" y="3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649"/>
            <p:cNvSpPr>
              <a:spLocks/>
            </p:cNvSpPr>
            <p:nvPr/>
          </p:nvSpPr>
          <p:spPr bwMode="auto">
            <a:xfrm>
              <a:off x="3825" y="2537"/>
              <a:ext cx="100" cy="79"/>
            </a:xfrm>
            <a:custGeom>
              <a:avLst/>
              <a:gdLst>
                <a:gd name="T0" fmla="*/ 1 w 200"/>
                <a:gd name="T1" fmla="*/ 1 h 158"/>
                <a:gd name="T2" fmla="*/ 1 w 200"/>
                <a:gd name="T3" fmla="*/ 1 h 158"/>
                <a:gd name="T4" fmla="*/ 1 w 200"/>
                <a:gd name="T5" fmla="*/ 1 h 158"/>
                <a:gd name="T6" fmla="*/ 1 w 200"/>
                <a:gd name="T7" fmla="*/ 1 h 158"/>
                <a:gd name="T8" fmla="*/ 1 w 200"/>
                <a:gd name="T9" fmla="*/ 1 h 158"/>
                <a:gd name="T10" fmla="*/ 1 w 200"/>
                <a:gd name="T11" fmla="*/ 1 h 158"/>
                <a:gd name="T12" fmla="*/ 1 w 200"/>
                <a:gd name="T13" fmla="*/ 1 h 158"/>
                <a:gd name="T14" fmla="*/ 1 w 200"/>
                <a:gd name="T15" fmla="*/ 1 h 158"/>
                <a:gd name="T16" fmla="*/ 1 w 200"/>
                <a:gd name="T17" fmla="*/ 1 h 158"/>
                <a:gd name="T18" fmla="*/ 1 w 200"/>
                <a:gd name="T19" fmla="*/ 1 h 158"/>
                <a:gd name="T20" fmla="*/ 1 w 200"/>
                <a:gd name="T21" fmla="*/ 1 h 158"/>
                <a:gd name="T22" fmla="*/ 1 w 200"/>
                <a:gd name="T23" fmla="*/ 1 h 158"/>
                <a:gd name="T24" fmla="*/ 1 w 200"/>
                <a:gd name="T25" fmla="*/ 1 h 158"/>
                <a:gd name="T26" fmla="*/ 1 w 200"/>
                <a:gd name="T27" fmla="*/ 1 h 158"/>
                <a:gd name="T28" fmla="*/ 1 w 200"/>
                <a:gd name="T29" fmla="*/ 1 h 158"/>
                <a:gd name="T30" fmla="*/ 1 w 200"/>
                <a:gd name="T31" fmla="*/ 1 h 158"/>
                <a:gd name="T32" fmla="*/ 1 w 200"/>
                <a:gd name="T33" fmla="*/ 1 h 158"/>
                <a:gd name="T34" fmla="*/ 1 w 200"/>
                <a:gd name="T35" fmla="*/ 1 h 158"/>
                <a:gd name="T36" fmla="*/ 1 w 200"/>
                <a:gd name="T37" fmla="*/ 1 h 158"/>
                <a:gd name="T38" fmla="*/ 1 w 200"/>
                <a:gd name="T39" fmla="*/ 1 h 158"/>
                <a:gd name="T40" fmla="*/ 1 w 200"/>
                <a:gd name="T41" fmla="*/ 1 h 158"/>
                <a:gd name="T42" fmla="*/ 1 w 200"/>
                <a:gd name="T43" fmla="*/ 1 h 158"/>
                <a:gd name="T44" fmla="*/ 1 w 200"/>
                <a:gd name="T45" fmla="*/ 1 h 158"/>
                <a:gd name="T46" fmla="*/ 1 w 200"/>
                <a:gd name="T47" fmla="*/ 1 h 158"/>
                <a:gd name="T48" fmla="*/ 1 w 200"/>
                <a:gd name="T49" fmla="*/ 1 h 158"/>
                <a:gd name="T50" fmla="*/ 1 w 200"/>
                <a:gd name="T51" fmla="*/ 1 h 158"/>
                <a:gd name="T52" fmla="*/ 1 w 200"/>
                <a:gd name="T53" fmla="*/ 1 h 158"/>
                <a:gd name="T54" fmla="*/ 1 w 200"/>
                <a:gd name="T55" fmla="*/ 1 h 158"/>
                <a:gd name="T56" fmla="*/ 1 w 200"/>
                <a:gd name="T57" fmla="*/ 1 h 158"/>
                <a:gd name="T58" fmla="*/ 1 w 200"/>
                <a:gd name="T59" fmla="*/ 1 h 158"/>
                <a:gd name="T60" fmla="*/ 1 w 200"/>
                <a:gd name="T61" fmla="*/ 1 h 158"/>
                <a:gd name="T62" fmla="*/ 1 w 200"/>
                <a:gd name="T63" fmla="*/ 1 h 158"/>
                <a:gd name="T64" fmla="*/ 1 w 200"/>
                <a:gd name="T65" fmla="*/ 1 h 158"/>
                <a:gd name="T66" fmla="*/ 1 w 200"/>
                <a:gd name="T67" fmla="*/ 1 h 158"/>
                <a:gd name="T68" fmla="*/ 1 w 200"/>
                <a:gd name="T69" fmla="*/ 1 h 158"/>
                <a:gd name="T70" fmla="*/ 1 w 200"/>
                <a:gd name="T71" fmla="*/ 1 h 158"/>
                <a:gd name="T72" fmla="*/ 1 w 200"/>
                <a:gd name="T73" fmla="*/ 1 h 158"/>
                <a:gd name="T74" fmla="*/ 1 w 200"/>
                <a:gd name="T75" fmla="*/ 1 h 158"/>
                <a:gd name="T76" fmla="*/ 1 w 200"/>
                <a:gd name="T77" fmla="*/ 1 h 158"/>
                <a:gd name="T78" fmla="*/ 1 w 200"/>
                <a:gd name="T79" fmla="*/ 1 h 158"/>
                <a:gd name="T80" fmla="*/ 1 w 200"/>
                <a:gd name="T81" fmla="*/ 1 h 158"/>
                <a:gd name="T82" fmla="*/ 1 w 200"/>
                <a:gd name="T83" fmla="*/ 1 h 158"/>
                <a:gd name="T84" fmla="*/ 1 w 200"/>
                <a:gd name="T85" fmla="*/ 1 h 158"/>
                <a:gd name="T86" fmla="*/ 1 w 200"/>
                <a:gd name="T87" fmla="*/ 1 h 158"/>
                <a:gd name="T88" fmla="*/ 1 w 200"/>
                <a:gd name="T89" fmla="*/ 1 h 158"/>
                <a:gd name="T90" fmla="*/ 1 w 200"/>
                <a:gd name="T91" fmla="*/ 1 h 158"/>
                <a:gd name="T92" fmla="*/ 1 w 200"/>
                <a:gd name="T93" fmla="*/ 1 h 158"/>
                <a:gd name="T94" fmla="*/ 1 w 200"/>
                <a:gd name="T95" fmla="*/ 1 h 158"/>
                <a:gd name="T96" fmla="*/ 1 w 200"/>
                <a:gd name="T97" fmla="*/ 1 h 158"/>
                <a:gd name="T98" fmla="*/ 1 w 200"/>
                <a:gd name="T99" fmla="*/ 1 h 158"/>
                <a:gd name="T100" fmla="*/ 1 w 200"/>
                <a:gd name="T101" fmla="*/ 1 h 158"/>
                <a:gd name="T102" fmla="*/ 1 w 200"/>
                <a:gd name="T103" fmla="*/ 0 h 158"/>
                <a:gd name="T104" fmla="*/ 1 w 200"/>
                <a:gd name="T105" fmla="*/ 1 h 158"/>
                <a:gd name="T106" fmla="*/ 1 w 200"/>
                <a:gd name="T107" fmla="*/ 1 h 158"/>
                <a:gd name="T108" fmla="*/ 1 w 200"/>
                <a:gd name="T109" fmla="*/ 1 h 158"/>
                <a:gd name="T110" fmla="*/ 1 w 200"/>
                <a:gd name="T111" fmla="*/ 1 h 158"/>
                <a:gd name="T112" fmla="*/ 1 w 200"/>
                <a:gd name="T113" fmla="*/ 1 h 158"/>
                <a:gd name="T114" fmla="*/ 1 w 200"/>
                <a:gd name="T115" fmla="*/ 1 h 158"/>
                <a:gd name="T116" fmla="*/ 1 w 200"/>
                <a:gd name="T117" fmla="*/ 1 h 158"/>
                <a:gd name="T118" fmla="*/ 1 w 200"/>
                <a:gd name="T119" fmla="*/ 1 h 158"/>
                <a:gd name="T120" fmla="*/ 1 w 200"/>
                <a:gd name="T121" fmla="*/ 1 h 158"/>
                <a:gd name="T122" fmla="*/ 1 w 200"/>
                <a:gd name="T123" fmla="*/ 1 h 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0" h="158">
                  <a:moveTo>
                    <a:pt x="0" y="13"/>
                  </a:moveTo>
                  <a:lnTo>
                    <a:pt x="4" y="16"/>
                  </a:lnTo>
                  <a:lnTo>
                    <a:pt x="10" y="21"/>
                  </a:lnTo>
                  <a:lnTo>
                    <a:pt x="15" y="25"/>
                  </a:lnTo>
                  <a:lnTo>
                    <a:pt x="19" y="29"/>
                  </a:lnTo>
                  <a:lnTo>
                    <a:pt x="23" y="31"/>
                  </a:lnTo>
                  <a:lnTo>
                    <a:pt x="31" y="35"/>
                  </a:lnTo>
                  <a:lnTo>
                    <a:pt x="39" y="38"/>
                  </a:lnTo>
                  <a:lnTo>
                    <a:pt x="44" y="43"/>
                  </a:lnTo>
                  <a:lnTo>
                    <a:pt x="44" y="58"/>
                  </a:lnTo>
                  <a:lnTo>
                    <a:pt x="44" y="74"/>
                  </a:lnTo>
                  <a:lnTo>
                    <a:pt x="45" y="89"/>
                  </a:lnTo>
                  <a:lnTo>
                    <a:pt x="46" y="100"/>
                  </a:lnTo>
                  <a:lnTo>
                    <a:pt x="49" y="105"/>
                  </a:lnTo>
                  <a:lnTo>
                    <a:pt x="50" y="104"/>
                  </a:lnTo>
                  <a:lnTo>
                    <a:pt x="51" y="100"/>
                  </a:lnTo>
                  <a:lnTo>
                    <a:pt x="50" y="95"/>
                  </a:lnTo>
                  <a:lnTo>
                    <a:pt x="50" y="84"/>
                  </a:lnTo>
                  <a:lnTo>
                    <a:pt x="51" y="68"/>
                  </a:lnTo>
                  <a:lnTo>
                    <a:pt x="53" y="52"/>
                  </a:lnTo>
                  <a:lnTo>
                    <a:pt x="54" y="43"/>
                  </a:lnTo>
                  <a:lnTo>
                    <a:pt x="58" y="45"/>
                  </a:lnTo>
                  <a:lnTo>
                    <a:pt x="62" y="50"/>
                  </a:lnTo>
                  <a:lnTo>
                    <a:pt x="67" y="54"/>
                  </a:lnTo>
                  <a:lnTo>
                    <a:pt x="73" y="60"/>
                  </a:lnTo>
                  <a:lnTo>
                    <a:pt x="79" y="65"/>
                  </a:lnTo>
                  <a:lnTo>
                    <a:pt x="84" y="69"/>
                  </a:lnTo>
                  <a:lnTo>
                    <a:pt x="88" y="73"/>
                  </a:lnTo>
                  <a:lnTo>
                    <a:pt x="91" y="74"/>
                  </a:lnTo>
                  <a:lnTo>
                    <a:pt x="94" y="92"/>
                  </a:lnTo>
                  <a:lnTo>
                    <a:pt x="97" y="116"/>
                  </a:lnTo>
                  <a:lnTo>
                    <a:pt x="103" y="141"/>
                  </a:lnTo>
                  <a:lnTo>
                    <a:pt x="109" y="154"/>
                  </a:lnTo>
                  <a:lnTo>
                    <a:pt x="112" y="158"/>
                  </a:lnTo>
                  <a:lnTo>
                    <a:pt x="113" y="156"/>
                  </a:lnTo>
                  <a:lnTo>
                    <a:pt x="112" y="150"/>
                  </a:lnTo>
                  <a:lnTo>
                    <a:pt x="110" y="143"/>
                  </a:lnTo>
                  <a:lnTo>
                    <a:pt x="106" y="130"/>
                  </a:lnTo>
                  <a:lnTo>
                    <a:pt x="103" y="112"/>
                  </a:lnTo>
                  <a:lnTo>
                    <a:pt x="100" y="93"/>
                  </a:lnTo>
                  <a:lnTo>
                    <a:pt x="100" y="81"/>
                  </a:lnTo>
                  <a:lnTo>
                    <a:pt x="110" y="85"/>
                  </a:lnTo>
                  <a:lnTo>
                    <a:pt x="122" y="92"/>
                  </a:lnTo>
                  <a:lnTo>
                    <a:pt x="137" y="100"/>
                  </a:lnTo>
                  <a:lnTo>
                    <a:pt x="152" y="110"/>
                  </a:lnTo>
                  <a:lnTo>
                    <a:pt x="167" y="118"/>
                  </a:lnTo>
                  <a:lnTo>
                    <a:pt x="181" y="126"/>
                  </a:lnTo>
                  <a:lnTo>
                    <a:pt x="191" y="131"/>
                  </a:lnTo>
                  <a:lnTo>
                    <a:pt x="196" y="135"/>
                  </a:lnTo>
                  <a:lnTo>
                    <a:pt x="198" y="137"/>
                  </a:lnTo>
                  <a:lnTo>
                    <a:pt x="200" y="136"/>
                  </a:lnTo>
                  <a:lnTo>
                    <a:pt x="197" y="133"/>
                  </a:lnTo>
                  <a:lnTo>
                    <a:pt x="191" y="127"/>
                  </a:lnTo>
                  <a:lnTo>
                    <a:pt x="186" y="122"/>
                  </a:lnTo>
                  <a:lnTo>
                    <a:pt x="175" y="115"/>
                  </a:lnTo>
                  <a:lnTo>
                    <a:pt x="163" y="107"/>
                  </a:lnTo>
                  <a:lnTo>
                    <a:pt x="149" y="99"/>
                  </a:lnTo>
                  <a:lnTo>
                    <a:pt x="135" y="90"/>
                  </a:lnTo>
                  <a:lnTo>
                    <a:pt x="122" y="83"/>
                  </a:lnTo>
                  <a:lnTo>
                    <a:pt x="112" y="77"/>
                  </a:lnTo>
                  <a:lnTo>
                    <a:pt x="105" y="74"/>
                  </a:lnTo>
                  <a:lnTo>
                    <a:pt x="100" y="71"/>
                  </a:lnTo>
                  <a:lnTo>
                    <a:pt x="102" y="70"/>
                  </a:lnTo>
                  <a:lnTo>
                    <a:pt x="107" y="70"/>
                  </a:lnTo>
                  <a:lnTo>
                    <a:pt x="114" y="68"/>
                  </a:lnTo>
                  <a:lnTo>
                    <a:pt x="121" y="66"/>
                  </a:lnTo>
                  <a:lnTo>
                    <a:pt x="132" y="63"/>
                  </a:lnTo>
                  <a:lnTo>
                    <a:pt x="142" y="62"/>
                  </a:lnTo>
                  <a:lnTo>
                    <a:pt x="155" y="61"/>
                  </a:lnTo>
                  <a:lnTo>
                    <a:pt x="166" y="61"/>
                  </a:lnTo>
                  <a:lnTo>
                    <a:pt x="178" y="62"/>
                  </a:lnTo>
                  <a:lnTo>
                    <a:pt x="186" y="63"/>
                  </a:lnTo>
                  <a:lnTo>
                    <a:pt x="193" y="66"/>
                  </a:lnTo>
                  <a:lnTo>
                    <a:pt x="200" y="68"/>
                  </a:lnTo>
                  <a:lnTo>
                    <a:pt x="200" y="67"/>
                  </a:lnTo>
                  <a:lnTo>
                    <a:pt x="196" y="62"/>
                  </a:lnTo>
                  <a:lnTo>
                    <a:pt x="190" y="59"/>
                  </a:lnTo>
                  <a:lnTo>
                    <a:pt x="185" y="58"/>
                  </a:lnTo>
                  <a:lnTo>
                    <a:pt x="174" y="58"/>
                  </a:lnTo>
                  <a:lnTo>
                    <a:pt x="162" y="56"/>
                  </a:lnTo>
                  <a:lnTo>
                    <a:pt x="148" y="56"/>
                  </a:lnTo>
                  <a:lnTo>
                    <a:pt x="133" y="58"/>
                  </a:lnTo>
                  <a:lnTo>
                    <a:pt x="120" y="58"/>
                  </a:lnTo>
                  <a:lnTo>
                    <a:pt x="110" y="59"/>
                  </a:lnTo>
                  <a:lnTo>
                    <a:pt x="104" y="59"/>
                  </a:lnTo>
                  <a:lnTo>
                    <a:pt x="100" y="58"/>
                  </a:lnTo>
                  <a:lnTo>
                    <a:pt x="95" y="55"/>
                  </a:lnTo>
                  <a:lnTo>
                    <a:pt x="90" y="52"/>
                  </a:lnTo>
                  <a:lnTo>
                    <a:pt x="83" y="47"/>
                  </a:lnTo>
                  <a:lnTo>
                    <a:pt x="77" y="44"/>
                  </a:lnTo>
                  <a:lnTo>
                    <a:pt x="73" y="39"/>
                  </a:lnTo>
                  <a:lnTo>
                    <a:pt x="68" y="36"/>
                  </a:lnTo>
                  <a:lnTo>
                    <a:pt x="66" y="33"/>
                  </a:lnTo>
                  <a:lnTo>
                    <a:pt x="72" y="30"/>
                  </a:lnTo>
                  <a:lnTo>
                    <a:pt x="80" y="27"/>
                  </a:lnTo>
                  <a:lnTo>
                    <a:pt x="88" y="22"/>
                  </a:lnTo>
                  <a:lnTo>
                    <a:pt x="96" y="17"/>
                  </a:lnTo>
                  <a:lnTo>
                    <a:pt x="104" y="13"/>
                  </a:lnTo>
                  <a:lnTo>
                    <a:pt x="112" y="8"/>
                  </a:lnTo>
                  <a:lnTo>
                    <a:pt x="119" y="6"/>
                  </a:lnTo>
                  <a:lnTo>
                    <a:pt x="124" y="5"/>
                  </a:lnTo>
                  <a:lnTo>
                    <a:pt x="128" y="3"/>
                  </a:lnTo>
                  <a:lnTo>
                    <a:pt x="127" y="1"/>
                  </a:lnTo>
                  <a:lnTo>
                    <a:pt x="121" y="0"/>
                  </a:lnTo>
                  <a:lnTo>
                    <a:pt x="113" y="2"/>
                  </a:lnTo>
                  <a:lnTo>
                    <a:pt x="107" y="5"/>
                  </a:lnTo>
                  <a:lnTo>
                    <a:pt x="100" y="7"/>
                  </a:lnTo>
                  <a:lnTo>
                    <a:pt x="92" y="10"/>
                  </a:lnTo>
                  <a:lnTo>
                    <a:pt x="83" y="15"/>
                  </a:lnTo>
                  <a:lnTo>
                    <a:pt x="75" y="20"/>
                  </a:lnTo>
                  <a:lnTo>
                    <a:pt x="67" y="23"/>
                  </a:lnTo>
                  <a:lnTo>
                    <a:pt x="61" y="25"/>
                  </a:lnTo>
                  <a:lnTo>
                    <a:pt x="58" y="28"/>
                  </a:lnTo>
                  <a:lnTo>
                    <a:pt x="53" y="30"/>
                  </a:lnTo>
                  <a:lnTo>
                    <a:pt x="49" y="30"/>
                  </a:lnTo>
                  <a:lnTo>
                    <a:pt x="43" y="29"/>
                  </a:lnTo>
                  <a:lnTo>
                    <a:pt x="36" y="25"/>
                  </a:lnTo>
                  <a:lnTo>
                    <a:pt x="31" y="23"/>
                  </a:lnTo>
                  <a:lnTo>
                    <a:pt x="27" y="21"/>
                  </a:lnTo>
                  <a:lnTo>
                    <a:pt x="21" y="18"/>
                  </a:lnTo>
                  <a:lnTo>
                    <a:pt x="16" y="16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" name="TextBox 654"/>
          <p:cNvSpPr txBox="1"/>
          <p:nvPr/>
        </p:nvSpPr>
        <p:spPr>
          <a:xfrm>
            <a:off x="2044555" y="359939"/>
            <a:ext cx="8325154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vi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vi" altLang="vi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" sz="28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LẬP - QUẬN PHÚ </a:t>
            </a:r>
            <a:r>
              <a:rPr lang="en-US" altLang="vi" sz="2800" b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 LÝ 9</a:t>
            </a:r>
            <a:endParaRPr lang="vi-VN" sz="2800" b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7" name="文本框 13"/>
          <p:cNvSpPr txBox="1"/>
          <p:nvPr/>
        </p:nvSpPr>
        <p:spPr>
          <a:xfrm>
            <a:off x="759154" y="2122210"/>
            <a:ext cx="1069310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4000" b="1" dirty="0" smtClean="0">
                <a:solidFill>
                  <a:srgbClr val="7030A0"/>
                </a:solidFill>
                <a:latin typeface="+mj-lt"/>
              </a:rPr>
              <a:t>CHỦ ĐỀ 6: BIẾN TRỞ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59" name="文本框 16"/>
          <p:cNvSpPr txBox="1"/>
          <p:nvPr/>
        </p:nvSpPr>
        <p:spPr>
          <a:xfrm>
            <a:off x="3673955" y="1314046"/>
            <a:ext cx="50998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v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GV: NGÔ</a:t>
            </a:r>
            <a:r>
              <a:rPr kumimoji="0" lang="en-US" altLang="vi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THỊ THANH HOÀNG</a:t>
            </a:r>
          </a:p>
        </p:txBody>
      </p:sp>
      <p:pic>
        <p:nvPicPr>
          <p:cNvPr id="6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65" y="2990798"/>
            <a:ext cx="3100972" cy="321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897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1" y="0"/>
            <a:ext cx="47595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416" y="414663"/>
            <a:ext cx="6236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 CẤU TẠO CỦA BIẾN TRỞ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847" y="1195753"/>
            <a:ext cx="7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solidFill>
                  <a:srgbClr val="41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41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93631"/>
            <a:ext cx="735036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/>
            <a:r>
              <a:rPr 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 – d, b – e),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(c -f)…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 - d),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(b – e; c - f).</a:t>
            </a:r>
          </a:p>
          <a:p>
            <a:pPr algn="just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 (A,B,N – C) </a:t>
            </a:r>
          </a:p>
        </p:txBody>
      </p:sp>
    </p:spTree>
    <p:extLst>
      <p:ext uri="{BB962C8B-B14F-4D97-AF65-F5344CB8AC3E}">
        <p14:creationId xmlns:p14="http://schemas.microsoft.com/office/powerpoint/2010/main" val="16921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5137"/>
            <a:ext cx="73503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9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9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2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H6.5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/>
            <a:r>
              <a:rPr lang="en-US" sz="2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9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9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</a:t>
            </a:r>
            <a:r>
              <a:rPr lang="el-G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- 2A</a:t>
            </a:r>
          </a:p>
          <a:p>
            <a:pPr algn="just"/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9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  <a:r>
              <a:rPr lang="el-GR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2A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66" y="0"/>
            <a:ext cx="44038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9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415" y="173955"/>
            <a:ext cx="6236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 HOẠT ĐỘNG CỦA BIẾN TRỞ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952" y="993228"/>
            <a:ext cx="7299434" cy="3046988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1</a:t>
            </a:r>
          </a:p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41" y="0"/>
            <a:ext cx="450532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9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99534"/>
            <a:ext cx="5953125" cy="611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951" y="220718"/>
            <a:ext cx="5896303" cy="4524315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2</a:t>
            </a:r>
          </a:p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53" y="0"/>
            <a:ext cx="5129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951" y="220718"/>
            <a:ext cx="5896303" cy="55092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3</a:t>
            </a:r>
          </a:p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415" y="173955"/>
            <a:ext cx="6236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6.3. VẬN DỤNG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4" y="857247"/>
            <a:ext cx="11508019" cy="58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1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61" y="0"/>
            <a:ext cx="9523359" cy="487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8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59" name="Picture 3" descr="ani_rose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3" y="3783013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1219200"/>
            <a:ext cx="1168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  <a:cs typeface="Arial" charset="0"/>
              </a:rPr>
              <a:t>   </a:t>
            </a:r>
            <a:endParaRPr lang="en-US" altLang="en-US" sz="2000">
              <a:solidFill>
                <a:srgbClr val="CC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409825"/>
            <a:ext cx="10160000" cy="13239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YÊU QUÍ </a:t>
            </a:r>
          </a:p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KHỎE, BÌNH AN !!!</a:t>
            </a:r>
          </a:p>
        </p:txBody>
      </p:sp>
      <p:pic>
        <p:nvPicPr>
          <p:cNvPr id="19462" name="Picture 3" descr="ani_rose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3783013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 descr="ani_rose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817938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 descr="ani_rose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783013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3" descr="ani_rose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817938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 descr="ani_rose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816350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" descr="ani_rose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3013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3" descr="ani_rose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783013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 descr="ani_rose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3816350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" descr="ani_rose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3816350"/>
            <a:ext cx="63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324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639ECA-844F-4FB5-A45E-D44B7380D17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639ECA-844F-4FB5-A45E-D44B7380D17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639ECA-844F-4FB5-A45E-D44B7380D17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639ECA-844F-4FB5-A45E-D44B7380D17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639ECA-844F-4FB5-A45E-D44B7380D17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53F89E3-9636-4003-B75C-5CEEBB96464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639ECA-844F-4FB5-A45E-D44B7380D17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639ECA-844F-4FB5-A45E-D44B7380D17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639ECA-844F-4FB5-A45E-D44B7380D17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639ECA-844F-4FB5-A45E-D44B7380D17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2639ECA-844F-4FB5-A45E-D44B7380D17C}"/>
</p:tagLst>
</file>

<file path=ppt/theme/theme1.xml><?xml version="1.0" encoding="utf-8"?>
<a:theme xmlns:a="http://schemas.openxmlformats.org/drawingml/2006/main" name="Office 主题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424</Words>
  <Application>Microsoft Office PowerPoint</Application>
  <PresentationFormat>Custom</PresentationFormat>
  <Paragraphs>33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2018-02-27T08:03:00Z</dcterms:created>
  <dcterms:modified xsi:type="dcterms:W3CDTF">2021-10-11T03:43:04Z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  <property fmtid="{D5CDD505-2E9C-101B-9397-08002B2CF9AE}" pid="3" name="KSORubyTemplateID">
    <vt:lpwstr>2</vt:lpwstr>
  </property>
  <property fmtid="{D5CDD505-2E9C-101B-9397-08002B2CF9AE}" pid="4" name="ICV">
    <vt:lpwstr>01afa7a67d6e47a28ccec5bc7dcf860b</vt:lpwstr>
  </property>
</Properties>
</file>